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t>2018/9/5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/>
              <a:t>Get Started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1. Parent Dependency</a:t>
            </a:r>
          </a:p>
          <a:p>
            <a:pPr algn="l"/>
            <a:r>
              <a:rPr lang="en-US" altLang="zh-CN"/>
              <a:t>2. Dependency of starter-web</a:t>
            </a:r>
          </a:p>
          <a:p>
            <a:pPr algn="l"/>
            <a:r>
              <a:rPr lang="en-US" altLang="zh-CN"/>
              <a:t>3. [maven plugin]</a:t>
            </a:r>
          </a:p>
          <a:p>
            <a:pPr algn="l"/>
            <a:r>
              <a:rPr lang="en-US" altLang="zh-CN"/>
              <a:t>4. Application.java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Validation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Add @validated in Config Object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Add validate annotation in fields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Add @valid in Object Fields</a:t>
            </a:r>
          </a:p>
          <a:p>
            <a:pPr marL="457200" indent="-457200" algn="l">
              <a:buAutoNum type="arabicPeriod"/>
            </a:pPr>
            <a:r>
              <a:rPr lang="en-US" altLang="zh-CN" dirty="0" err="1"/>
              <a:t>configurationPropertiesValidator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06304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MISC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Random Config</a:t>
            </a:r>
          </a:p>
          <a:p>
            <a:pPr marL="457200" indent="-457200" algn="l">
              <a:buAutoNum type="arabicPeriod"/>
            </a:pPr>
            <a:r>
              <a:rPr lang="en-US" altLang="zh-CN"/>
              <a:t>Placeholder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248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Application Arguments</a:t>
            </a:r>
            <a:endParaRPr lang="en-US" altLang="zh-CN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Option/ non-option arguments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/>
              <a:t>option argument as property</a:t>
            </a:r>
          </a:p>
          <a:p>
            <a:pPr marL="457200" indent="-457200" algn="l">
              <a:buAutoNum type="arabicPeriod"/>
            </a:pPr>
            <a:r>
              <a:rPr lang="en-US" altLang="zh-CN" sz="2400" dirty="0"/>
              <a:t>Disable</a:t>
            </a:r>
          </a:p>
        </p:txBody>
      </p:sp>
    </p:spTree>
    <p:extLst>
      <p:ext uri="{BB962C8B-B14F-4D97-AF65-F5344CB8AC3E}">
        <p14:creationId xmlns:p14="http://schemas.microsoft.com/office/powerpoint/2010/main" val="256010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option argument as property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Add @value in property field in config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4754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>
            <a:normAutofit/>
          </a:bodyPr>
          <a:lstStyle/>
          <a:p>
            <a:r>
              <a:rPr lang="en-US" altLang="zh-CN" dirty="0"/>
              <a:t>Disable arguments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 err="1"/>
              <a:t>springApplication.setAddCommandLineProperties</a:t>
            </a:r>
            <a:r>
              <a:rPr lang="en-US" altLang="zh-CN" dirty="0"/>
              <a:t>(false);</a:t>
            </a:r>
          </a:p>
          <a:p>
            <a:pPr marL="457200" indent="-457200" algn="l">
              <a:buAutoNum type="arabicPeriod"/>
            </a:pPr>
            <a:r>
              <a:rPr lang="en-US" altLang="zh-CN" sz="2400" dirty="0"/>
              <a:t>Can only disable @value </a:t>
            </a:r>
            <a:r>
              <a:rPr lang="en-US" altLang="zh-CN" sz="2400" dirty="0" err="1"/>
              <a:t>val</a:t>
            </a:r>
            <a:r>
              <a:rPr lang="en-US" altLang="zh-CN" dirty="0" err="1"/>
              <a:t>ue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0940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>
            <a:normAutofit/>
          </a:bodyPr>
          <a:lstStyle/>
          <a:p>
            <a:r>
              <a:rPr lang="en-US" altLang="zh-CN" dirty="0"/>
              <a:t>Banner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altLang="zh-CN" dirty="0"/>
              <a:t>Type</a:t>
            </a:r>
          </a:p>
          <a:p>
            <a:pPr lvl="1" algn="l"/>
            <a:r>
              <a:rPr lang="en-US" altLang="zh-CN" dirty="0"/>
              <a:t>	Txt</a:t>
            </a:r>
          </a:p>
          <a:p>
            <a:pPr lvl="1" algn="l"/>
            <a:r>
              <a:rPr lang="en-US" altLang="zh-CN" dirty="0"/>
              <a:t>	image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Mode</a:t>
            </a:r>
          </a:p>
          <a:p>
            <a:pPr lvl="1" algn="l"/>
            <a:r>
              <a:rPr lang="en-US" altLang="zh-CN" dirty="0"/>
              <a:t>	Console</a:t>
            </a:r>
          </a:p>
          <a:p>
            <a:pPr lvl="1" algn="l"/>
            <a:r>
              <a:rPr lang="en-US" altLang="zh-CN" dirty="0"/>
              <a:t>	Log</a:t>
            </a:r>
          </a:p>
          <a:p>
            <a:pPr lvl="1" algn="l"/>
            <a:r>
              <a:rPr lang="en-US" altLang="zh-CN" dirty="0"/>
              <a:t>	OFF</a:t>
            </a:r>
          </a:p>
          <a:p>
            <a:pPr marL="457200" indent="-457200" algn="l">
              <a:buAutoNum type="arabicPeriod"/>
            </a:pPr>
            <a:r>
              <a:rPr lang="en-US" altLang="zh-CN" dirty="0"/>
              <a:t>OFF</a:t>
            </a:r>
          </a:p>
          <a:p>
            <a:pPr lvl="1" algn="l"/>
            <a:r>
              <a:rPr lang="en-US" altLang="zh-CN" dirty="0"/>
              <a:t>	</a:t>
            </a:r>
            <a:r>
              <a:rPr lang="en-US" altLang="zh-CN" dirty="0" err="1"/>
              <a:t>spring.main.banner</a:t>
            </a:r>
            <a:r>
              <a:rPr lang="en-US" altLang="zh-CN" dirty="0"/>
              <a:t>-mode=off</a:t>
            </a:r>
          </a:p>
          <a:p>
            <a:pPr lvl="1" algn="l"/>
            <a:r>
              <a:rPr lang="en-US" altLang="zh-CN" dirty="0"/>
              <a:t>	</a:t>
            </a:r>
            <a:r>
              <a:rPr lang="en-US" altLang="zh-CN" dirty="0" err="1"/>
              <a:t>springApplication.setBannerMode</a:t>
            </a:r>
            <a:r>
              <a:rPr lang="en-US" altLang="zh-CN" dirty="0"/>
              <a:t>(</a:t>
            </a:r>
            <a:r>
              <a:rPr lang="en-US" altLang="zh-CN" dirty="0" err="1"/>
              <a:t>Banner.Mode.OFF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432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>
            <a:normAutofit/>
          </a:bodyPr>
          <a:lstStyle/>
          <a:p>
            <a:r>
              <a:rPr lang="en-US" altLang="zh-CN" dirty="0"/>
              <a:t>Logging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230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/>
              <a:t>Dev Tools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1. Disable Cache</a:t>
            </a:r>
          </a:p>
          <a:p>
            <a:pPr algn="l"/>
            <a:r>
              <a:rPr lang="en-US" altLang="zh-CN"/>
              <a:t>2. Restart when Update</a:t>
            </a:r>
          </a:p>
          <a:p>
            <a:pPr algn="l"/>
            <a:r>
              <a:rPr lang="en-US" altLang="zh-CN"/>
              <a:t>3. Can Exclude Resources</a:t>
            </a:r>
          </a:p>
          <a:p>
            <a:pPr algn="l"/>
            <a:r>
              <a:rPr lang="en-US" altLang="zh-CN"/>
              <a:t>4. Can be Disabled (spring.devtools.restart.enabled=false)</a:t>
            </a:r>
          </a:p>
          <a:p>
            <a:pPr algn="l"/>
            <a:r>
              <a:rPr lang="en-US" altLang="zh-CN"/>
              <a:t>5. Can Customize</a:t>
            </a:r>
          </a:p>
          <a:p>
            <a:pPr algn="l"/>
            <a:r>
              <a:rPr lang="en-US" altLang="zh-CN"/>
              <a:t>	</a:t>
            </a:r>
            <a:r>
              <a:rPr lang="en-US" altLang="zh-CN" sz="1600"/>
              <a:t>restart.exclude.companycommonlibs=/mycorp-common-[\\w-]+\.jar</a:t>
            </a:r>
          </a:p>
          <a:p>
            <a:pPr algn="l"/>
            <a:r>
              <a:rPr lang="en-US" altLang="zh-CN" sz="1600"/>
              <a:t>    	restart.include.projectcommon=/mycorp-myproj-[\\w-]+\.jar</a:t>
            </a:r>
          </a:p>
          <a:p>
            <a:pPr algn="l"/>
            <a:r>
              <a:rPr lang="en-US" altLang="zh-CN" sz="2400"/>
              <a:t>6. live load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/>
              <a:t>Application Config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1. Can be YAML or properties</a:t>
            </a:r>
          </a:p>
          <a:p>
            <a:pPr algn="l"/>
            <a:r>
              <a:rPr lang="en-US" altLang="zh-CN" sz="2400"/>
              <a:t>2. load orders</a:t>
            </a:r>
          </a:p>
          <a:p>
            <a:pPr algn="l"/>
            <a:r>
              <a:rPr lang="en-US" altLang="zh-CN" sz="2400"/>
              <a:t>3. Profiles</a:t>
            </a:r>
          </a:p>
          <a:p>
            <a:pPr algn="l"/>
            <a:r>
              <a:rPr lang="en-US" altLang="zh-CN" sz="2400"/>
              <a:t>4. ConfigurationProperties</a:t>
            </a:r>
          </a:p>
          <a:p>
            <a:pPr algn="l"/>
            <a:r>
              <a:rPr lang="en-US" altLang="zh-CN" sz="2400"/>
              <a:t>5. Relaxed Binding</a:t>
            </a:r>
          </a:p>
          <a:p>
            <a:pPr algn="l"/>
            <a:r>
              <a:rPr lang="en-US" altLang="zh-CN" sz="2400"/>
              <a:t>6. Merging</a:t>
            </a:r>
          </a:p>
          <a:p>
            <a:pPr algn="l"/>
            <a:r>
              <a:rPr lang="en-US" altLang="zh-CN" sz="2400"/>
              <a:t>7. Validation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YAML VS properties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/>
              <a:t>Yaml is </a:t>
            </a:r>
          </a:p>
          <a:p>
            <a:pPr algn="l"/>
            <a:r>
              <a:rPr lang="en-US" altLang="zh-CN" sz="2400"/>
              <a:t>	superset of JSON</a:t>
            </a:r>
          </a:p>
          <a:p>
            <a:pPr algn="l"/>
            <a:r>
              <a:rPr lang="en-US" altLang="zh-CN" sz="2400"/>
              <a:t>	for specifying hierarchical configuration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load orders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 fontScale="97500"/>
          </a:bodyPr>
          <a:lstStyle/>
          <a:p>
            <a:pPr algn="l"/>
            <a:r>
              <a:rPr lang="en-US" altLang="zh-CN" sz="2400"/>
              <a:t>Reverse order of </a:t>
            </a:r>
            <a:r>
              <a:rPr lang="en-US" altLang="zh-CN">
                <a:sym typeface="+mn-ea"/>
              </a:rPr>
              <a:t>spring.config.location</a:t>
            </a:r>
            <a:endParaRPr lang="en-US" altLang="zh-CN" sz="2400"/>
          </a:p>
          <a:p>
            <a:pPr algn="l"/>
            <a:r>
              <a:rPr lang="en-US" altLang="zh-CN" sz="2400"/>
              <a:t>By default, the configured locations are classpath:/,classpath:/config/,file:./,file:./config/.</a:t>
            </a:r>
          </a:p>
          <a:p>
            <a:pPr algn="l"/>
            <a:r>
              <a:rPr lang="en-US" altLang="zh-CN" sz="2400"/>
              <a:t>if set location to classpath:custom-config/, file:./custom-config/</a:t>
            </a:r>
          </a:p>
          <a:p>
            <a:pPr algn="l"/>
            <a:r>
              <a:rPr lang="en-US" altLang="zh-CN" sz="2400"/>
              <a:t>then the order is </a:t>
            </a:r>
          </a:p>
          <a:p>
            <a:pPr algn="l"/>
            <a:r>
              <a:rPr lang="en-US" altLang="zh-CN" sz="2400"/>
              <a:t>	</a:t>
            </a:r>
            <a:r>
              <a:rPr lang="en-US" altLang="zh-CN" sz="1200"/>
              <a:t>file:./custom-config/</a:t>
            </a:r>
          </a:p>
          <a:p>
            <a:pPr algn="l"/>
            <a:r>
              <a:rPr lang="en-US" altLang="zh-CN" sz="1200"/>
              <a:t>            	classpath:custom-config/</a:t>
            </a:r>
          </a:p>
          <a:p>
            <a:pPr algn="l"/>
            <a:r>
              <a:rPr lang="en-US" altLang="zh-CN" sz="1200"/>
              <a:t>            	file:./config/</a:t>
            </a:r>
          </a:p>
          <a:p>
            <a:pPr algn="l"/>
            <a:r>
              <a:rPr lang="en-US" altLang="zh-CN" sz="1200"/>
              <a:t>            	file:./</a:t>
            </a:r>
          </a:p>
          <a:p>
            <a:pPr algn="l"/>
            <a:r>
              <a:rPr lang="en-US" altLang="zh-CN" sz="1200"/>
              <a:t>            	classpath:/config/</a:t>
            </a:r>
          </a:p>
          <a:p>
            <a:pPr algn="l"/>
            <a:r>
              <a:rPr lang="en-US" altLang="zh-CN" sz="1200"/>
              <a:t>            	classpath:/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Profiles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/>
              <a:t>1. active profile</a:t>
            </a:r>
          </a:p>
          <a:p>
            <a:pPr algn="l"/>
            <a:r>
              <a:rPr lang="en-US" altLang="zh-CN" sz="2400"/>
              <a:t>2.  Profile-specific Properties</a:t>
            </a:r>
          </a:p>
          <a:p>
            <a:pPr algn="l"/>
            <a:r>
              <a:rPr lang="en-US" altLang="zh-CN" sz="2400"/>
              <a:t>3. include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ConfigurationProperties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/>
              <a:t>1. prefix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Relaxed Binding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/>
              <a:t>1. Kebab Case (kebab-case)</a:t>
            </a:r>
          </a:p>
          <a:p>
            <a:pPr algn="l"/>
            <a:r>
              <a:rPr lang="en-US" altLang="zh-CN" sz="2400"/>
              <a:t>2. Camel Case (camelCase)</a:t>
            </a:r>
          </a:p>
          <a:p>
            <a:pPr algn="l"/>
            <a:r>
              <a:rPr lang="en-US" altLang="zh-CN" sz="2400"/>
              <a:t>3. Underscore notation (underscore_notation)</a:t>
            </a:r>
          </a:p>
          <a:p>
            <a:pPr algn="l"/>
            <a:r>
              <a:rPr lang="en-US" altLang="zh-CN" sz="2400"/>
              <a:t>4. Upper case format (UPPER_CASE_FORMAT)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529590"/>
            <a:ext cx="10515600" cy="1289685"/>
          </a:xfrm>
        </p:spPr>
        <p:txBody>
          <a:bodyPr/>
          <a:lstStyle/>
          <a:p>
            <a:r>
              <a:rPr lang="en-US" altLang="zh-CN">
                <a:sym typeface="+mn-ea"/>
              </a:rPr>
              <a:t>Merging</a:t>
            </a:r>
            <a:endParaRPr lang="en-US"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838200" y="1727835"/>
            <a:ext cx="10515600" cy="486537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/>
              <a:t>1. for List, will replace all by active profile</a:t>
            </a:r>
          </a:p>
          <a:p>
            <a:pPr algn="l"/>
            <a:r>
              <a:rPr lang="en-US" altLang="zh-CN" sz="2400"/>
              <a:t>2. for map, the one with the highest priority is used.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279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微软雅黑</vt:lpstr>
      <vt:lpstr>微软雅黑 Light</vt:lpstr>
      <vt:lpstr>Arial</vt:lpstr>
      <vt:lpstr>Office 主题</vt:lpstr>
      <vt:lpstr>Get Started</vt:lpstr>
      <vt:lpstr>Dev Tools</vt:lpstr>
      <vt:lpstr>Application Config</vt:lpstr>
      <vt:lpstr>YAML VS properties</vt:lpstr>
      <vt:lpstr>load orders</vt:lpstr>
      <vt:lpstr>Profiles</vt:lpstr>
      <vt:lpstr>ConfigurationProperties</vt:lpstr>
      <vt:lpstr>Relaxed Binding</vt:lpstr>
      <vt:lpstr>Merging</vt:lpstr>
      <vt:lpstr>Validation</vt:lpstr>
      <vt:lpstr>MISC</vt:lpstr>
      <vt:lpstr>Application Arguments</vt:lpstr>
      <vt:lpstr>option argument as property</vt:lpstr>
      <vt:lpstr>Disable arguments</vt:lpstr>
      <vt:lpstr>Banner</vt:lpstr>
      <vt:lpstr>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1121</dc:creator>
  <cp:lastModifiedBy>YOUNG ZHANG (DEV-ISD-OOCLL/ZHA)</cp:lastModifiedBy>
  <cp:revision>129</cp:revision>
  <dcterms:created xsi:type="dcterms:W3CDTF">2017-08-03T09:01:00Z</dcterms:created>
  <dcterms:modified xsi:type="dcterms:W3CDTF">2018-09-05T06:12:47Z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2052-10.1.0.7397</vt:lpwstr>
  </property>
</Properties>
</file>