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8" r:id="rId1"/>
  </p:sldMasterIdLst>
  <p:notesMasterIdLst>
    <p:notesMasterId r:id="rId11"/>
  </p:notesMasterIdLst>
  <p:sldIdLst>
    <p:sldId id="1516" r:id="rId2"/>
    <p:sldId id="1476" r:id="rId3"/>
    <p:sldId id="2164" r:id="rId4"/>
    <p:sldId id="2165" r:id="rId5"/>
    <p:sldId id="1515" r:id="rId6"/>
    <p:sldId id="2166" r:id="rId7"/>
    <p:sldId id="2167" r:id="rId8"/>
    <p:sldId id="2168" r:id="rId9"/>
    <p:sldId id="2169"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e Ouyang" initials="YO"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A1D4"/>
    <a:srgbClr val="FF9C3E"/>
    <a:srgbClr val="4EC091"/>
    <a:srgbClr val="E87954"/>
    <a:srgbClr val="252726"/>
    <a:srgbClr val="5D5E5D"/>
    <a:srgbClr val="6FB958"/>
    <a:srgbClr val="D44636"/>
    <a:srgbClr val="E35B6F"/>
    <a:srgbClr val="DC3F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83" autoAdjust="0"/>
    <p:restoredTop sz="82522" autoAdjust="0"/>
  </p:normalViewPr>
  <p:slideViewPr>
    <p:cSldViewPr>
      <p:cViewPr varScale="1">
        <p:scale>
          <a:sx n="128" d="100"/>
          <a:sy n="128" d="100"/>
        </p:scale>
        <p:origin x="1464" y="160"/>
      </p:cViewPr>
      <p:guideLst>
        <p:guide orient="horz" pos="1620"/>
        <p:guide pos="2880"/>
      </p:guideLst>
    </p:cSldViewPr>
  </p:slideViewPr>
  <p:outlineViewPr>
    <p:cViewPr>
      <p:scale>
        <a:sx n="33" d="100"/>
        <a:sy n="33" d="100"/>
      </p:scale>
      <p:origin x="0" y="-198216"/>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1" d="100"/>
          <a:sy n="81" d="100"/>
        </p:scale>
        <p:origin x="-3456"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32F3A-84B4-4575-8186-D4A86D10FACF}" type="datetimeFigureOut">
              <a:rPr lang="en-US" smtClean="0"/>
              <a:pPr/>
              <a:t>6/11/20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450263-DEA6-4ED2-A8F0-F82467CBEF65}" type="slidenum">
              <a:rPr lang="en-US" smtClean="0"/>
              <a:pPr/>
              <a:t>‹#›</a:t>
            </a:fld>
            <a:endParaRPr lang="en-US"/>
          </a:p>
        </p:txBody>
      </p:sp>
    </p:spTree>
    <p:extLst>
      <p:ext uri="{BB962C8B-B14F-4D97-AF65-F5344CB8AC3E}">
        <p14:creationId xmlns:p14="http://schemas.microsoft.com/office/powerpoint/2010/main" val="189480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测试网站：</a:t>
            </a:r>
            <a:r>
              <a:rPr kumimoji="1" lang="en-US" altLang="zh-CN" dirty="0"/>
              <a:t> https://regex101.com/r/dmRygT/1</a:t>
            </a:r>
            <a:endParaRPr kumimoji="1" lang="zh-CN" altLang="en-US" dirty="0"/>
          </a:p>
        </p:txBody>
      </p:sp>
      <p:sp>
        <p:nvSpPr>
          <p:cNvPr id="4" name="幻灯片编号占位符 3"/>
          <p:cNvSpPr>
            <a:spLocks noGrp="1"/>
          </p:cNvSpPr>
          <p:nvPr>
            <p:ph type="sldNum" sz="quarter" idx="10"/>
          </p:nvPr>
        </p:nvSpPr>
        <p:spPr/>
        <p:txBody>
          <a:bodyPr/>
          <a:lstStyle/>
          <a:p>
            <a:fld id="{7D450263-DEA6-4ED2-A8F0-F82467CBEF65}" type="slidenum">
              <a:rPr lang="en-US" smtClean="0"/>
              <a:pPr/>
              <a:t>1</a:t>
            </a:fld>
            <a:endParaRPr lang="en-US"/>
          </a:p>
        </p:txBody>
      </p:sp>
    </p:spTree>
    <p:extLst>
      <p:ext uri="{BB962C8B-B14F-4D97-AF65-F5344CB8AC3E}">
        <p14:creationId xmlns:p14="http://schemas.microsoft.com/office/powerpoint/2010/main" val="819267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正则表达式主要依赖于元字符</a:t>
            </a:r>
            <a:r>
              <a:rPr kumimoji="1" lang="en-US" altLang="zh-CN" dirty="0"/>
              <a:t>. </a:t>
            </a:r>
            <a:r>
              <a:rPr kumimoji="1" lang="zh-CN" altLang="en-US" dirty="0"/>
              <a:t>元字符不代表他们本身的字面意思</a:t>
            </a:r>
            <a:r>
              <a:rPr kumimoji="1" lang="en-US" altLang="zh-CN" dirty="0"/>
              <a:t>, </a:t>
            </a:r>
            <a:r>
              <a:rPr kumimoji="1" lang="zh-CN" altLang="en-US" dirty="0"/>
              <a:t>他们都有特殊的含义</a:t>
            </a:r>
            <a:r>
              <a:rPr kumimoji="1" lang="en-US" altLang="zh-CN" dirty="0"/>
              <a:t>. </a:t>
            </a:r>
            <a:r>
              <a:rPr kumimoji="1" lang="zh-CN" altLang="en-US" dirty="0"/>
              <a:t>一些元字符写在方括号中的时候有一些特殊的意思</a:t>
            </a:r>
          </a:p>
        </p:txBody>
      </p:sp>
      <p:sp>
        <p:nvSpPr>
          <p:cNvPr id="4" name="幻灯片编号占位符 3"/>
          <p:cNvSpPr>
            <a:spLocks noGrp="1"/>
          </p:cNvSpPr>
          <p:nvPr>
            <p:ph type="sldNum" sz="quarter" idx="10"/>
          </p:nvPr>
        </p:nvSpPr>
        <p:spPr/>
        <p:txBody>
          <a:bodyPr/>
          <a:lstStyle/>
          <a:p>
            <a:fld id="{7D450263-DEA6-4ED2-A8F0-F82467CBEF65}" type="slidenum">
              <a:rPr lang="en-US" smtClean="0"/>
              <a:pPr/>
              <a:t>5</a:t>
            </a:fld>
            <a:endParaRPr lang="en-US"/>
          </a:p>
        </p:txBody>
      </p:sp>
    </p:spTree>
    <p:extLst>
      <p:ext uri="{BB962C8B-B14F-4D97-AF65-F5344CB8AC3E}">
        <p14:creationId xmlns:p14="http://schemas.microsoft.com/office/powerpoint/2010/main" val="3045650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D450263-DEA6-4ED2-A8F0-F82467CBEF65}" type="slidenum">
              <a:rPr lang="en-US" smtClean="0"/>
              <a:pPr/>
              <a:t>6</a:t>
            </a:fld>
            <a:endParaRPr lang="en-US"/>
          </a:p>
        </p:txBody>
      </p:sp>
    </p:spTree>
    <p:extLst>
      <p:ext uri="{BB962C8B-B14F-4D97-AF65-F5344CB8AC3E}">
        <p14:creationId xmlns:p14="http://schemas.microsoft.com/office/powerpoint/2010/main" val="3045650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先行断言用于判断所匹配的格式是否在另一个确定的格式之前</a:t>
            </a:r>
            <a:r>
              <a:rPr kumimoji="1" lang="en-US" altLang="zh-CN" dirty="0"/>
              <a:t>, </a:t>
            </a:r>
            <a:r>
              <a:rPr kumimoji="1" lang="zh-CN" altLang="en-US" dirty="0"/>
              <a:t>匹配结果不包含该确定格式</a:t>
            </a:r>
            <a:r>
              <a:rPr kumimoji="1" lang="en-US" altLang="zh-CN" dirty="0"/>
              <a:t>(</a:t>
            </a:r>
            <a:r>
              <a:rPr kumimoji="1" lang="zh-CN" altLang="en-US" dirty="0"/>
              <a:t>仅作为约束</a:t>
            </a:r>
            <a:r>
              <a:rPr kumimoji="1" lang="en-US" altLang="zh-CN" dirty="0"/>
              <a:t>).</a:t>
            </a:r>
            <a:r>
              <a:rPr kumimoji="1" lang="zh-CN" altLang="en-US" dirty="0"/>
              <a:t>正后发断言用于判断所匹配的格式是否在另一个确定格式之后</a:t>
            </a:r>
          </a:p>
        </p:txBody>
      </p:sp>
      <p:sp>
        <p:nvSpPr>
          <p:cNvPr id="4" name="幻灯片编号占位符 3"/>
          <p:cNvSpPr>
            <a:spLocks noGrp="1"/>
          </p:cNvSpPr>
          <p:nvPr>
            <p:ph type="sldNum" sz="quarter" idx="10"/>
          </p:nvPr>
        </p:nvSpPr>
        <p:spPr/>
        <p:txBody>
          <a:bodyPr/>
          <a:lstStyle/>
          <a:p>
            <a:fld id="{7D450263-DEA6-4ED2-A8F0-F82467CBEF65}" type="slidenum">
              <a:rPr lang="en-US" smtClean="0"/>
              <a:pPr/>
              <a:t>7</a:t>
            </a:fld>
            <a:endParaRPr lang="en-US"/>
          </a:p>
        </p:txBody>
      </p:sp>
    </p:spTree>
    <p:extLst>
      <p:ext uri="{BB962C8B-B14F-4D97-AF65-F5344CB8AC3E}">
        <p14:creationId xmlns:p14="http://schemas.microsoft.com/office/powerpoint/2010/main" val="3045650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先行断言用于判断所匹配的格式是否在另一个确定的格式之前</a:t>
            </a:r>
            <a:r>
              <a:rPr kumimoji="1" lang="en-US" altLang="zh-CN" dirty="0"/>
              <a:t>, </a:t>
            </a:r>
            <a:r>
              <a:rPr kumimoji="1" lang="zh-CN" altLang="en-US" dirty="0"/>
              <a:t>匹配结果不包含该确定格式</a:t>
            </a:r>
            <a:r>
              <a:rPr kumimoji="1" lang="en-US" altLang="zh-CN" dirty="0"/>
              <a:t>(</a:t>
            </a:r>
            <a:r>
              <a:rPr kumimoji="1" lang="zh-CN" altLang="en-US" dirty="0"/>
              <a:t>仅作为约束</a:t>
            </a:r>
            <a:r>
              <a:rPr kumimoji="1" lang="en-US" altLang="zh-CN" dirty="0"/>
              <a:t>).</a:t>
            </a:r>
            <a:r>
              <a:rPr kumimoji="1" lang="zh-CN" altLang="en-US" dirty="0"/>
              <a:t>正后发断言用于判断所匹配的格式是否在另一个确定格式之后</a:t>
            </a:r>
          </a:p>
        </p:txBody>
      </p:sp>
      <p:sp>
        <p:nvSpPr>
          <p:cNvPr id="4" name="幻灯片编号占位符 3"/>
          <p:cNvSpPr>
            <a:spLocks noGrp="1"/>
          </p:cNvSpPr>
          <p:nvPr>
            <p:ph type="sldNum" sz="quarter" idx="10"/>
          </p:nvPr>
        </p:nvSpPr>
        <p:spPr/>
        <p:txBody>
          <a:bodyPr/>
          <a:lstStyle/>
          <a:p>
            <a:fld id="{7D450263-DEA6-4ED2-A8F0-F82467CBEF65}" type="slidenum">
              <a:rPr lang="en-US" smtClean="0"/>
              <a:pPr/>
              <a:t>8</a:t>
            </a:fld>
            <a:endParaRPr lang="en-US"/>
          </a:p>
        </p:txBody>
      </p:sp>
    </p:spTree>
    <p:extLst>
      <p:ext uri="{BB962C8B-B14F-4D97-AF65-F5344CB8AC3E}">
        <p14:creationId xmlns:p14="http://schemas.microsoft.com/office/powerpoint/2010/main" val="3045650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test() </a:t>
            </a:r>
            <a:r>
              <a:rPr kumimoji="1" lang="zh-CN" altLang="en-US" dirty="0"/>
              <a:t>方法用于检测一个字符串是否匹配某个模式，如果字符串中含有匹配的文本，则返回 </a:t>
            </a:r>
            <a:r>
              <a:rPr kumimoji="1" lang="en-US" altLang="zh-CN" dirty="0"/>
              <a:t>true</a:t>
            </a:r>
            <a:r>
              <a:rPr kumimoji="1" lang="zh-CN" altLang="en-US" dirty="0"/>
              <a:t>，否则返回 </a:t>
            </a:r>
            <a:r>
              <a:rPr kumimoji="1" lang="en-US" altLang="zh-CN" dirty="0"/>
              <a:t>false</a:t>
            </a:r>
            <a:r>
              <a:rPr kumimoji="1" lang="zh-CN" altLang="en-US" dirty="0"/>
              <a:t>。</a:t>
            </a:r>
            <a:endParaRPr kumimoji="1" lang="en-US" altLang="zh-CN" dirty="0"/>
          </a:p>
          <a:p>
            <a:r>
              <a:rPr kumimoji="1" lang="en-US" altLang="zh-CN" dirty="0"/>
              <a:t>exec() </a:t>
            </a:r>
            <a:r>
              <a:rPr kumimoji="1" lang="zh-CN" altLang="en-US" dirty="0"/>
              <a:t>方法用于检索字符串中的正则表达式的匹配，该函数返回一个数组，其中存放匹配的结果。如果未找到匹配，则返回值为 </a:t>
            </a:r>
            <a:r>
              <a:rPr kumimoji="1" lang="en-US" altLang="zh-CN"/>
              <a:t>null</a:t>
            </a:r>
            <a:endParaRPr kumimoji="1" lang="zh-CN" altLang="en-US" dirty="0"/>
          </a:p>
        </p:txBody>
      </p:sp>
      <p:sp>
        <p:nvSpPr>
          <p:cNvPr id="4" name="幻灯片编号占位符 3"/>
          <p:cNvSpPr>
            <a:spLocks noGrp="1"/>
          </p:cNvSpPr>
          <p:nvPr>
            <p:ph type="sldNum" sz="quarter" idx="10"/>
          </p:nvPr>
        </p:nvSpPr>
        <p:spPr/>
        <p:txBody>
          <a:bodyPr/>
          <a:lstStyle/>
          <a:p>
            <a:fld id="{7D450263-DEA6-4ED2-A8F0-F82467CBEF65}" type="slidenum">
              <a:rPr lang="en-US" smtClean="0"/>
              <a:pPr/>
              <a:t>9</a:t>
            </a:fld>
            <a:endParaRPr lang="en-US"/>
          </a:p>
        </p:txBody>
      </p:sp>
    </p:spTree>
    <p:extLst>
      <p:ext uri="{BB962C8B-B14F-4D97-AF65-F5344CB8AC3E}">
        <p14:creationId xmlns:p14="http://schemas.microsoft.com/office/powerpoint/2010/main" val="13911213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Dark">
    <p:bg>
      <p:bgRef idx="1001">
        <a:schemeClr val="bg2"/>
      </p:bgRef>
    </p:bg>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EF1E205E-C9AF-164D-8EE5-2BD4870A26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50"/>
            <a:ext cx="9174653" cy="5148000"/>
          </a:xfrm>
          <a:prstGeom prst="rect">
            <a:avLst/>
          </a:prstGeom>
        </p:spPr>
      </p:pic>
      <p:sp>
        <p:nvSpPr>
          <p:cNvPr id="8" name="页脚占位符 7">
            <a:extLst>
              <a:ext uri="{FF2B5EF4-FFF2-40B4-BE49-F238E27FC236}">
                <a16:creationId xmlns:a16="http://schemas.microsoft.com/office/drawing/2014/main" id="{38C84977-ABCC-0246-BD38-522C3E65AB84}"/>
              </a:ext>
            </a:extLst>
          </p:cNvPr>
          <p:cNvSpPr>
            <a:spLocks noGrp="1"/>
          </p:cNvSpPr>
          <p:nvPr>
            <p:ph type="ftr" sz="quarter" idx="10"/>
          </p:nvPr>
        </p:nvSpPr>
        <p:spPr/>
        <p:txBody>
          <a:bodyPr/>
          <a:lstStyle>
            <a:lvl1pPr>
              <a:defRPr>
                <a:solidFill>
                  <a:schemeClr val="accent6">
                    <a:lumMod val="60000"/>
                    <a:lumOff val="40000"/>
                  </a:schemeClr>
                </a:solidFill>
              </a:defRPr>
            </a:lvl1pPr>
          </a:lstStyle>
          <a:p>
            <a:pPr algn="l"/>
            <a:r>
              <a:rPr lang="zh-CN" altLang="zh-CN"/>
              <a:t>文档中的全部内容属亚信科技所有，未经允许，不可全部或部分发表、复制、使用于任何目的。</a:t>
            </a:r>
            <a:endParaRPr lang="zh-CN" altLang="zh-CN" dirty="0"/>
          </a:p>
        </p:txBody>
      </p:sp>
      <p:sp>
        <p:nvSpPr>
          <p:cNvPr id="9" name="灯片编号占位符 8">
            <a:extLst>
              <a:ext uri="{FF2B5EF4-FFF2-40B4-BE49-F238E27FC236}">
                <a16:creationId xmlns:a16="http://schemas.microsoft.com/office/drawing/2014/main" id="{C4B21170-1B33-AA41-B741-8E3E99783A50}"/>
              </a:ext>
            </a:extLst>
          </p:cNvPr>
          <p:cNvSpPr>
            <a:spLocks noGrp="1"/>
          </p:cNvSpPr>
          <p:nvPr>
            <p:ph type="sldNum" sz="quarter" idx="11"/>
          </p:nvPr>
        </p:nvSpPr>
        <p:spPr/>
        <p:txBody>
          <a:bodyPr/>
          <a:lstStyle>
            <a:lvl1pPr>
              <a:defRPr>
                <a:solidFill>
                  <a:schemeClr val="accent6">
                    <a:lumMod val="60000"/>
                    <a:lumOff val="40000"/>
                  </a:schemeClr>
                </a:solidFill>
              </a:defRPr>
            </a:lvl1pPr>
          </a:lstStyle>
          <a:p>
            <a:pPr algn="r"/>
            <a:fld id="{B6F15528-21DE-4FAA-801E-634DDDAF4B2B}" type="slidenum">
              <a:rPr lang="en-US" altLang="zh-CN" smtClean="0"/>
              <a:pPr algn="r"/>
              <a:t>‹#›</a:t>
            </a:fld>
            <a:endParaRPr lang="en-US" altLang="zh-CN"/>
          </a:p>
        </p:txBody>
      </p:sp>
      <p:sp>
        <p:nvSpPr>
          <p:cNvPr id="2" name="Title 1"/>
          <p:cNvSpPr>
            <a:spLocks noGrp="1"/>
          </p:cNvSpPr>
          <p:nvPr>
            <p:ph type="ctrTitle"/>
          </p:nvPr>
        </p:nvSpPr>
        <p:spPr bwMode="auto">
          <a:xfrm>
            <a:off x="385192" y="457200"/>
            <a:ext cx="4114800" cy="1737360"/>
          </a:xfrm>
        </p:spPr>
        <p:txBody>
          <a:bodyPr anchor="t" anchorCtr="0">
            <a:normAutofit/>
          </a:bodyPr>
          <a:lstStyle>
            <a:lvl1pPr>
              <a:lnSpc>
                <a:spcPct val="75000"/>
              </a:lnSpc>
              <a:defRPr sz="4000">
                <a:latin typeface="Arial" panose="020B0604020202020204" pitchFamily="34" charset="0"/>
                <a:ea typeface="Microsoft YaHei" panose="020B0503020204020204" pitchFamily="34" charset="-122"/>
                <a:cs typeface="Arial" panose="020B0604020202020204" pitchFamily="34" charset="0"/>
              </a:defRPr>
            </a:lvl1pPr>
          </a:lstStyle>
          <a:p>
            <a:r>
              <a:rPr lang="zh-CN" altLang="en-US"/>
              <a:t>单击此处编辑母版标题样式</a:t>
            </a:r>
            <a:endParaRPr lang="en-US" dirty="0"/>
          </a:p>
        </p:txBody>
      </p:sp>
      <p:sp>
        <p:nvSpPr>
          <p:cNvPr id="3" name="Subtitle 2"/>
          <p:cNvSpPr>
            <a:spLocks noGrp="1"/>
          </p:cNvSpPr>
          <p:nvPr>
            <p:ph type="subTitle" idx="1"/>
          </p:nvPr>
        </p:nvSpPr>
        <p:spPr bwMode="auto">
          <a:xfrm>
            <a:off x="385192" y="2286000"/>
            <a:ext cx="4114800" cy="1371600"/>
          </a:xfrm>
          <a:prstGeom prst="rect">
            <a:avLst/>
          </a:prstGeom>
        </p:spPr>
        <p:txBody>
          <a:bodyPr>
            <a:noAutofit/>
          </a:bodyPr>
          <a:lstStyle>
            <a:lvl1pPr marL="0" indent="0" algn="l">
              <a:lnSpc>
                <a:spcPct val="80000"/>
              </a:lnSpc>
              <a:spcBef>
                <a:spcPts val="900"/>
              </a:spcBef>
              <a:buNone/>
              <a:tabLst/>
              <a:defRPr sz="2000">
                <a:solidFill>
                  <a:schemeClr val="tx1"/>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52320" y="411510"/>
            <a:ext cx="1368152" cy="432048"/>
          </a:xfrm>
          <a:prstGeom prst="rect">
            <a:avLst/>
          </a:prstGeom>
        </p:spPr>
      </p:pic>
    </p:spTree>
    <p:extLst>
      <p:ext uri="{BB962C8B-B14F-4D97-AF65-F5344CB8AC3E}">
        <p14:creationId xmlns:p14="http://schemas.microsoft.com/office/powerpoint/2010/main" val="99325952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Cover Dark_En">
    <p:bg>
      <p:bgRef idx="1001">
        <a:schemeClr val="bg2"/>
      </p:bgRef>
    </p:bg>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EF1E205E-C9AF-164D-8EE5-2BD4870A26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6" y="0"/>
            <a:ext cx="9174653" cy="5148000"/>
          </a:xfrm>
          <a:prstGeom prst="rect">
            <a:avLst/>
          </a:prstGeom>
        </p:spPr>
      </p:pic>
      <p:sp>
        <p:nvSpPr>
          <p:cNvPr id="9" name="灯片编号占位符 8">
            <a:extLst>
              <a:ext uri="{FF2B5EF4-FFF2-40B4-BE49-F238E27FC236}">
                <a16:creationId xmlns:a16="http://schemas.microsoft.com/office/drawing/2014/main" id="{C4B21170-1B33-AA41-B741-8E3E99783A50}"/>
              </a:ext>
            </a:extLst>
          </p:cNvPr>
          <p:cNvSpPr>
            <a:spLocks noGrp="1"/>
          </p:cNvSpPr>
          <p:nvPr>
            <p:ph type="sldNum" sz="quarter" idx="11"/>
          </p:nvPr>
        </p:nvSpPr>
        <p:spPr/>
        <p:txBody>
          <a:bodyPr/>
          <a:lstStyle>
            <a:lvl1pPr>
              <a:defRPr>
                <a:solidFill>
                  <a:schemeClr val="accent6">
                    <a:lumMod val="60000"/>
                    <a:lumOff val="40000"/>
                  </a:schemeClr>
                </a:solidFill>
              </a:defRPr>
            </a:lvl1pPr>
          </a:lstStyle>
          <a:p>
            <a:pPr algn="r"/>
            <a:fld id="{B6F15528-21DE-4FAA-801E-634DDDAF4B2B}" type="slidenum">
              <a:rPr lang="en-US" altLang="zh-CN" smtClean="0"/>
              <a:pPr algn="r"/>
              <a:t>‹#›</a:t>
            </a:fld>
            <a:endParaRPr lang="en-US" altLang="zh-CN"/>
          </a:p>
        </p:txBody>
      </p:sp>
      <p:sp>
        <p:nvSpPr>
          <p:cNvPr id="2" name="Title 1"/>
          <p:cNvSpPr>
            <a:spLocks noGrp="1"/>
          </p:cNvSpPr>
          <p:nvPr>
            <p:ph type="ctrTitle" hasCustomPrompt="1"/>
          </p:nvPr>
        </p:nvSpPr>
        <p:spPr bwMode="auto">
          <a:xfrm>
            <a:off x="457200" y="457200"/>
            <a:ext cx="4114800" cy="1737360"/>
          </a:xfrm>
        </p:spPr>
        <p:txBody>
          <a:bodyPr vert="horz" lIns="0" tIns="0" rIns="0" bIns="0" rtlCol="0" anchor="t" anchorCtr="0">
            <a:noAutofit/>
          </a:bodyPr>
          <a:lstStyle>
            <a:lvl1pPr>
              <a:defRPr lang="en-US" sz="4400" dirty="0">
                <a:latin typeface="Roboto Th" pitchFamily="2" charset="0"/>
                <a:ea typeface="Source Han Sans CN" panose="020B0500000000000000"/>
                <a:cs typeface="+mn-ea"/>
              </a:defRPr>
            </a:lvl1pPr>
          </a:lstStyle>
          <a:p>
            <a:pPr marL="0" lvl="0" defTabSz="457200">
              <a:lnSpc>
                <a:spcPct val="80000"/>
              </a:lnSpc>
            </a:pPr>
            <a:r>
              <a:rPr lang="en-US" altLang="zh-CN" dirty="0"/>
              <a:t>Title</a:t>
            </a:r>
            <a:endParaRPr lang="en-US" dirty="0"/>
          </a:p>
        </p:txBody>
      </p:sp>
      <p:sp>
        <p:nvSpPr>
          <p:cNvPr id="3" name="Subtitle 2"/>
          <p:cNvSpPr>
            <a:spLocks noGrp="1"/>
          </p:cNvSpPr>
          <p:nvPr>
            <p:ph type="subTitle" idx="1" hasCustomPrompt="1"/>
          </p:nvPr>
        </p:nvSpPr>
        <p:spPr bwMode="auto">
          <a:xfrm>
            <a:off x="457200" y="2286000"/>
            <a:ext cx="4114800" cy="1371600"/>
          </a:xfrm>
          <a:prstGeom prst="rect">
            <a:avLst/>
          </a:prstGeom>
        </p:spPr>
        <p:txBody>
          <a:bodyPr vert="horz" lIns="0" tIns="0" rIns="0" bIns="0" rtlCol="0">
            <a:noAutofit/>
          </a:bodyPr>
          <a:lstStyle>
            <a:lvl1pPr>
              <a:defRPr lang="en-US" sz="2000" b="0" dirty="0">
                <a:solidFill>
                  <a:schemeClr val="tx1"/>
                </a:solidFill>
                <a:latin typeface="Roboto Lt" pitchFamily="2" charset="0"/>
                <a:ea typeface="Source Han Sans CN" panose="020B0500000000000000"/>
                <a:cs typeface="+mn-ea"/>
              </a:defRPr>
            </a:lvl1pPr>
          </a:lstStyle>
          <a:p>
            <a:pPr marL="0" lvl="0" indent="0" defTabSz="457200">
              <a:lnSpc>
                <a:spcPct val="80000"/>
              </a:lnSpc>
              <a:spcBef>
                <a:spcPts val="900"/>
              </a:spcBef>
              <a:buFontTx/>
              <a:buNone/>
            </a:pPr>
            <a:r>
              <a:rPr lang="en-US" dirty="0"/>
              <a:t>Sub title</a:t>
            </a:r>
          </a:p>
        </p:txBody>
      </p:sp>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52320" y="411510"/>
            <a:ext cx="1368152" cy="432048"/>
          </a:xfrm>
          <a:prstGeom prst="rect">
            <a:avLst/>
          </a:prstGeom>
        </p:spPr>
      </p:pic>
      <p:sp>
        <p:nvSpPr>
          <p:cNvPr id="11" name="页脚占位符 1">
            <a:extLst>
              <a:ext uri="{FF2B5EF4-FFF2-40B4-BE49-F238E27FC236}">
                <a16:creationId xmlns:a16="http://schemas.microsoft.com/office/drawing/2014/main" id="{780B5C35-E1D7-1D46-ACB8-5D8346C4BCE5}"/>
              </a:ext>
            </a:extLst>
          </p:cNvPr>
          <p:cNvSpPr txBox="1">
            <a:spLocks/>
          </p:cNvSpPr>
          <p:nvPr userDrawn="1"/>
        </p:nvSpPr>
        <p:spPr>
          <a:xfrm>
            <a:off x="323528" y="4767263"/>
            <a:ext cx="5791522" cy="273844"/>
          </a:xfrm>
          <a:prstGeom prst="rect">
            <a:avLst/>
          </a:prstGeom>
        </p:spPr>
        <p:txBody>
          <a:bodyPr vert="horz" lIns="0" tIns="0" rIns="0" bIns="0" rtlCol="0" anchor="ctr" anchorCtr="0">
            <a:noAutofit/>
          </a:bodyPr>
          <a:lstStyle>
            <a:defPPr>
              <a:defRPr lang="zh-CN"/>
            </a:defPPr>
            <a:lvl1pPr marL="0" algn="ctr" defTabSz="914400" rtl="0" eaLnBrk="1" latinLnBrk="0" hangingPunct="1">
              <a:defRPr lang="en" altLang="zh-CN" sz="800" b="0" i="0" kern="1200" smtClean="0">
                <a:solidFill>
                  <a:srgbClr val="B8B5B3"/>
                </a:solidFill>
                <a:latin typeface="Roboto Th" pitchFamily="2" charset="0"/>
                <a:ea typeface="Source Han Sans CN" panose="020B0500000000000000"/>
                <a:cs typeface="+mn-e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80000"/>
              </a:lnSpc>
              <a:spcBef>
                <a:spcPct val="0"/>
              </a:spcBef>
              <a:spcAft>
                <a:spcPts val="0"/>
              </a:spcAft>
              <a:buClrTx/>
              <a:buSzTx/>
              <a:buFontTx/>
              <a:buNone/>
              <a:tabLst/>
              <a:defRPr/>
            </a:pPr>
            <a:r>
              <a:rPr kumimoji="0" lang="en" altLang="zh-CN" sz="800" b="0" i="0" u="none" strike="noStrike" kern="1200" cap="none" spc="0" normalizeH="0" baseline="0" noProof="0">
                <a:ln>
                  <a:noFill/>
                </a:ln>
                <a:solidFill>
                  <a:srgbClr val="89C8E6"/>
                </a:solidFill>
                <a:effectLst/>
                <a:uLnTx/>
                <a:uFillTx/>
                <a:latin typeface="Roboto Th" pitchFamily="2" charset="0"/>
                <a:ea typeface="Source Han Sans CN" panose="020B0500000000000000"/>
              </a:rPr>
              <a:t>Confidential and proprietary materials for authorized AsiaInfo personnel and outside agencies only. Use, disclosure or distribution of this material is not permitted to any unauthorized persons or third parties except by written agreement.</a:t>
            </a:r>
            <a:endParaRPr kumimoji="0" lang="en" altLang="zh-CN" sz="800" b="0" i="0" u="none" strike="noStrike" kern="1200" cap="none" spc="0" normalizeH="0" baseline="0" noProof="0" dirty="0">
              <a:ln>
                <a:noFill/>
              </a:ln>
              <a:solidFill>
                <a:srgbClr val="89C8E6"/>
              </a:solidFill>
              <a:effectLst/>
              <a:uLnTx/>
              <a:uFillTx/>
              <a:latin typeface="Roboto Th" pitchFamily="2" charset="0"/>
              <a:ea typeface="Source Han Sans CN" panose="020B0500000000000000"/>
            </a:endParaRPr>
          </a:p>
        </p:txBody>
      </p:sp>
    </p:spTree>
    <p:extLst>
      <p:ext uri="{BB962C8B-B14F-4D97-AF65-F5344CB8AC3E}">
        <p14:creationId xmlns:p14="http://schemas.microsoft.com/office/powerpoint/2010/main" val="124812648"/>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1B5F0C82-AF46-3940-BFCC-78F094670791}"/>
              </a:ext>
            </a:extLst>
          </p:cNvPr>
          <p:cNvSpPr/>
          <p:nvPr userDrawn="1"/>
        </p:nvSpPr>
        <p:spPr>
          <a:xfrm>
            <a:off x="-13839" y="0"/>
            <a:ext cx="9157839" cy="5143500"/>
          </a:xfrm>
          <a:prstGeom prst="rect">
            <a:avLst/>
          </a:prstGeom>
          <a:solidFill>
            <a:srgbClr val="F8FCFF"/>
          </a:solidFill>
          <a:ln>
            <a:solidFill>
              <a:srgbClr val="F7FBFD"/>
            </a:solidFill>
          </a:ln>
        </p:spPr>
        <p:style>
          <a:lnRef idx="1">
            <a:schemeClr val="accent1"/>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8" name="isliḋê">
            <a:extLst>
              <a:ext uri="{FF2B5EF4-FFF2-40B4-BE49-F238E27FC236}">
                <a16:creationId xmlns:a16="http://schemas.microsoft.com/office/drawing/2014/main" id="{6014D1C4-666D-DB4D-976B-AE3B19ACB586}"/>
              </a:ext>
            </a:extLst>
          </p:cNvPr>
          <p:cNvGrpSpPr/>
          <p:nvPr userDrawn="1"/>
        </p:nvGrpSpPr>
        <p:grpSpPr>
          <a:xfrm>
            <a:off x="2224125" y="1271056"/>
            <a:ext cx="6234076" cy="2458731"/>
            <a:chOff x="3544824" y="1583451"/>
            <a:chExt cx="4085082" cy="2116230"/>
          </a:xfrm>
        </p:grpSpPr>
        <p:cxnSp>
          <p:nvCxnSpPr>
            <p:cNvPr id="11" name="直接连接符 10">
              <a:extLst>
                <a:ext uri="{FF2B5EF4-FFF2-40B4-BE49-F238E27FC236}">
                  <a16:creationId xmlns:a16="http://schemas.microsoft.com/office/drawing/2014/main" id="{C79A8D4D-9F86-C849-B377-8FA8536B4873}"/>
                </a:ext>
              </a:extLst>
            </p:cNvPr>
            <p:cNvCxnSpPr/>
            <p:nvPr/>
          </p:nvCxnSpPr>
          <p:spPr>
            <a:xfrm>
              <a:off x="3544824" y="1583451"/>
              <a:ext cx="4085082" cy="0"/>
            </a:xfrm>
            <a:prstGeom prst="line">
              <a:avLst/>
            </a:prstGeom>
            <a:ln w="3175">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D7D2D657-0B9C-AE45-9C42-427123A638B8}"/>
                </a:ext>
              </a:extLst>
            </p:cNvPr>
            <p:cNvCxnSpPr/>
            <p:nvPr/>
          </p:nvCxnSpPr>
          <p:spPr>
            <a:xfrm>
              <a:off x="3544824" y="2113041"/>
              <a:ext cx="4085082" cy="0"/>
            </a:xfrm>
            <a:prstGeom prst="line">
              <a:avLst/>
            </a:prstGeom>
            <a:ln w="3175">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FC554C8-4518-694B-8F4C-34CB70E65A69}"/>
                </a:ext>
              </a:extLst>
            </p:cNvPr>
            <p:cNvCxnSpPr/>
            <p:nvPr/>
          </p:nvCxnSpPr>
          <p:spPr>
            <a:xfrm>
              <a:off x="3544824" y="2645249"/>
              <a:ext cx="4085082" cy="0"/>
            </a:xfrm>
            <a:prstGeom prst="line">
              <a:avLst/>
            </a:prstGeom>
            <a:ln w="3175">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70939CE5-2150-0748-836E-ADB77181346A}"/>
                </a:ext>
              </a:extLst>
            </p:cNvPr>
            <p:cNvCxnSpPr/>
            <p:nvPr/>
          </p:nvCxnSpPr>
          <p:spPr>
            <a:xfrm>
              <a:off x="3544824" y="3174839"/>
              <a:ext cx="4085082" cy="0"/>
            </a:xfrm>
            <a:prstGeom prst="line">
              <a:avLst/>
            </a:prstGeom>
            <a:ln w="3175">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92EA9D0F-1A8C-F049-8089-C1E8536A5A15}"/>
                </a:ext>
              </a:extLst>
            </p:cNvPr>
            <p:cNvCxnSpPr/>
            <p:nvPr/>
          </p:nvCxnSpPr>
          <p:spPr>
            <a:xfrm>
              <a:off x="3544824" y="3699681"/>
              <a:ext cx="4085082" cy="0"/>
            </a:xfrm>
            <a:prstGeom prst="line">
              <a:avLst/>
            </a:prstGeom>
            <a:ln w="3175">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sp>
        <p:nvSpPr>
          <p:cNvPr id="20" name="Subtitle 4">
            <a:extLst>
              <a:ext uri="{FF2B5EF4-FFF2-40B4-BE49-F238E27FC236}">
                <a16:creationId xmlns:a16="http://schemas.microsoft.com/office/drawing/2014/main" id="{234A0AFE-45A1-3A46-93D9-7D77631EFC28}"/>
              </a:ext>
            </a:extLst>
          </p:cNvPr>
          <p:cNvSpPr txBox="1">
            <a:spLocks/>
          </p:cNvSpPr>
          <p:nvPr userDrawn="1"/>
        </p:nvSpPr>
        <p:spPr bwMode="auto">
          <a:xfrm>
            <a:off x="431652" y="889811"/>
            <a:ext cx="1090464" cy="381245"/>
          </a:xfrm>
          <a:prstGeom prst="rect">
            <a:avLst/>
          </a:prstGeom>
        </p:spPr>
        <p:txBody>
          <a:bodyPr vert="horz" lIns="0" tIns="0" rIns="0" bIns="0" rtlCol="0">
            <a:noAutofit/>
          </a:bodyPr>
          <a:lstStyle>
            <a:lvl1pPr marL="0" indent="0" algn="l" defTabSz="457200" rtl="0" eaLnBrk="1" latinLnBrk="0" hangingPunct="1">
              <a:lnSpc>
                <a:spcPct val="80000"/>
              </a:lnSpc>
              <a:spcBef>
                <a:spcPts val="900"/>
              </a:spcBef>
              <a:buFontTx/>
              <a:buNone/>
              <a:defRPr sz="2000" b="1" kern="1200">
                <a:solidFill>
                  <a:schemeClr val="tx1"/>
                </a:solidFill>
                <a:latin typeface="+mj-lt"/>
                <a:ea typeface="+mn-ea"/>
                <a:cs typeface="+mn-cs"/>
              </a:defRPr>
            </a:lvl1pPr>
            <a:lvl2pPr marL="457200" indent="0" algn="ctr" defTabSz="457200" rtl="0" eaLnBrk="1" latinLnBrk="0" hangingPunct="1">
              <a:lnSpc>
                <a:spcPct val="100000"/>
              </a:lnSpc>
              <a:spcBef>
                <a:spcPts val="900"/>
              </a:spcBef>
              <a:buFontTx/>
              <a:buNone/>
              <a:defRPr sz="1200" kern="1200">
                <a:solidFill>
                  <a:schemeClr val="tx1">
                    <a:tint val="75000"/>
                  </a:schemeClr>
                </a:solidFill>
                <a:latin typeface="+mn-lt"/>
                <a:ea typeface="+mn-ea"/>
                <a:cs typeface="+mn-cs"/>
              </a:defRPr>
            </a:lvl2pPr>
            <a:lvl3pPr marL="914400" indent="0" algn="ctr" defTabSz="457200" rtl="0" eaLnBrk="1" latinLnBrk="0" hangingPunct="1">
              <a:lnSpc>
                <a:spcPct val="100000"/>
              </a:lnSpc>
              <a:spcBef>
                <a:spcPts val="600"/>
              </a:spcBef>
              <a:buFont typeface="Arial" panose="020B0604020202090204"/>
              <a:buNone/>
              <a:defRPr sz="1200" kern="1200">
                <a:solidFill>
                  <a:schemeClr val="tx1">
                    <a:tint val="75000"/>
                  </a:schemeClr>
                </a:solidFill>
                <a:latin typeface="+mn-lt"/>
                <a:ea typeface="+mn-ea"/>
                <a:cs typeface="+mn-cs"/>
              </a:defRPr>
            </a:lvl3pPr>
            <a:lvl4pPr marL="1371600" indent="0" algn="ctr" defTabSz="457200" rtl="0" eaLnBrk="1" latinLnBrk="0" hangingPunct="1">
              <a:lnSpc>
                <a:spcPct val="100000"/>
              </a:lnSpc>
              <a:spcBef>
                <a:spcPts val="600"/>
              </a:spcBef>
              <a:buFont typeface="Arial" panose="020B0604020202090204"/>
              <a:buNone/>
              <a:defRPr sz="1200" kern="1200">
                <a:solidFill>
                  <a:schemeClr val="tx1">
                    <a:tint val="75000"/>
                  </a:schemeClr>
                </a:solidFill>
                <a:latin typeface="+mn-lt"/>
                <a:ea typeface="+mn-ea"/>
                <a:cs typeface="+mn-cs"/>
              </a:defRPr>
            </a:lvl4pPr>
            <a:lvl5pPr marL="1828800" indent="0" algn="ctr" defTabSz="457200" rtl="0" eaLnBrk="1" latinLnBrk="0" hangingPunct="1">
              <a:lnSpc>
                <a:spcPct val="100000"/>
              </a:lnSpc>
              <a:spcBef>
                <a:spcPts val="600"/>
              </a:spcBef>
              <a:buFont typeface="Arial" panose="020B0604020202090204"/>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9pPr>
          </a:lstStyle>
          <a:p>
            <a:r>
              <a:rPr lang="zh-CN" altLang="en-US" sz="3200" b="0" spc="600" dirty="0">
                <a:latin typeface="Microsoft YaHei" panose="020B0503020204020204" pitchFamily="34" charset="-122"/>
                <a:ea typeface="Microsoft YaHei" panose="020B0503020204020204" pitchFamily="34" charset="-122"/>
                <a:cs typeface="+mn-ea"/>
                <a:sym typeface="Roboto" pitchFamily="2" charset="0"/>
              </a:rPr>
              <a:t>目录</a:t>
            </a:r>
            <a:endParaRPr lang="en-US" sz="3200" b="0" spc="600" dirty="0">
              <a:latin typeface="Microsoft YaHei" panose="020B0503020204020204" pitchFamily="34" charset="-122"/>
              <a:ea typeface="Microsoft YaHei" panose="020B0503020204020204" pitchFamily="34" charset="-122"/>
              <a:cs typeface="+mn-ea"/>
              <a:sym typeface="Roboto" pitchFamily="2" charset="0"/>
            </a:endParaRPr>
          </a:p>
        </p:txBody>
      </p:sp>
      <p:cxnSp>
        <p:nvCxnSpPr>
          <p:cNvPr id="21" name="Straight Connector 6">
            <a:extLst>
              <a:ext uri="{FF2B5EF4-FFF2-40B4-BE49-F238E27FC236}">
                <a16:creationId xmlns:a16="http://schemas.microsoft.com/office/drawing/2014/main" id="{54D3C2EA-CD72-DF4A-A741-61614516EFC9}"/>
              </a:ext>
            </a:extLst>
          </p:cNvPr>
          <p:cNvCxnSpPr/>
          <p:nvPr userDrawn="1"/>
        </p:nvCxnSpPr>
        <p:spPr>
          <a:xfrm>
            <a:off x="467544" y="1563638"/>
            <a:ext cx="447675" cy="0"/>
          </a:xfrm>
          <a:prstGeom prst="line">
            <a:avLst/>
          </a:prstGeom>
          <a:ln w="38100">
            <a:solidFill>
              <a:srgbClr val="E3602B"/>
            </a:solidFill>
          </a:ln>
        </p:spPr>
        <p:style>
          <a:lnRef idx="1">
            <a:schemeClr val="accent1"/>
          </a:lnRef>
          <a:fillRef idx="0">
            <a:schemeClr val="accent1"/>
          </a:fillRef>
          <a:effectRef idx="0">
            <a:schemeClr val="accent1"/>
          </a:effectRef>
          <a:fontRef idx="minor">
            <a:schemeClr val="tx1"/>
          </a:fontRef>
        </p:style>
      </p:cxnSp>
      <p:sp>
        <p:nvSpPr>
          <p:cNvPr id="4" name="页脚占位符 3">
            <a:extLst>
              <a:ext uri="{FF2B5EF4-FFF2-40B4-BE49-F238E27FC236}">
                <a16:creationId xmlns:a16="http://schemas.microsoft.com/office/drawing/2014/main" id="{1AA2F0A2-B571-8948-A9EC-258565D45828}"/>
              </a:ext>
            </a:extLst>
          </p:cNvPr>
          <p:cNvSpPr>
            <a:spLocks noGrp="1"/>
          </p:cNvSpPr>
          <p:nvPr>
            <p:ph type="ftr" sz="quarter" idx="10"/>
          </p:nvPr>
        </p:nvSpPr>
        <p:spPr/>
        <p:txBody>
          <a:bodyPr/>
          <a:lstStyle>
            <a:lvl1pPr>
              <a:defRPr>
                <a:latin typeface="Microsoft YaHei" panose="020B0503020204020204" pitchFamily="34" charset="-122"/>
                <a:ea typeface="Microsoft YaHei" panose="020B0503020204020204" pitchFamily="34" charset="-122"/>
              </a:defRPr>
            </a:lvl1pPr>
          </a:lstStyle>
          <a:p>
            <a:pPr algn="l"/>
            <a:r>
              <a:rPr lang="zh-CN" altLang="zh-CN"/>
              <a:t>文档中的全部内容属亚信科技所有，未经允许，不可全部或部分发表、复制、使用于任何目的。</a:t>
            </a:r>
            <a:endParaRPr lang="zh-CN" altLang="zh-CN" dirty="0"/>
          </a:p>
        </p:txBody>
      </p:sp>
      <p:sp>
        <p:nvSpPr>
          <p:cNvPr id="5" name="灯片编号占位符 4">
            <a:extLst>
              <a:ext uri="{FF2B5EF4-FFF2-40B4-BE49-F238E27FC236}">
                <a16:creationId xmlns:a16="http://schemas.microsoft.com/office/drawing/2014/main" id="{E642D8C1-6373-6241-8449-CED8146B4D95}"/>
              </a:ext>
            </a:extLst>
          </p:cNvPr>
          <p:cNvSpPr>
            <a:spLocks noGrp="1"/>
          </p:cNvSpPr>
          <p:nvPr>
            <p:ph type="sldNum" sz="quarter" idx="11"/>
          </p:nvPr>
        </p:nvSpPr>
        <p:spPr/>
        <p:txBody>
          <a:bodyPr/>
          <a:lstStyle>
            <a:lvl1pPr>
              <a:defRPr sz="1000"/>
            </a:lvl1pPr>
          </a:lstStyle>
          <a:p>
            <a:pPr algn="r"/>
            <a:fld id="{B6F15528-21DE-4FAA-801E-634DDDAF4B2B}" type="slidenum">
              <a:rPr lang="en-US" altLang="zh-CN" smtClean="0"/>
              <a:pPr algn="r"/>
              <a:t>‹#›</a:t>
            </a:fld>
            <a:endParaRPr lang="zh-CN" altLang="en-US"/>
          </a:p>
        </p:txBody>
      </p:sp>
    </p:spTree>
    <p:extLst>
      <p:ext uri="{BB962C8B-B14F-4D97-AF65-F5344CB8AC3E}">
        <p14:creationId xmlns:p14="http://schemas.microsoft.com/office/powerpoint/2010/main" val="133351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_En">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1B5F0C82-AF46-3940-BFCC-78F094670791}"/>
              </a:ext>
            </a:extLst>
          </p:cNvPr>
          <p:cNvSpPr/>
          <p:nvPr userDrawn="1"/>
        </p:nvSpPr>
        <p:spPr>
          <a:xfrm>
            <a:off x="-13839" y="0"/>
            <a:ext cx="9157839" cy="5143500"/>
          </a:xfrm>
          <a:prstGeom prst="rect">
            <a:avLst/>
          </a:prstGeom>
          <a:solidFill>
            <a:srgbClr val="F8FCFF"/>
          </a:solidFill>
          <a:ln>
            <a:solidFill>
              <a:srgbClr val="F7FBFD"/>
            </a:solidFill>
          </a:ln>
        </p:spPr>
        <p:style>
          <a:lnRef idx="1">
            <a:schemeClr val="accent1"/>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8" name="isliḋê">
            <a:extLst>
              <a:ext uri="{FF2B5EF4-FFF2-40B4-BE49-F238E27FC236}">
                <a16:creationId xmlns:a16="http://schemas.microsoft.com/office/drawing/2014/main" id="{6014D1C4-666D-DB4D-976B-AE3B19ACB586}"/>
              </a:ext>
            </a:extLst>
          </p:cNvPr>
          <p:cNvGrpSpPr/>
          <p:nvPr userDrawn="1"/>
        </p:nvGrpSpPr>
        <p:grpSpPr>
          <a:xfrm>
            <a:off x="2224125" y="1271056"/>
            <a:ext cx="6234076" cy="2458731"/>
            <a:chOff x="3544824" y="1583451"/>
            <a:chExt cx="4085082" cy="2116230"/>
          </a:xfrm>
        </p:grpSpPr>
        <p:cxnSp>
          <p:nvCxnSpPr>
            <p:cNvPr id="11" name="直接连接符 10">
              <a:extLst>
                <a:ext uri="{FF2B5EF4-FFF2-40B4-BE49-F238E27FC236}">
                  <a16:creationId xmlns:a16="http://schemas.microsoft.com/office/drawing/2014/main" id="{C79A8D4D-9F86-C849-B377-8FA8536B4873}"/>
                </a:ext>
              </a:extLst>
            </p:cNvPr>
            <p:cNvCxnSpPr/>
            <p:nvPr/>
          </p:nvCxnSpPr>
          <p:spPr>
            <a:xfrm>
              <a:off x="3544824" y="1583451"/>
              <a:ext cx="4085082" cy="0"/>
            </a:xfrm>
            <a:prstGeom prst="line">
              <a:avLst/>
            </a:prstGeom>
            <a:ln w="3175">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D7D2D657-0B9C-AE45-9C42-427123A638B8}"/>
                </a:ext>
              </a:extLst>
            </p:cNvPr>
            <p:cNvCxnSpPr/>
            <p:nvPr/>
          </p:nvCxnSpPr>
          <p:spPr>
            <a:xfrm>
              <a:off x="3544824" y="2113041"/>
              <a:ext cx="4085082" cy="0"/>
            </a:xfrm>
            <a:prstGeom prst="line">
              <a:avLst/>
            </a:prstGeom>
            <a:ln w="3175">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FC554C8-4518-694B-8F4C-34CB70E65A69}"/>
                </a:ext>
              </a:extLst>
            </p:cNvPr>
            <p:cNvCxnSpPr/>
            <p:nvPr/>
          </p:nvCxnSpPr>
          <p:spPr>
            <a:xfrm>
              <a:off x="3544824" y="2645249"/>
              <a:ext cx="4085082" cy="0"/>
            </a:xfrm>
            <a:prstGeom prst="line">
              <a:avLst/>
            </a:prstGeom>
            <a:ln w="3175">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70939CE5-2150-0748-836E-ADB77181346A}"/>
                </a:ext>
              </a:extLst>
            </p:cNvPr>
            <p:cNvCxnSpPr/>
            <p:nvPr/>
          </p:nvCxnSpPr>
          <p:spPr>
            <a:xfrm>
              <a:off x="3544824" y="3174839"/>
              <a:ext cx="4085082" cy="0"/>
            </a:xfrm>
            <a:prstGeom prst="line">
              <a:avLst/>
            </a:prstGeom>
            <a:ln w="3175">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92EA9D0F-1A8C-F049-8089-C1E8536A5A15}"/>
                </a:ext>
              </a:extLst>
            </p:cNvPr>
            <p:cNvCxnSpPr/>
            <p:nvPr/>
          </p:nvCxnSpPr>
          <p:spPr>
            <a:xfrm>
              <a:off x="3544824" y="3699681"/>
              <a:ext cx="4085082" cy="0"/>
            </a:xfrm>
            <a:prstGeom prst="line">
              <a:avLst/>
            </a:prstGeom>
            <a:ln w="3175">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sp>
        <p:nvSpPr>
          <p:cNvPr id="4" name="页脚占位符 3">
            <a:extLst>
              <a:ext uri="{FF2B5EF4-FFF2-40B4-BE49-F238E27FC236}">
                <a16:creationId xmlns:a16="http://schemas.microsoft.com/office/drawing/2014/main" id="{1AA2F0A2-B571-8948-A9EC-258565D45828}"/>
              </a:ext>
            </a:extLst>
          </p:cNvPr>
          <p:cNvSpPr>
            <a:spLocks noGrp="1"/>
          </p:cNvSpPr>
          <p:nvPr>
            <p:ph type="ftr" sz="quarter" idx="10"/>
          </p:nvPr>
        </p:nvSpPr>
        <p:spPr/>
        <p:txBody>
          <a:bodyPr vert="horz" lIns="0" tIns="0" rIns="0" bIns="0" rtlCol="0" anchor="ctr" anchorCtr="0">
            <a:noAutofit/>
          </a:bodyPr>
          <a:lstStyle>
            <a:lvl1pPr>
              <a:defRPr lang="en" altLang="zh-CN" sz="800" smtClean="0">
                <a:solidFill>
                  <a:srgbClr val="B8B5B3"/>
                </a:solidFill>
                <a:latin typeface="Roboto Th" pitchFamily="2" charset="0"/>
                <a:ea typeface="Source Han Sans CN" panose="020B0500000000000000"/>
                <a:cs typeface="+mn-ea"/>
              </a:defRPr>
            </a:lvl1pPr>
          </a:lstStyle>
          <a:p>
            <a:pPr algn="l" defTabSz="457200">
              <a:lnSpc>
                <a:spcPct val="80000"/>
              </a:lnSpc>
              <a:spcBef>
                <a:spcPct val="0"/>
              </a:spcBef>
            </a:pPr>
            <a:r>
              <a:rPr lang="en" dirty="0"/>
              <a:t>Confidential and proprietary materials for authorized AsiaInfo personnel and outside agencies only. Use, disclosure or distribution of this material is not permitted to any unauthorized persons or third parties except by written agreement.</a:t>
            </a:r>
          </a:p>
        </p:txBody>
      </p:sp>
      <p:sp>
        <p:nvSpPr>
          <p:cNvPr id="5" name="灯片编号占位符 4">
            <a:extLst>
              <a:ext uri="{FF2B5EF4-FFF2-40B4-BE49-F238E27FC236}">
                <a16:creationId xmlns:a16="http://schemas.microsoft.com/office/drawing/2014/main" id="{E642D8C1-6373-6241-8449-CED8146B4D95}"/>
              </a:ext>
            </a:extLst>
          </p:cNvPr>
          <p:cNvSpPr>
            <a:spLocks noGrp="1"/>
          </p:cNvSpPr>
          <p:nvPr>
            <p:ph type="sldNum" sz="quarter" idx="11"/>
          </p:nvPr>
        </p:nvSpPr>
        <p:spPr/>
        <p:txBody>
          <a:bodyPr/>
          <a:lstStyle>
            <a:lvl1pPr>
              <a:defRPr sz="1000"/>
            </a:lvl1pPr>
          </a:lstStyle>
          <a:p>
            <a:pPr algn="r"/>
            <a:fld id="{B6F15528-21DE-4FAA-801E-634DDDAF4B2B}" type="slidenum">
              <a:rPr lang="en-US" altLang="zh-CN" smtClean="0"/>
              <a:pPr algn="r"/>
              <a:t>‹#›</a:t>
            </a:fld>
            <a:endParaRPr lang="zh-CN" altLang="en-US"/>
          </a:p>
        </p:txBody>
      </p:sp>
      <p:sp>
        <p:nvSpPr>
          <p:cNvPr id="20" name="Subtitle 4">
            <a:extLst>
              <a:ext uri="{FF2B5EF4-FFF2-40B4-BE49-F238E27FC236}">
                <a16:creationId xmlns:a16="http://schemas.microsoft.com/office/drawing/2014/main" id="{234A0AFE-45A1-3A46-93D9-7D77631EFC28}"/>
              </a:ext>
            </a:extLst>
          </p:cNvPr>
          <p:cNvSpPr txBox="1">
            <a:spLocks/>
          </p:cNvSpPr>
          <p:nvPr userDrawn="1"/>
        </p:nvSpPr>
        <p:spPr bwMode="auto">
          <a:xfrm>
            <a:off x="458983" y="939109"/>
            <a:ext cx="1873734" cy="381245"/>
          </a:xfrm>
          <a:prstGeom prst="rect">
            <a:avLst/>
          </a:prstGeom>
        </p:spPr>
        <p:txBody>
          <a:bodyPr vert="horz" lIns="0" tIns="0" rIns="0" bIns="0" rtlCol="0" anchor="ctr" anchorCtr="0">
            <a:noAutofit/>
          </a:bodyPr>
          <a:lstStyle>
            <a:defPPr>
              <a:defRPr lang="zh-CN"/>
            </a:defPPr>
            <a:lvl1pPr defTabSz="457200">
              <a:lnSpc>
                <a:spcPct val="80000"/>
              </a:lnSpc>
              <a:spcBef>
                <a:spcPct val="0"/>
              </a:spcBef>
              <a:buNone/>
              <a:defRPr sz="4400" b="0">
                <a:latin typeface="Roboto Th" pitchFamily="2" charset="0"/>
                <a:ea typeface="Source Han Sans CN" panose="020B0500000000000000"/>
                <a:cs typeface="+mn-ea"/>
              </a:defRPr>
            </a:lvl1pPr>
            <a:lvl2pPr marL="457200" indent="0" algn="ctr" defTabSz="457200" rtl="0" eaLnBrk="1" latinLnBrk="0" hangingPunct="1">
              <a:lnSpc>
                <a:spcPct val="100000"/>
              </a:lnSpc>
              <a:spcBef>
                <a:spcPts val="900"/>
              </a:spcBef>
              <a:buFontTx/>
              <a:buNone/>
              <a:defRPr sz="1200" kern="1200">
                <a:solidFill>
                  <a:schemeClr val="tx1">
                    <a:tint val="75000"/>
                  </a:schemeClr>
                </a:solidFill>
                <a:latin typeface="+mn-lt"/>
                <a:ea typeface="+mn-ea"/>
                <a:cs typeface="+mn-cs"/>
              </a:defRPr>
            </a:lvl2pPr>
            <a:lvl3pPr marL="914400" indent="0" algn="ctr" defTabSz="457200" rtl="0" eaLnBrk="1" latinLnBrk="0" hangingPunct="1">
              <a:lnSpc>
                <a:spcPct val="100000"/>
              </a:lnSpc>
              <a:spcBef>
                <a:spcPts val="600"/>
              </a:spcBef>
              <a:buFont typeface="Arial" panose="020B0604020202090204"/>
              <a:buNone/>
              <a:defRPr sz="1200" kern="1200">
                <a:solidFill>
                  <a:schemeClr val="tx1">
                    <a:tint val="75000"/>
                  </a:schemeClr>
                </a:solidFill>
                <a:latin typeface="+mn-lt"/>
                <a:ea typeface="+mn-ea"/>
                <a:cs typeface="+mn-cs"/>
              </a:defRPr>
            </a:lvl3pPr>
            <a:lvl4pPr marL="1371600" indent="0" algn="ctr" defTabSz="457200" rtl="0" eaLnBrk="1" latinLnBrk="0" hangingPunct="1">
              <a:lnSpc>
                <a:spcPct val="100000"/>
              </a:lnSpc>
              <a:spcBef>
                <a:spcPts val="600"/>
              </a:spcBef>
              <a:buFont typeface="Arial" panose="020B0604020202090204"/>
              <a:buNone/>
              <a:defRPr sz="1200" kern="1200">
                <a:solidFill>
                  <a:schemeClr val="tx1">
                    <a:tint val="75000"/>
                  </a:schemeClr>
                </a:solidFill>
                <a:latin typeface="+mn-lt"/>
                <a:ea typeface="+mn-ea"/>
                <a:cs typeface="+mn-cs"/>
              </a:defRPr>
            </a:lvl4pPr>
            <a:lvl5pPr marL="1828800" indent="0" algn="ctr" defTabSz="457200" rtl="0" eaLnBrk="1" latinLnBrk="0" hangingPunct="1">
              <a:lnSpc>
                <a:spcPct val="100000"/>
              </a:lnSpc>
              <a:spcBef>
                <a:spcPts val="600"/>
              </a:spcBef>
              <a:buFont typeface="Arial" panose="020B0604020202090204"/>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9pPr>
          </a:lstStyle>
          <a:p>
            <a:pPr lvl="0" algn="l"/>
            <a:r>
              <a:rPr lang="en" altLang="zh-CN" sz="2800" dirty="0">
                <a:sym typeface="Roboto" pitchFamily="2" charset="0"/>
              </a:rPr>
              <a:t>Contents</a:t>
            </a:r>
            <a:endParaRPr lang="en-US" sz="2800" dirty="0">
              <a:sym typeface="Roboto" pitchFamily="2" charset="0"/>
            </a:endParaRPr>
          </a:p>
        </p:txBody>
      </p:sp>
      <p:cxnSp>
        <p:nvCxnSpPr>
          <p:cNvPr id="21" name="Straight Connector 6">
            <a:extLst>
              <a:ext uri="{FF2B5EF4-FFF2-40B4-BE49-F238E27FC236}">
                <a16:creationId xmlns:a16="http://schemas.microsoft.com/office/drawing/2014/main" id="{54D3C2EA-CD72-DF4A-A741-61614516EFC9}"/>
              </a:ext>
            </a:extLst>
          </p:cNvPr>
          <p:cNvCxnSpPr/>
          <p:nvPr userDrawn="1"/>
        </p:nvCxnSpPr>
        <p:spPr>
          <a:xfrm>
            <a:off x="467544" y="1563638"/>
            <a:ext cx="447675" cy="0"/>
          </a:xfrm>
          <a:prstGeom prst="line">
            <a:avLst/>
          </a:prstGeom>
          <a:ln w="38100">
            <a:solidFill>
              <a:srgbClr val="E3602B"/>
            </a:solidFill>
          </a:ln>
        </p:spPr>
        <p:style>
          <a:lnRef idx="1">
            <a:schemeClr val="accent1"/>
          </a:lnRef>
          <a:fillRef idx="0">
            <a:schemeClr val="accent1"/>
          </a:fillRef>
          <a:effectRef idx="0">
            <a:schemeClr val="accent1"/>
          </a:effectRef>
          <a:fontRef idx="minor">
            <a:schemeClr val="tx1"/>
          </a:fontRef>
        </p:style>
      </p:cxnSp>
      <p:sp>
        <p:nvSpPr>
          <p:cNvPr id="18" name="Subtitle 4">
            <a:extLst>
              <a:ext uri="{FF2B5EF4-FFF2-40B4-BE49-F238E27FC236}">
                <a16:creationId xmlns:a16="http://schemas.microsoft.com/office/drawing/2014/main" id="{BB452973-6480-4145-9A1F-2EA37608B049}"/>
              </a:ext>
            </a:extLst>
          </p:cNvPr>
          <p:cNvSpPr txBox="1">
            <a:spLocks/>
          </p:cNvSpPr>
          <p:nvPr userDrawn="1"/>
        </p:nvSpPr>
        <p:spPr bwMode="auto">
          <a:xfrm>
            <a:off x="462094" y="564050"/>
            <a:ext cx="1873734" cy="381245"/>
          </a:xfrm>
          <a:prstGeom prst="rect">
            <a:avLst/>
          </a:prstGeom>
        </p:spPr>
        <p:txBody>
          <a:bodyPr vert="horz" lIns="0" tIns="0" rIns="0" bIns="0" rtlCol="0" anchor="ctr" anchorCtr="0">
            <a:noAutofit/>
          </a:bodyPr>
          <a:lstStyle>
            <a:defPPr>
              <a:defRPr lang="zh-CN"/>
            </a:defPPr>
            <a:lvl1pPr defTabSz="457200">
              <a:lnSpc>
                <a:spcPct val="80000"/>
              </a:lnSpc>
              <a:spcBef>
                <a:spcPct val="0"/>
              </a:spcBef>
              <a:buNone/>
              <a:defRPr sz="4400" b="0">
                <a:latin typeface="Roboto Th" pitchFamily="2" charset="0"/>
                <a:ea typeface="Source Han Sans CN" panose="020B0500000000000000"/>
                <a:cs typeface="+mn-ea"/>
              </a:defRPr>
            </a:lvl1pPr>
            <a:lvl2pPr marL="457200" indent="0" algn="ctr" defTabSz="457200" rtl="0" eaLnBrk="1" latinLnBrk="0" hangingPunct="1">
              <a:lnSpc>
                <a:spcPct val="100000"/>
              </a:lnSpc>
              <a:spcBef>
                <a:spcPts val="900"/>
              </a:spcBef>
              <a:buFontTx/>
              <a:buNone/>
              <a:defRPr sz="1200" kern="1200">
                <a:solidFill>
                  <a:schemeClr val="tx1">
                    <a:tint val="75000"/>
                  </a:schemeClr>
                </a:solidFill>
                <a:latin typeface="+mn-lt"/>
                <a:ea typeface="+mn-ea"/>
                <a:cs typeface="+mn-cs"/>
              </a:defRPr>
            </a:lvl2pPr>
            <a:lvl3pPr marL="914400" indent="0" algn="ctr" defTabSz="457200" rtl="0" eaLnBrk="1" latinLnBrk="0" hangingPunct="1">
              <a:lnSpc>
                <a:spcPct val="100000"/>
              </a:lnSpc>
              <a:spcBef>
                <a:spcPts val="600"/>
              </a:spcBef>
              <a:buFont typeface="Arial" panose="020B0604020202090204"/>
              <a:buNone/>
              <a:defRPr sz="1200" kern="1200">
                <a:solidFill>
                  <a:schemeClr val="tx1">
                    <a:tint val="75000"/>
                  </a:schemeClr>
                </a:solidFill>
                <a:latin typeface="+mn-lt"/>
                <a:ea typeface="+mn-ea"/>
                <a:cs typeface="+mn-cs"/>
              </a:defRPr>
            </a:lvl3pPr>
            <a:lvl4pPr marL="1371600" indent="0" algn="ctr" defTabSz="457200" rtl="0" eaLnBrk="1" latinLnBrk="0" hangingPunct="1">
              <a:lnSpc>
                <a:spcPct val="100000"/>
              </a:lnSpc>
              <a:spcBef>
                <a:spcPts val="600"/>
              </a:spcBef>
              <a:buFont typeface="Arial" panose="020B0604020202090204"/>
              <a:buNone/>
              <a:defRPr sz="1200" kern="1200">
                <a:solidFill>
                  <a:schemeClr val="tx1">
                    <a:tint val="75000"/>
                  </a:schemeClr>
                </a:solidFill>
                <a:latin typeface="+mn-lt"/>
                <a:ea typeface="+mn-ea"/>
                <a:cs typeface="+mn-cs"/>
              </a:defRPr>
            </a:lvl4pPr>
            <a:lvl5pPr marL="1828800" indent="0" algn="ctr" defTabSz="457200" rtl="0" eaLnBrk="1" latinLnBrk="0" hangingPunct="1">
              <a:lnSpc>
                <a:spcPct val="100000"/>
              </a:lnSpc>
              <a:spcBef>
                <a:spcPts val="600"/>
              </a:spcBef>
              <a:buFont typeface="Arial" panose="020B0604020202090204"/>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9pPr>
          </a:lstStyle>
          <a:p>
            <a:pPr lvl="0" algn="l"/>
            <a:r>
              <a:rPr lang="en" altLang="zh-CN" sz="2800" dirty="0">
                <a:sym typeface="Roboto" pitchFamily="2" charset="0"/>
              </a:rPr>
              <a:t>Table of</a:t>
            </a:r>
            <a:endParaRPr lang="en-US" sz="2800" dirty="0">
              <a:sym typeface="Roboto" pitchFamily="2" charset="0"/>
            </a:endParaRPr>
          </a:p>
        </p:txBody>
      </p:sp>
    </p:spTree>
    <p:extLst>
      <p:ext uri="{BB962C8B-B14F-4D97-AF65-F5344CB8AC3E}">
        <p14:creationId xmlns:p14="http://schemas.microsoft.com/office/powerpoint/2010/main" val="263436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Layout 01">
    <p:spTree>
      <p:nvGrpSpPr>
        <p:cNvPr id="1" name=""/>
        <p:cNvGrpSpPr/>
        <p:nvPr/>
      </p:nvGrpSpPr>
      <p:grpSpPr>
        <a:xfrm>
          <a:off x="0" y="0"/>
          <a:ext cx="0" cy="0"/>
          <a:chOff x="0" y="0"/>
          <a:chExt cx="0" cy="0"/>
        </a:xfrm>
      </p:grpSpPr>
      <p:sp>
        <p:nvSpPr>
          <p:cNvPr id="4" name="TextBox 4" hidden="1">
            <a:extLst>
              <a:ext uri="{FF2B5EF4-FFF2-40B4-BE49-F238E27FC236}">
                <a16:creationId xmlns:a16="http://schemas.microsoft.com/office/drawing/2014/main" id="{E83FA13A-1C3E-2847-9976-C35932A94F62}"/>
              </a:ext>
            </a:extLst>
          </p:cNvPr>
          <p:cNvSpPr txBox="1">
            <a:spLocks noChangeArrowheads="1"/>
          </p:cNvSpPr>
          <p:nvPr userDrawn="1"/>
        </p:nvSpPr>
        <p:spPr bwMode="auto">
          <a:xfrm>
            <a:off x="452437" y="4626769"/>
            <a:ext cx="5838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1000" b="0" i="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Slide  /</a:t>
            </a:r>
          </a:p>
        </p:txBody>
      </p:sp>
      <p:cxnSp>
        <p:nvCxnSpPr>
          <p:cNvPr id="5" name="Straight Connector 5" hidden="1">
            <a:extLst>
              <a:ext uri="{FF2B5EF4-FFF2-40B4-BE49-F238E27FC236}">
                <a16:creationId xmlns:a16="http://schemas.microsoft.com/office/drawing/2014/main" id="{41FEC8BE-19D8-DB4B-A836-C3F1E1D0EB0F}"/>
              </a:ext>
            </a:extLst>
          </p:cNvPr>
          <p:cNvCxnSpPr/>
          <p:nvPr userDrawn="1"/>
        </p:nvCxnSpPr>
        <p:spPr>
          <a:xfrm>
            <a:off x="514351" y="4567238"/>
            <a:ext cx="327422" cy="0"/>
          </a:xfrm>
          <a:prstGeom prst="line">
            <a:avLst/>
          </a:prstGeom>
          <a:ln w="38100">
            <a:solidFill>
              <a:srgbClr val="D76F34"/>
            </a:solidFill>
          </a:ln>
        </p:spPr>
        <p:style>
          <a:lnRef idx="1">
            <a:schemeClr val="accent1"/>
          </a:lnRef>
          <a:fillRef idx="0">
            <a:schemeClr val="accent1"/>
          </a:fillRef>
          <a:effectRef idx="0">
            <a:schemeClr val="accent1"/>
          </a:effectRef>
          <a:fontRef idx="minor">
            <a:schemeClr val="tx1"/>
          </a:fontRef>
        </p:style>
      </p:cxnSp>
      <p:cxnSp>
        <p:nvCxnSpPr>
          <p:cNvPr id="6" name="Straight Connector 8">
            <a:extLst>
              <a:ext uri="{FF2B5EF4-FFF2-40B4-BE49-F238E27FC236}">
                <a16:creationId xmlns:a16="http://schemas.microsoft.com/office/drawing/2014/main" id="{DF51AFD8-1C0F-2947-995A-E63A29EF6800}"/>
              </a:ext>
            </a:extLst>
          </p:cNvPr>
          <p:cNvCxnSpPr/>
          <p:nvPr userDrawn="1"/>
        </p:nvCxnSpPr>
        <p:spPr>
          <a:xfrm>
            <a:off x="514351" y="954881"/>
            <a:ext cx="327422" cy="0"/>
          </a:xfrm>
          <a:prstGeom prst="line">
            <a:avLst/>
          </a:prstGeom>
          <a:ln w="38100">
            <a:solidFill>
              <a:srgbClr val="E3602B"/>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hasCustomPrompt="1"/>
          </p:nvPr>
        </p:nvSpPr>
        <p:spPr>
          <a:xfrm>
            <a:off x="433470" y="102393"/>
            <a:ext cx="8387002" cy="741159"/>
          </a:xfrm>
          <a:prstGeom prst="rect">
            <a:avLst/>
          </a:prstGeom>
        </p:spPr>
        <p:txBody>
          <a:bodyPr anchor="b"/>
          <a:lstStyle>
            <a:lvl1pPr>
              <a:lnSpc>
                <a:spcPct val="75000"/>
              </a:lnSpc>
              <a:defRPr sz="2800" b="0" i="0">
                <a:solidFill>
                  <a:schemeClr val="tx1"/>
                </a:solidFill>
                <a:latin typeface="Arial" panose="020B0604020202020204" pitchFamily="34" charset="0"/>
                <a:ea typeface="Microsoft YaHei" panose="020B0503020204020204" pitchFamily="34" charset="-122"/>
                <a:cs typeface="Arial" panose="020B0604020202020204" pitchFamily="34" charset="0"/>
              </a:defRPr>
            </a:lvl1pPr>
          </a:lstStyle>
          <a:p>
            <a:r>
              <a:rPr lang="zh-CN" altLang="en-US" dirty="0"/>
              <a:t>标题</a:t>
            </a:r>
            <a:endParaRPr lang="en-US" dirty="0"/>
          </a:p>
        </p:txBody>
      </p:sp>
      <p:sp>
        <p:nvSpPr>
          <p:cNvPr id="2" name="页脚占位符 1">
            <a:extLst>
              <a:ext uri="{FF2B5EF4-FFF2-40B4-BE49-F238E27FC236}">
                <a16:creationId xmlns:a16="http://schemas.microsoft.com/office/drawing/2014/main" id="{196FFF05-6F9A-4354-811C-2B9F48902914}"/>
              </a:ext>
            </a:extLst>
          </p:cNvPr>
          <p:cNvSpPr>
            <a:spLocks noGrp="1"/>
          </p:cNvSpPr>
          <p:nvPr>
            <p:ph type="ftr" sz="quarter" idx="10"/>
          </p:nvPr>
        </p:nvSpPr>
        <p:spPr/>
        <p:txBody>
          <a:bodyPr/>
          <a:lstStyle>
            <a:lvl1pPr>
              <a:defRPr>
                <a:latin typeface="Microsoft YaHei" panose="020B0503020204020204" pitchFamily="34" charset="-122"/>
                <a:ea typeface="Microsoft YaHei" panose="020B0503020204020204" pitchFamily="34" charset="-122"/>
              </a:defRPr>
            </a:lvl1pPr>
          </a:lstStyle>
          <a:p>
            <a:pPr algn="l"/>
            <a:r>
              <a:rPr lang="zh-CN" altLang="zh-CN"/>
              <a:t>文档中的全部内容属亚信科技所有，未经允许，不可全部或部分发表、复制、使用于任何目的。</a:t>
            </a:r>
            <a:endParaRPr lang="zh-CN" altLang="zh-CN" dirty="0"/>
          </a:p>
        </p:txBody>
      </p:sp>
      <p:sp>
        <p:nvSpPr>
          <p:cNvPr id="3" name="灯片编号占位符 2">
            <a:extLst>
              <a:ext uri="{FF2B5EF4-FFF2-40B4-BE49-F238E27FC236}">
                <a16:creationId xmlns:a16="http://schemas.microsoft.com/office/drawing/2014/main" id="{84DDCF02-1124-49E6-A25A-4FDEA128135E}"/>
              </a:ext>
            </a:extLst>
          </p:cNvPr>
          <p:cNvSpPr>
            <a:spLocks noGrp="1"/>
          </p:cNvSpPr>
          <p:nvPr>
            <p:ph type="sldNum" sz="quarter" idx="11"/>
          </p:nvPr>
        </p:nvSpPr>
        <p:spPr/>
        <p:txBody>
          <a:bodyPr/>
          <a:lstStyle>
            <a:lvl1pPr>
              <a:defRPr sz="1000"/>
            </a:lvl1pPr>
          </a:lstStyle>
          <a:p>
            <a:pPr algn="r"/>
            <a:fld id="{B6F15528-21DE-4FAA-801E-634DDDAF4B2B}" type="slidenum">
              <a:rPr lang="en-US" altLang="zh-CN" smtClean="0"/>
              <a:pPr algn="r"/>
              <a:t>‹#›</a:t>
            </a:fld>
            <a:endParaRPr lang="zh-CN" altLang="en-US"/>
          </a:p>
        </p:txBody>
      </p:sp>
    </p:spTree>
    <p:extLst>
      <p:ext uri="{BB962C8B-B14F-4D97-AF65-F5344CB8AC3E}">
        <p14:creationId xmlns:p14="http://schemas.microsoft.com/office/powerpoint/2010/main" val="3189758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_Layout_En">
    <p:spTree>
      <p:nvGrpSpPr>
        <p:cNvPr id="1" name=""/>
        <p:cNvGrpSpPr/>
        <p:nvPr/>
      </p:nvGrpSpPr>
      <p:grpSpPr>
        <a:xfrm>
          <a:off x="0" y="0"/>
          <a:ext cx="0" cy="0"/>
          <a:chOff x="0" y="0"/>
          <a:chExt cx="0" cy="0"/>
        </a:xfrm>
      </p:grpSpPr>
      <p:sp>
        <p:nvSpPr>
          <p:cNvPr id="4" name="TextBox 4" hidden="1">
            <a:extLst>
              <a:ext uri="{FF2B5EF4-FFF2-40B4-BE49-F238E27FC236}">
                <a16:creationId xmlns:a16="http://schemas.microsoft.com/office/drawing/2014/main" id="{E83FA13A-1C3E-2847-9976-C35932A94F62}"/>
              </a:ext>
            </a:extLst>
          </p:cNvPr>
          <p:cNvSpPr txBox="1">
            <a:spLocks noChangeArrowheads="1"/>
          </p:cNvSpPr>
          <p:nvPr userDrawn="1"/>
        </p:nvSpPr>
        <p:spPr bwMode="auto">
          <a:xfrm>
            <a:off x="452437" y="4626769"/>
            <a:ext cx="5838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1000" b="0" i="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Slide  /</a:t>
            </a:r>
          </a:p>
        </p:txBody>
      </p:sp>
      <p:cxnSp>
        <p:nvCxnSpPr>
          <p:cNvPr id="5" name="Straight Connector 5" hidden="1">
            <a:extLst>
              <a:ext uri="{FF2B5EF4-FFF2-40B4-BE49-F238E27FC236}">
                <a16:creationId xmlns:a16="http://schemas.microsoft.com/office/drawing/2014/main" id="{41FEC8BE-19D8-DB4B-A836-C3F1E1D0EB0F}"/>
              </a:ext>
            </a:extLst>
          </p:cNvPr>
          <p:cNvCxnSpPr/>
          <p:nvPr userDrawn="1"/>
        </p:nvCxnSpPr>
        <p:spPr>
          <a:xfrm>
            <a:off x="514351" y="4567238"/>
            <a:ext cx="327422" cy="0"/>
          </a:xfrm>
          <a:prstGeom prst="line">
            <a:avLst/>
          </a:prstGeom>
          <a:ln w="38100">
            <a:solidFill>
              <a:srgbClr val="D76F34"/>
            </a:solidFill>
          </a:ln>
        </p:spPr>
        <p:style>
          <a:lnRef idx="1">
            <a:schemeClr val="accent1"/>
          </a:lnRef>
          <a:fillRef idx="0">
            <a:schemeClr val="accent1"/>
          </a:fillRef>
          <a:effectRef idx="0">
            <a:schemeClr val="accent1"/>
          </a:effectRef>
          <a:fontRef idx="minor">
            <a:schemeClr val="tx1"/>
          </a:fontRef>
        </p:style>
      </p:cxnSp>
      <p:cxnSp>
        <p:nvCxnSpPr>
          <p:cNvPr id="6" name="Straight Connector 8">
            <a:extLst>
              <a:ext uri="{FF2B5EF4-FFF2-40B4-BE49-F238E27FC236}">
                <a16:creationId xmlns:a16="http://schemas.microsoft.com/office/drawing/2014/main" id="{DF51AFD8-1C0F-2947-995A-E63A29EF6800}"/>
              </a:ext>
            </a:extLst>
          </p:cNvPr>
          <p:cNvCxnSpPr/>
          <p:nvPr userDrawn="1"/>
        </p:nvCxnSpPr>
        <p:spPr>
          <a:xfrm>
            <a:off x="514351" y="954881"/>
            <a:ext cx="327422" cy="0"/>
          </a:xfrm>
          <a:prstGeom prst="line">
            <a:avLst/>
          </a:prstGeom>
          <a:ln w="38100">
            <a:solidFill>
              <a:srgbClr val="E3602B"/>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hasCustomPrompt="1"/>
          </p:nvPr>
        </p:nvSpPr>
        <p:spPr>
          <a:xfrm>
            <a:off x="433470" y="102393"/>
            <a:ext cx="8387002" cy="741159"/>
          </a:xfrm>
          <a:prstGeom prst="rect">
            <a:avLst/>
          </a:prstGeom>
        </p:spPr>
        <p:txBody>
          <a:bodyPr vert="horz" lIns="0" tIns="0" rIns="0" bIns="0" rtlCol="0" anchor="b" anchorCtr="0">
            <a:noAutofit/>
          </a:bodyPr>
          <a:lstStyle>
            <a:lvl1pPr>
              <a:lnSpc>
                <a:spcPct val="75000"/>
              </a:lnSpc>
              <a:defRPr lang="en-US" sz="2800" dirty="0">
                <a:latin typeface="Roboto Th" pitchFamily="2" charset="0"/>
                <a:ea typeface="Source Han Sans CN" panose="020B0500000000000000"/>
                <a:cs typeface="+mn-ea"/>
              </a:defRPr>
            </a:lvl1pPr>
          </a:lstStyle>
          <a:p>
            <a:pPr marL="0" lvl="0" defTabSz="457200">
              <a:lnSpc>
                <a:spcPct val="80000"/>
              </a:lnSpc>
            </a:pPr>
            <a:r>
              <a:rPr lang="en-US" altLang="zh-CN" dirty="0"/>
              <a:t>Title</a:t>
            </a:r>
            <a:endParaRPr lang="en-US" dirty="0"/>
          </a:p>
        </p:txBody>
      </p:sp>
      <p:sp>
        <p:nvSpPr>
          <p:cNvPr id="3" name="灯片编号占位符 2">
            <a:extLst>
              <a:ext uri="{FF2B5EF4-FFF2-40B4-BE49-F238E27FC236}">
                <a16:creationId xmlns:a16="http://schemas.microsoft.com/office/drawing/2014/main" id="{84DDCF02-1124-49E6-A25A-4FDEA128135E}"/>
              </a:ext>
            </a:extLst>
          </p:cNvPr>
          <p:cNvSpPr>
            <a:spLocks noGrp="1"/>
          </p:cNvSpPr>
          <p:nvPr>
            <p:ph type="sldNum" sz="quarter" idx="11"/>
          </p:nvPr>
        </p:nvSpPr>
        <p:spPr/>
        <p:txBody>
          <a:bodyPr/>
          <a:lstStyle>
            <a:lvl1pPr>
              <a:defRPr sz="1000"/>
            </a:lvl1pPr>
          </a:lstStyle>
          <a:p>
            <a:pPr algn="r"/>
            <a:fld id="{B6F15528-21DE-4FAA-801E-634DDDAF4B2B}" type="slidenum">
              <a:rPr lang="en-US" altLang="zh-CN" smtClean="0"/>
              <a:pPr algn="r"/>
              <a:t>‹#›</a:t>
            </a:fld>
            <a:endParaRPr lang="zh-CN" altLang="en-US"/>
          </a:p>
        </p:txBody>
      </p:sp>
      <p:sp>
        <p:nvSpPr>
          <p:cNvPr id="8" name="页脚占位符 3">
            <a:extLst>
              <a:ext uri="{FF2B5EF4-FFF2-40B4-BE49-F238E27FC236}">
                <a16:creationId xmlns:a16="http://schemas.microsoft.com/office/drawing/2014/main" id="{02F8D992-16B0-A146-A301-48A71AA788E2}"/>
              </a:ext>
            </a:extLst>
          </p:cNvPr>
          <p:cNvSpPr>
            <a:spLocks noGrp="1"/>
          </p:cNvSpPr>
          <p:nvPr>
            <p:ph type="ftr" sz="quarter" idx="10"/>
          </p:nvPr>
        </p:nvSpPr>
        <p:spPr>
          <a:xfrm>
            <a:off x="323528" y="4767263"/>
            <a:ext cx="5791522" cy="273844"/>
          </a:xfrm>
        </p:spPr>
        <p:txBody>
          <a:bodyPr vert="horz" lIns="0" tIns="0" rIns="0" bIns="0" rtlCol="0" anchor="ctr" anchorCtr="0">
            <a:noAutofit/>
          </a:bodyPr>
          <a:lstStyle>
            <a:lvl1pPr>
              <a:defRPr lang="en" altLang="zh-CN" sz="800" smtClean="0">
                <a:solidFill>
                  <a:srgbClr val="B8B5B3"/>
                </a:solidFill>
                <a:latin typeface="Roboto Th" pitchFamily="2" charset="0"/>
                <a:ea typeface="Source Han Sans CN" panose="020B0500000000000000"/>
                <a:cs typeface="+mn-ea"/>
              </a:defRPr>
            </a:lvl1pPr>
          </a:lstStyle>
          <a:p>
            <a:pPr algn="l" defTabSz="457200">
              <a:lnSpc>
                <a:spcPct val="80000"/>
              </a:lnSpc>
              <a:spcBef>
                <a:spcPct val="0"/>
              </a:spcBef>
            </a:pPr>
            <a:r>
              <a:rPr lang="en" dirty="0"/>
              <a:t>Confidential and proprietary materials for authorized AsiaInfo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09861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Layout 01">
    <p:spTree>
      <p:nvGrpSpPr>
        <p:cNvPr id="1" name=""/>
        <p:cNvGrpSpPr/>
        <p:nvPr/>
      </p:nvGrpSpPr>
      <p:grpSpPr>
        <a:xfrm>
          <a:off x="0" y="0"/>
          <a:ext cx="0" cy="0"/>
          <a:chOff x="0" y="0"/>
          <a:chExt cx="0" cy="0"/>
        </a:xfrm>
      </p:grpSpPr>
      <p:sp>
        <p:nvSpPr>
          <p:cNvPr id="11" name="Rectangle 6">
            <a:extLst>
              <a:ext uri="{FF2B5EF4-FFF2-40B4-BE49-F238E27FC236}">
                <a16:creationId xmlns:a16="http://schemas.microsoft.com/office/drawing/2014/main" id="{D41BEA64-9BAA-2345-A524-C22DECF85CCD}"/>
              </a:ext>
            </a:extLst>
          </p:cNvPr>
          <p:cNvSpPr/>
          <p:nvPr userDrawn="1"/>
        </p:nvSpPr>
        <p:spPr>
          <a:xfrm>
            <a:off x="2202086" y="3"/>
            <a:ext cx="6941914" cy="514349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en-US"/>
          </a:p>
        </p:txBody>
      </p:sp>
      <p:cxnSp>
        <p:nvCxnSpPr>
          <p:cNvPr id="12" name="Straight Connector 5">
            <a:extLst>
              <a:ext uri="{FF2B5EF4-FFF2-40B4-BE49-F238E27FC236}">
                <a16:creationId xmlns:a16="http://schemas.microsoft.com/office/drawing/2014/main" id="{B3AB63CC-3BBF-F747-82C8-FE65447C5CA2}"/>
              </a:ext>
            </a:extLst>
          </p:cNvPr>
          <p:cNvCxnSpPr>
            <a:cxnSpLocks/>
          </p:cNvCxnSpPr>
          <p:nvPr userDrawn="1"/>
        </p:nvCxnSpPr>
        <p:spPr>
          <a:xfrm>
            <a:off x="360826" y="4567241"/>
            <a:ext cx="355095" cy="0"/>
          </a:xfrm>
          <a:prstGeom prst="line">
            <a:avLst/>
          </a:prstGeom>
          <a:ln w="38100">
            <a:solidFill>
              <a:srgbClr val="E3602B"/>
            </a:solidFill>
          </a:ln>
        </p:spPr>
        <p:style>
          <a:lnRef idx="1">
            <a:schemeClr val="accent1"/>
          </a:lnRef>
          <a:fillRef idx="0">
            <a:schemeClr val="accent1"/>
          </a:fillRef>
          <a:effectRef idx="0">
            <a:schemeClr val="accent1"/>
          </a:effectRef>
          <a:fontRef idx="minor">
            <a:schemeClr val="tx1"/>
          </a:fontRef>
        </p:style>
      </p:cxnSp>
      <p:sp>
        <p:nvSpPr>
          <p:cNvPr id="5" name="标题 4">
            <a:extLst>
              <a:ext uri="{FF2B5EF4-FFF2-40B4-BE49-F238E27FC236}">
                <a16:creationId xmlns:a16="http://schemas.microsoft.com/office/drawing/2014/main" id="{0E004166-EC2F-094D-B3F6-22637120ACE1}"/>
              </a:ext>
            </a:extLst>
          </p:cNvPr>
          <p:cNvSpPr>
            <a:spLocks noGrp="1"/>
          </p:cNvSpPr>
          <p:nvPr>
            <p:ph type="title"/>
          </p:nvPr>
        </p:nvSpPr>
        <p:spPr>
          <a:xfrm>
            <a:off x="272627" y="2787774"/>
            <a:ext cx="1929459" cy="1482891"/>
          </a:xfrm>
        </p:spPr>
        <p:txBody>
          <a:bodyPr tIns="0" bIns="0" anchor="b">
            <a:normAutofit/>
          </a:bodyPr>
          <a:lstStyle>
            <a:lvl1pPr>
              <a:lnSpc>
                <a:spcPct val="100000"/>
              </a:lnSpc>
              <a:defRPr sz="2800">
                <a:solidFill>
                  <a:schemeClr val="tx1"/>
                </a:solidFill>
                <a:latin typeface="Microsoft YaHei" panose="020B0503020204020204" pitchFamily="34" charset="-122"/>
                <a:ea typeface="Microsoft YaHei" panose="020B0503020204020204" pitchFamily="34" charset="-122"/>
              </a:defRPr>
            </a:lvl1pPr>
          </a:lstStyle>
          <a:p>
            <a:r>
              <a:rPr kumimoji="1" lang="zh-CN" altLang="en-US"/>
              <a:t>单击此处编辑母版标题样式</a:t>
            </a:r>
            <a:endParaRPr kumimoji="1" lang="zh-CN" altLang="en-US" dirty="0"/>
          </a:p>
        </p:txBody>
      </p:sp>
      <p:sp>
        <p:nvSpPr>
          <p:cNvPr id="6" name="灯片编号占位符 5">
            <a:extLst>
              <a:ext uri="{FF2B5EF4-FFF2-40B4-BE49-F238E27FC236}">
                <a16:creationId xmlns:a16="http://schemas.microsoft.com/office/drawing/2014/main" id="{3CCC206E-D7FA-4B40-86A8-F7C532289BBD}"/>
              </a:ext>
            </a:extLst>
          </p:cNvPr>
          <p:cNvSpPr>
            <a:spLocks noGrp="1"/>
          </p:cNvSpPr>
          <p:nvPr>
            <p:ph type="sldNum" sz="quarter" idx="11"/>
          </p:nvPr>
        </p:nvSpPr>
        <p:spPr/>
        <p:txBody>
          <a:bodyPr vert="horz" lIns="91440" tIns="45720" rIns="91440" bIns="45720" rtlCol="0" anchor="ctr"/>
          <a:lstStyle>
            <a:lvl1pPr>
              <a:defRPr lang="en-US" altLang="zh-CN" sz="1000" smtClean="0"/>
            </a:lvl1pPr>
          </a:lstStyle>
          <a:p>
            <a:pPr algn="r"/>
            <a:fld id="{B6F15528-21DE-4FAA-801E-634DDDAF4B2B}" type="slidenum">
              <a:rPr lang="en-US" altLang="zh-CN" smtClean="0"/>
              <a:pPr algn="r"/>
              <a:t>‹#›</a:t>
            </a:fld>
            <a:endParaRPr lang="zh-CN" altLang="en-US"/>
          </a:p>
        </p:txBody>
      </p:sp>
      <p:sp>
        <p:nvSpPr>
          <p:cNvPr id="2" name="页脚占位符 1">
            <a:extLst>
              <a:ext uri="{FF2B5EF4-FFF2-40B4-BE49-F238E27FC236}">
                <a16:creationId xmlns:a16="http://schemas.microsoft.com/office/drawing/2014/main" id="{01DF3D68-BB2B-FD42-83A7-DD504DAE6778}"/>
              </a:ext>
            </a:extLst>
          </p:cNvPr>
          <p:cNvSpPr>
            <a:spLocks noGrp="1"/>
          </p:cNvSpPr>
          <p:nvPr>
            <p:ph type="ftr" sz="quarter" idx="10"/>
          </p:nvPr>
        </p:nvSpPr>
        <p:spPr>
          <a:xfrm>
            <a:off x="2339752" y="4767263"/>
            <a:ext cx="5791522" cy="273844"/>
          </a:xfrm>
        </p:spPr>
        <p:txBody>
          <a:bodyPr/>
          <a:lstStyle>
            <a:lvl1pPr algn="l">
              <a:defRPr>
                <a:latin typeface="Microsoft YaHei" panose="020B0503020204020204" pitchFamily="34" charset="-122"/>
                <a:ea typeface="Microsoft YaHei" panose="020B0503020204020204" pitchFamily="34" charset="-122"/>
              </a:defRPr>
            </a:lvl1pPr>
          </a:lstStyle>
          <a:p>
            <a:r>
              <a:rPr lang="zh-CN" altLang="zh-CN"/>
              <a:t>文档中的全部内容属亚信科技所有，未经允许，不可全部或部分发表、复制、使用于任何目的。</a:t>
            </a:r>
            <a:endParaRPr lang="zh-CN" altLang="zh-CN" dirty="0"/>
          </a:p>
        </p:txBody>
      </p:sp>
    </p:spTree>
    <p:extLst>
      <p:ext uri="{BB962C8B-B14F-4D97-AF65-F5344CB8AC3E}">
        <p14:creationId xmlns:p14="http://schemas.microsoft.com/office/powerpoint/2010/main" val="986782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Cover Dark_En">
    <p:bg>
      <p:bgRef idx="1001">
        <a:schemeClr val="bg2"/>
      </p:bgRef>
    </p:bg>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EF1E205E-C9AF-164D-8EE5-2BD4870A26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50"/>
            <a:ext cx="9174653" cy="5148000"/>
          </a:xfrm>
          <a:prstGeom prst="rect">
            <a:avLst/>
          </a:prstGeom>
        </p:spPr>
      </p:pic>
      <p:sp>
        <p:nvSpPr>
          <p:cNvPr id="9" name="灯片编号占位符 8">
            <a:extLst>
              <a:ext uri="{FF2B5EF4-FFF2-40B4-BE49-F238E27FC236}">
                <a16:creationId xmlns:a16="http://schemas.microsoft.com/office/drawing/2014/main" id="{C4B21170-1B33-AA41-B741-8E3E99783A50}"/>
              </a:ext>
            </a:extLst>
          </p:cNvPr>
          <p:cNvSpPr>
            <a:spLocks noGrp="1"/>
          </p:cNvSpPr>
          <p:nvPr>
            <p:ph type="sldNum" sz="quarter" idx="11"/>
          </p:nvPr>
        </p:nvSpPr>
        <p:spPr/>
        <p:txBody>
          <a:bodyPr/>
          <a:lstStyle>
            <a:lvl1pPr>
              <a:defRPr>
                <a:solidFill>
                  <a:schemeClr val="accent6">
                    <a:lumMod val="60000"/>
                    <a:lumOff val="40000"/>
                  </a:schemeClr>
                </a:solidFill>
              </a:defRPr>
            </a:lvl1pPr>
          </a:lstStyle>
          <a:p>
            <a:pPr algn="r"/>
            <a:fld id="{B6F15528-21DE-4FAA-801E-634DDDAF4B2B}" type="slidenum">
              <a:rPr lang="en-US" altLang="zh-CN" smtClean="0"/>
              <a:pPr algn="r"/>
              <a:t>‹#›</a:t>
            </a:fld>
            <a:endParaRPr lang="en-US" altLang="zh-CN"/>
          </a:p>
        </p:txBody>
      </p:sp>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52320" y="411510"/>
            <a:ext cx="1368152" cy="432048"/>
          </a:xfrm>
          <a:prstGeom prst="rect">
            <a:avLst/>
          </a:prstGeom>
        </p:spPr>
      </p:pic>
      <p:sp>
        <p:nvSpPr>
          <p:cNvPr id="11" name="页脚占位符 1">
            <a:extLst>
              <a:ext uri="{FF2B5EF4-FFF2-40B4-BE49-F238E27FC236}">
                <a16:creationId xmlns:a16="http://schemas.microsoft.com/office/drawing/2014/main" id="{780B5C35-E1D7-1D46-ACB8-5D8346C4BCE5}"/>
              </a:ext>
            </a:extLst>
          </p:cNvPr>
          <p:cNvSpPr txBox="1">
            <a:spLocks/>
          </p:cNvSpPr>
          <p:nvPr userDrawn="1"/>
        </p:nvSpPr>
        <p:spPr>
          <a:xfrm>
            <a:off x="323528" y="4767263"/>
            <a:ext cx="5791522" cy="273844"/>
          </a:xfrm>
          <a:prstGeom prst="rect">
            <a:avLst/>
          </a:prstGeom>
        </p:spPr>
        <p:txBody>
          <a:bodyPr vert="horz" lIns="0" tIns="0" rIns="0" bIns="0" rtlCol="0" anchor="ctr" anchorCtr="0">
            <a:noAutofit/>
          </a:bodyPr>
          <a:lstStyle>
            <a:defPPr>
              <a:defRPr lang="zh-CN"/>
            </a:defPPr>
            <a:lvl1pPr marL="0" algn="ctr" defTabSz="914400" rtl="0" eaLnBrk="1" latinLnBrk="0" hangingPunct="1">
              <a:defRPr lang="en" altLang="zh-CN" sz="800" b="0" i="0" kern="1200" smtClean="0">
                <a:solidFill>
                  <a:srgbClr val="B8B5B3"/>
                </a:solidFill>
                <a:latin typeface="Roboto Th" pitchFamily="2" charset="0"/>
                <a:ea typeface="Source Han Sans CN" panose="020B0500000000000000"/>
                <a:cs typeface="+mn-e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80000"/>
              </a:lnSpc>
              <a:spcBef>
                <a:spcPct val="0"/>
              </a:spcBef>
              <a:spcAft>
                <a:spcPts val="0"/>
              </a:spcAft>
              <a:buClrTx/>
              <a:buSzTx/>
              <a:buFontTx/>
              <a:buNone/>
              <a:tabLst/>
              <a:defRPr/>
            </a:pPr>
            <a:r>
              <a:rPr kumimoji="0" lang="en" altLang="zh-CN" sz="800" b="0" i="0" u="none" strike="noStrike" kern="1200" cap="none" spc="0" normalizeH="0" baseline="0" noProof="0">
                <a:ln>
                  <a:noFill/>
                </a:ln>
                <a:solidFill>
                  <a:srgbClr val="89C8E6"/>
                </a:solidFill>
                <a:effectLst/>
                <a:uLnTx/>
                <a:uFillTx/>
                <a:latin typeface="Roboto Th" pitchFamily="2" charset="0"/>
                <a:ea typeface="Source Han Sans CN" panose="020B0500000000000000"/>
              </a:rPr>
              <a:t>Confidential and proprietary materials for authorized AsiaInfo personnel and outside agencies only. Use, disclosure or distribution of this material is not permitted to any unauthorized persons or third parties except by written agreement.</a:t>
            </a:r>
            <a:endParaRPr kumimoji="0" lang="en" altLang="zh-CN" sz="800" b="0" i="0" u="none" strike="noStrike" kern="1200" cap="none" spc="0" normalizeH="0" baseline="0" noProof="0" dirty="0">
              <a:ln>
                <a:noFill/>
              </a:ln>
              <a:solidFill>
                <a:srgbClr val="89C8E6"/>
              </a:solidFill>
              <a:effectLst/>
              <a:uLnTx/>
              <a:uFillTx/>
              <a:latin typeface="Roboto Th" pitchFamily="2" charset="0"/>
              <a:ea typeface="Source Han Sans CN" panose="020B0500000000000000"/>
            </a:endParaRPr>
          </a:p>
        </p:txBody>
      </p:sp>
      <p:sp>
        <p:nvSpPr>
          <p:cNvPr id="10" name="Title 3">
            <a:extLst>
              <a:ext uri="{FF2B5EF4-FFF2-40B4-BE49-F238E27FC236}">
                <a16:creationId xmlns:a16="http://schemas.microsoft.com/office/drawing/2014/main" id="{B1E8ECE9-E55F-D140-87E0-C4649F8FF0C0}"/>
              </a:ext>
            </a:extLst>
          </p:cNvPr>
          <p:cNvSpPr txBox="1">
            <a:spLocks/>
          </p:cNvSpPr>
          <p:nvPr userDrawn="1"/>
        </p:nvSpPr>
        <p:spPr bwMode="auto">
          <a:xfrm>
            <a:off x="457200" y="546358"/>
            <a:ext cx="3394720" cy="729248"/>
          </a:xfrm>
          <a:prstGeom prst="rect">
            <a:avLst/>
          </a:prstGeom>
        </p:spPr>
        <p:txBody>
          <a:bodyPr vert="horz" lIns="0" tIns="0" rIns="0" bIns="0" rtlCol="0" anchor="t" anchorCtr="0">
            <a:noAutofit/>
          </a:bodyPr>
          <a:lstStyle>
            <a:lvl1pPr algn="l" defTabSz="457200" rtl="0" eaLnBrk="1" latinLnBrk="0" hangingPunct="1">
              <a:lnSpc>
                <a:spcPct val="80000"/>
              </a:lnSpc>
              <a:spcBef>
                <a:spcPct val="0"/>
              </a:spcBef>
              <a:buNone/>
              <a:defRPr sz="4000" b="1" kern="1200">
                <a:solidFill>
                  <a:schemeClr val="tx1"/>
                </a:solidFill>
                <a:latin typeface="+mj-lt"/>
                <a:ea typeface="+mj-ea"/>
                <a:cs typeface="+mj-cs"/>
              </a:defRPr>
            </a:lvl1pPr>
          </a:lstStyle>
          <a:p>
            <a:r>
              <a:rPr lang="en-US" altLang="zh-CN" sz="4400" b="0" dirty="0">
                <a:latin typeface="Roboto Th" pitchFamily="2" charset="0"/>
                <a:ea typeface="Source Han Sans CN" panose="020B0500000000000000"/>
                <a:cs typeface="+mn-ea"/>
                <a:sym typeface="Roboto" pitchFamily="2" charset="0"/>
              </a:rPr>
              <a:t>Thank you.</a:t>
            </a:r>
            <a:endParaRPr lang="en-US" sz="4400" b="0" dirty="0">
              <a:latin typeface="Roboto Th" pitchFamily="2" charset="0"/>
              <a:ea typeface="Source Han Sans CN" panose="020B0500000000000000"/>
              <a:cs typeface="+mn-ea"/>
              <a:sym typeface="Roboto" pitchFamily="2" charset="0"/>
            </a:endParaRPr>
          </a:p>
        </p:txBody>
      </p:sp>
      <p:cxnSp>
        <p:nvCxnSpPr>
          <p:cNvPr id="13" name="Straight Connector 6">
            <a:extLst>
              <a:ext uri="{FF2B5EF4-FFF2-40B4-BE49-F238E27FC236}">
                <a16:creationId xmlns:a16="http://schemas.microsoft.com/office/drawing/2014/main" id="{F5D7EDD3-D52B-D947-8FE5-89AB1CA5E7D6}"/>
              </a:ext>
            </a:extLst>
          </p:cNvPr>
          <p:cNvCxnSpPr/>
          <p:nvPr userDrawn="1"/>
        </p:nvCxnSpPr>
        <p:spPr>
          <a:xfrm>
            <a:off x="457200" y="1203598"/>
            <a:ext cx="447675" cy="0"/>
          </a:xfrm>
          <a:prstGeom prst="line">
            <a:avLst/>
          </a:prstGeom>
          <a:ln w="38100">
            <a:solidFill>
              <a:srgbClr val="E360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26388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26C7ADF-97FC-2B48-9EF6-992D03326075}"/>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pPr lvl="0">
              <a:lnSpc>
                <a:spcPct val="75000"/>
              </a:lnSpc>
            </a:pPr>
            <a:r>
              <a:rPr kumimoji="1" lang="zh-CN" altLang="en-US" dirty="0"/>
              <a:t>单击此处编辑母版标题样式</a:t>
            </a:r>
          </a:p>
        </p:txBody>
      </p:sp>
      <p:sp>
        <p:nvSpPr>
          <p:cNvPr id="5" name="页脚占位符 4">
            <a:extLst>
              <a:ext uri="{FF2B5EF4-FFF2-40B4-BE49-F238E27FC236}">
                <a16:creationId xmlns:a16="http://schemas.microsoft.com/office/drawing/2014/main" id="{2307528C-A9ED-3B43-8C4B-658C701FC83C}"/>
              </a:ext>
            </a:extLst>
          </p:cNvPr>
          <p:cNvSpPr>
            <a:spLocks noGrp="1"/>
          </p:cNvSpPr>
          <p:nvPr>
            <p:ph type="ftr" sz="quarter" idx="3"/>
          </p:nvPr>
        </p:nvSpPr>
        <p:spPr>
          <a:xfrm>
            <a:off x="323528" y="4767263"/>
            <a:ext cx="5791522" cy="273844"/>
          </a:xfrm>
          <a:prstGeom prst="rect">
            <a:avLst/>
          </a:prstGeom>
        </p:spPr>
        <p:txBody>
          <a:bodyPr vert="horz" lIns="91440" tIns="45720" rIns="91440" bIns="45720" rtlCol="0" anchor="ctr"/>
          <a:lstStyle>
            <a:lvl1pPr algn="ctr">
              <a:defRPr sz="800" b="0" i="0">
                <a:solidFill>
                  <a:schemeClr val="accent4"/>
                </a:solidFill>
                <a:latin typeface="+mn-ea"/>
                <a:ea typeface="+mn-ea"/>
              </a:defRPr>
            </a:lvl1pPr>
          </a:lstStyle>
          <a:p>
            <a:pPr algn="l"/>
            <a:r>
              <a:rPr lang="zh-CN" altLang="zh-CN"/>
              <a:t>文档中的全部内容属亚信科技所有，未经允许，不可全部或部分发表、复制、使用于任何目的。</a:t>
            </a:r>
            <a:endParaRPr lang="zh-CN" altLang="zh-CN" dirty="0"/>
          </a:p>
        </p:txBody>
      </p:sp>
      <p:sp>
        <p:nvSpPr>
          <p:cNvPr id="8" name="文本占位符 2">
            <a:extLst>
              <a:ext uri="{FF2B5EF4-FFF2-40B4-BE49-F238E27FC236}">
                <a16:creationId xmlns:a16="http://schemas.microsoft.com/office/drawing/2014/main" id="{A2A44BBF-86A5-E049-9006-052BA8838C14}"/>
              </a:ext>
            </a:extLst>
          </p:cNvPr>
          <p:cNvSpPr txBox="1">
            <a:spLocks/>
          </p:cNvSpPr>
          <p:nvPr/>
        </p:nvSpPr>
        <p:spPr>
          <a:xfrm>
            <a:off x="628650" y="1370013"/>
            <a:ext cx="7886700" cy="326231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lang="zh-CN" altLang="en-US" sz="2800" kern="1200" dirty="0">
                <a:solidFill>
                  <a:schemeClr val="tx2"/>
                </a:solidFill>
                <a:latin typeface="思源黑体 CN Regular" panose="020B0500000000000000" pitchFamily="34" charset="-122"/>
                <a:ea typeface="思源黑体 CN Regular" panose="020B0500000000000000" pitchFamily="34" charset="-122"/>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5000"/>
              </a:lnSpc>
            </a:pPr>
            <a:r>
              <a:rPr kumimoji="1" lang="zh-CN" altLang="en-US" dirty="0">
                <a:solidFill>
                  <a:schemeClr val="tx1"/>
                </a:solidFill>
                <a:latin typeface="Arial" panose="020B0604020202020204" pitchFamily="34" charset="0"/>
                <a:ea typeface="Microsoft YaHei" panose="020B0503020204020204" pitchFamily="34" charset="-122"/>
                <a:cs typeface="Arial" panose="020B0604020202020204" pitchFamily="34" charset="0"/>
              </a:rPr>
              <a:t>单击此处编辑母版文本样式</a:t>
            </a:r>
          </a:p>
          <a:p>
            <a:pPr lvl="1">
              <a:lnSpc>
                <a:spcPct val="125000"/>
              </a:lnSpc>
            </a:pPr>
            <a:r>
              <a:rPr kumimoji="1" lang="zh-CN" altLang="en-US" sz="2000" dirty="0">
                <a:solidFill>
                  <a:schemeClr val="tx1"/>
                </a:solidFill>
                <a:latin typeface="Arial" panose="020B0604020202020204" pitchFamily="34" charset="0"/>
                <a:ea typeface="Microsoft YaHei" panose="020B0503020204020204" pitchFamily="34" charset="-122"/>
                <a:cs typeface="Arial" panose="020B0604020202020204" pitchFamily="34" charset="0"/>
              </a:rPr>
              <a:t>二级</a:t>
            </a:r>
          </a:p>
          <a:p>
            <a:pPr lvl="2">
              <a:lnSpc>
                <a:spcPct val="125000"/>
              </a:lnSpc>
            </a:pPr>
            <a:r>
              <a:rPr kumimoji="1" lang="zh-CN" altLang="en-US" sz="1400" dirty="0">
                <a:solidFill>
                  <a:schemeClr val="tx1"/>
                </a:solidFill>
                <a:latin typeface="Arial" panose="020B0604020202020204" pitchFamily="34" charset="0"/>
                <a:ea typeface="Microsoft YaHei" panose="020B0503020204020204" pitchFamily="34" charset="-122"/>
                <a:cs typeface="Arial" panose="020B0604020202020204" pitchFamily="34" charset="0"/>
              </a:rPr>
              <a:t>三级</a:t>
            </a:r>
          </a:p>
          <a:p>
            <a:pPr lvl="3">
              <a:lnSpc>
                <a:spcPct val="125000"/>
              </a:lnSpc>
            </a:pPr>
            <a:r>
              <a:rPr kumimoji="1" lang="zh-CN" altLang="en-US" sz="1000" dirty="0">
                <a:solidFill>
                  <a:schemeClr val="tx1"/>
                </a:solidFill>
                <a:latin typeface="Arial" panose="020B0604020202020204" pitchFamily="34" charset="0"/>
                <a:ea typeface="Microsoft YaHei" panose="020B0503020204020204" pitchFamily="34" charset="-122"/>
                <a:cs typeface="Arial" panose="020B0604020202020204" pitchFamily="34" charset="0"/>
              </a:rPr>
              <a:t>四级</a:t>
            </a:r>
          </a:p>
          <a:p>
            <a:pPr lvl="4">
              <a:lnSpc>
                <a:spcPct val="125000"/>
              </a:lnSpc>
            </a:pPr>
            <a:r>
              <a:rPr kumimoji="1" lang="zh-CN" altLang="en-US" sz="800" dirty="0">
                <a:solidFill>
                  <a:schemeClr val="tx1"/>
                </a:solidFill>
                <a:latin typeface="Arial" panose="020B0604020202020204" pitchFamily="34" charset="0"/>
                <a:ea typeface="Microsoft YaHei" panose="020B0503020204020204" pitchFamily="34" charset="-122"/>
                <a:cs typeface="Arial" panose="020B0604020202020204" pitchFamily="34" charset="0"/>
              </a:rPr>
              <a:t>五级</a:t>
            </a:r>
          </a:p>
        </p:txBody>
      </p:sp>
      <p:sp>
        <p:nvSpPr>
          <p:cNvPr id="6" name="灯片编号占位符 5">
            <a:extLst>
              <a:ext uri="{FF2B5EF4-FFF2-40B4-BE49-F238E27FC236}">
                <a16:creationId xmlns:a16="http://schemas.microsoft.com/office/drawing/2014/main" id="{30F8A247-D2CB-294E-9DA4-38AB122A969A}"/>
              </a:ext>
            </a:extLst>
          </p:cNvPr>
          <p:cNvSpPr>
            <a:spLocks noGrp="1"/>
          </p:cNvSpPr>
          <p:nvPr>
            <p:ph type="sldNum" sz="quarter" idx="4"/>
          </p:nvPr>
        </p:nvSpPr>
        <p:spPr>
          <a:xfrm>
            <a:off x="8460432" y="4767263"/>
            <a:ext cx="360040" cy="273844"/>
          </a:xfrm>
          <a:prstGeom prst="rect">
            <a:avLst/>
          </a:prstGeom>
        </p:spPr>
        <p:txBody>
          <a:bodyPr vert="horz" lIns="91440" tIns="45720" rIns="91440" bIns="45720" rtlCol="0" anchor="ctr"/>
          <a:lstStyle>
            <a:lvl1pPr>
              <a:defRPr lang="en-US" altLang="zh-CN" sz="900" b="0" i="0" smtClean="0">
                <a:solidFill>
                  <a:schemeClr val="tx2"/>
                </a:solidFill>
                <a:latin typeface="+mn-lt"/>
                <a:ea typeface="Open Sans" panose="020B0606030504020204" pitchFamily="34" charset="0"/>
                <a:cs typeface="Open Sans" panose="020B0606030504020204" pitchFamily="34" charset="0"/>
              </a:defRPr>
            </a:lvl1pPr>
          </a:lstStyle>
          <a:p>
            <a:pPr algn="r"/>
            <a:fld id="{B6F15528-21DE-4FAA-801E-634DDDAF4B2B}" type="slidenum">
              <a:rPr lang="en-US" altLang="zh-CN" smtClean="0"/>
              <a:pPr algn="r"/>
              <a:t>‹#›</a:t>
            </a:fld>
            <a:endParaRPr lang="zh-CN" altLang="en-US"/>
          </a:p>
        </p:txBody>
      </p:sp>
    </p:spTree>
    <p:extLst>
      <p:ext uri="{BB962C8B-B14F-4D97-AF65-F5344CB8AC3E}">
        <p14:creationId xmlns:p14="http://schemas.microsoft.com/office/powerpoint/2010/main" val="215711339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2" r:id="rId3"/>
    <p:sldLayoutId id="2147483701" r:id="rId4"/>
    <p:sldLayoutId id="2147483704" r:id="rId5"/>
    <p:sldLayoutId id="2147483705" r:id="rId6"/>
    <p:sldLayoutId id="2147483706" r:id="rId7"/>
    <p:sldLayoutId id="2147483707" r:id="rId8"/>
  </p:sldLayoutIdLst>
  <p:hf hdr="0" dt="0"/>
  <p:txStyles>
    <p:titleStyle>
      <a:lvl1pPr algn="l" defTabSz="685800" rtl="0" eaLnBrk="1" latinLnBrk="0" hangingPunct="1">
        <a:lnSpc>
          <a:spcPct val="125000"/>
        </a:lnSpc>
        <a:spcBef>
          <a:spcPct val="0"/>
        </a:spcBef>
        <a:buNone/>
        <a:defRPr lang="zh-CN" altLang="en-US" sz="4000" b="0" i="0" kern="1200">
          <a:solidFill>
            <a:schemeClr val="tx1"/>
          </a:solidFill>
          <a:latin typeface="Arial" panose="020B0604020202020204" pitchFamily="34" charset="0"/>
          <a:ea typeface="Microsoft YaHei" panose="020B0503020204020204" pitchFamily="34" charset="-122"/>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lang="zh-CN" altLang="en-US" sz="2800" kern="1200" dirty="0">
          <a:solidFill>
            <a:schemeClr val="tx2"/>
          </a:solidFill>
          <a:latin typeface="思源黑体 CN Regular" panose="020B0500000000000000" pitchFamily="34" charset="-122"/>
          <a:ea typeface="思源黑体 CN Regular" panose="020B0500000000000000" pitchFamily="34" charset="-122"/>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E839C30-C785-E940-8AF5-475F75234F69}"/>
              </a:ext>
            </a:extLst>
          </p:cNvPr>
          <p:cNvSpPr>
            <a:spLocks noGrp="1"/>
          </p:cNvSpPr>
          <p:nvPr>
            <p:ph type="sldNum" sz="quarter" idx="11"/>
          </p:nvPr>
        </p:nvSpPr>
        <p:spPr/>
        <p:txBody>
          <a:bodyPr/>
          <a:lstStyle/>
          <a:p>
            <a:fld id="{B6F15528-21DE-4FAA-801E-634DDDAF4B2B}" type="slidenum">
              <a:rPr lang="en-US" smtClean="0">
                <a:latin typeface="Arial" panose="020B0604020202020204" pitchFamily="34" charset="0"/>
                <a:ea typeface="SimHei" panose="02010609060101010101" pitchFamily="49" charset="-122"/>
                <a:sym typeface="Arial" panose="020B0604020202020204" pitchFamily="34" charset="0"/>
              </a:rPr>
              <a:pPr/>
              <a:t>1</a:t>
            </a:fld>
            <a:endParaRPr lang="en-US">
              <a:latin typeface="Arial" panose="020B0604020202020204" pitchFamily="34" charset="0"/>
              <a:ea typeface="SimHei" panose="02010609060101010101" pitchFamily="49" charset="-122"/>
              <a:sym typeface="Arial" panose="020B0604020202020204" pitchFamily="34" charset="0"/>
            </a:endParaRPr>
          </a:p>
        </p:txBody>
      </p:sp>
      <p:sp>
        <p:nvSpPr>
          <p:cNvPr id="5" name="ïśľîḋé">
            <a:extLst>
              <a:ext uri="{FF2B5EF4-FFF2-40B4-BE49-F238E27FC236}">
                <a16:creationId xmlns:a16="http://schemas.microsoft.com/office/drawing/2014/main" id="{4CF9A1E9-6EC3-3246-9585-762C4E2D376F}"/>
              </a:ext>
            </a:extLst>
          </p:cNvPr>
          <p:cNvSpPr txBox="1"/>
          <p:nvPr/>
        </p:nvSpPr>
        <p:spPr>
          <a:xfrm>
            <a:off x="2123728" y="765016"/>
            <a:ext cx="6334470" cy="438582"/>
          </a:xfrm>
          <a:prstGeom prst="rect">
            <a:avLst/>
          </a:prstGeom>
          <a:noFill/>
        </p:spPr>
        <p:txBody>
          <a:bodyPr wrap="square" rtlCol="0" anchor="ctr">
            <a:spAutoFit/>
          </a:bodyPr>
          <a:lstStyle/>
          <a:p>
            <a:pPr marL="285750" marR="0" lvl="0" indent="-285750" algn="l" defTabSz="914400" rtl="0" eaLnBrk="1" fontAlgn="auto" latinLnBrk="0" hangingPunct="1">
              <a:lnSpc>
                <a:spcPct val="130000"/>
              </a:lnSpc>
              <a:spcBef>
                <a:spcPts val="0"/>
              </a:spcBef>
              <a:spcAft>
                <a:spcPts val="0"/>
              </a:spcAft>
              <a:buClr>
                <a:srgbClr val="3271AD">
                  <a:lumMod val="75000"/>
                </a:srgbClr>
              </a:buClr>
              <a:buSzPct val="60000"/>
              <a:buFont typeface="Wingdings" pitchFamily="2" charset="2"/>
              <a:buChar char="n"/>
              <a:tabLst/>
              <a:defRPr/>
            </a:pPr>
            <a:r>
              <a:rPr kumimoji="0" lang="zh-CN" altLang="en-US" sz="1800" b="0" i="0" u="none" strike="noStrike" kern="1200" cap="none" spc="0" normalizeH="0" baseline="0" noProof="0" dirty="0">
                <a:ln>
                  <a:noFill/>
                </a:ln>
                <a:solidFill>
                  <a:srgbClr val="285985"/>
                </a:solidFill>
                <a:effectLst/>
                <a:uLnTx/>
                <a:uFillTx/>
                <a:latin typeface="Microsoft YaHei" panose="020B0503020204020204" pitchFamily="34" charset="-122"/>
                <a:ea typeface="Microsoft YaHei" panose="020B0503020204020204" pitchFamily="34" charset="-122"/>
                <a:cs typeface="+mn-ea"/>
              </a:rPr>
              <a:t>什么是正则表达式？</a:t>
            </a:r>
            <a:endParaRPr kumimoji="0" lang="en" altLang="zh-CN" sz="1800" b="0" i="0" u="none" strike="noStrike" kern="1200" cap="none" spc="0" normalizeH="0" baseline="0" noProof="0" dirty="0">
              <a:ln>
                <a:noFill/>
              </a:ln>
              <a:solidFill>
                <a:srgbClr val="285985"/>
              </a:solidFill>
              <a:effectLst/>
              <a:uLnTx/>
              <a:uFillTx/>
              <a:latin typeface="Microsoft YaHei" panose="020B0503020204020204" pitchFamily="34" charset="-122"/>
              <a:ea typeface="Microsoft YaHei" panose="020B0503020204020204" pitchFamily="34" charset="-122"/>
              <a:cs typeface="+mn-ea"/>
            </a:endParaRPr>
          </a:p>
        </p:txBody>
      </p:sp>
      <p:sp>
        <p:nvSpPr>
          <p:cNvPr id="7" name="ïśľîḋé">
            <a:extLst>
              <a:ext uri="{FF2B5EF4-FFF2-40B4-BE49-F238E27FC236}">
                <a16:creationId xmlns:a16="http://schemas.microsoft.com/office/drawing/2014/main" id="{4CF9A1E9-6EC3-3246-9585-762C4E2D376F}"/>
              </a:ext>
            </a:extLst>
          </p:cNvPr>
          <p:cNvSpPr txBox="1"/>
          <p:nvPr/>
        </p:nvSpPr>
        <p:spPr>
          <a:xfrm>
            <a:off x="2123728" y="1275606"/>
            <a:ext cx="6334470" cy="438582"/>
          </a:xfrm>
          <a:prstGeom prst="rect">
            <a:avLst/>
          </a:prstGeom>
          <a:noFill/>
        </p:spPr>
        <p:txBody>
          <a:bodyPr wrap="square" rtlCol="0" anchor="ctr">
            <a:spAutoFit/>
          </a:bodyPr>
          <a:lstStyle/>
          <a:p>
            <a:pPr marL="285750" marR="0" lvl="0" indent="-285750" algn="l" defTabSz="914400" rtl="0" eaLnBrk="1" fontAlgn="auto" latinLnBrk="0" hangingPunct="1">
              <a:lnSpc>
                <a:spcPct val="130000"/>
              </a:lnSpc>
              <a:spcBef>
                <a:spcPts val="0"/>
              </a:spcBef>
              <a:spcAft>
                <a:spcPts val="0"/>
              </a:spcAft>
              <a:buClr>
                <a:srgbClr val="3271AD">
                  <a:lumMod val="75000"/>
                </a:srgbClr>
              </a:buClr>
              <a:buSzPct val="60000"/>
              <a:buFont typeface="Wingdings" pitchFamily="2" charset="2"/>
              <a:buChar char="n"/>
              <a:tabLst/>
              <a:defRPr/>
            </a:pPr>
            <a:r>
              <a:rPr kumimoji="0" lang="en-US" altLang="zh-CN" sz="1800" b="0" i="0" u="none" strike="noStrike" kern="1200" cap="none" spc="0" normalizeH="0" baseline="0" noProof="0" dirty="0">
                <a:ln>
                  <a:noFill/>
                </a:ln>
                <a:solidFill>
                  <a:srgbClr val="285985"/>
                </a:solidFill>
                <a:effectLst/>
                <a:uLnTx/>
                <a:uFillTx/>
                <a:latin typeface="Microsoft YaHei" panose="020B0503020204020204" pitchFamily="34" charset="-122"/>
                <a:ea typeface="Microsoft YaHei" panose="020B0503020204020204" pitchFamily="34" charset="-122"/>
                <a:cs typeface="+mn-ea"/>
              </a:rPr>
              <a:t>5</a:t>
            </a:r>
            <a:r>
              <a:rPr kumimoji="0" lang="zh-CN" altLang="en-US" sz="1800" b="0" i="0" u="none" strike="noStrike" kern="1200" cap="none" spc="0" normalizeH="0" baseline="0" noProof="0" dirty="0">
                <a:ln>
                  <a:noFill/>
                </a:ln>
                <a:solidFill>
                  <a:srgbClr val="285985"/>
                </a:solidFill>
                <a:effectLst/>
                <a:uLnTx/>
                <a:uFillTx/>
                <a:latin typeface="Microsoft YaHei" panose="020B0503020204020204" pitchFamily="34" charset="-122"/>
                <a:ea typeface="Microsoft YaHei" panose="020B0503020204020204" pitchFamily="34" charset="-122"/>
                <a:cs typeface="+mn-ea"/>
              </a:rPr>
              <a:t>步学会正则表达式</a:t>
            </a:r>
            <a:endParaRPr kumimoji="0" lang="en" altLang="zh-CN" sz="1800" b="0" i="0" u="none" strike="noStrike" kern="1200" cap="none" spc="0" normalizeH="0" baseline="0" noProof="0" dirty="0">
              <a:ln>
                <a:noFill/>
              </a:ln>
              <a:solidFill>
                <a:srgbClr val="285985"/>
              </a:solidFill>
              <a:effectLst/>
              <a:uLnTx/>
              <a:uFillTx/>
              <a:latin typeface="Microsoft YaHei" panose="020B0503020204020204" pitchFamily="34" charset="-122"/>
              <a:ea typeface="Microsoft YaHei" panose="020B0503020204020204" pitchFamily="34" charset="-122"/>
              <a:cs typeface="+mn-ea"/>
            </a:endParaRPr>
          </a:p>
        </p:txBody>
      </p:sp>
      <p:sp>
        <p:nvSpPr>
          <p:cNvPr id="8" name="ïśľîḋé">
            <a:extLst>
              <a:ext uri="{FF2B5EF4-FFF2-40B4-BE49-F238E27FC236}">
                <a16:creationId xmlns:a16="http://schemas.microsoft.com/office/drawing/2014/main" id="{4CF9A1E9-6EC3-3246-9585-762C4E2D376F}"/>
              </a:ext>
            </a:extLst>
          </p:cNvPr>
          <p:cNvSpPr txBox="1"/>
          <p:nvPr/>
        </p:nvSpPr>
        <p:spPr>
          <a:xfrm>
            <a:off x="2123728" y="1923678"/>
            <a:ext cx="6334470" cy="438582"/>
          </a:xfrm>
          <a:prstGeom prst="rect">
            <a:avLst/>
          </a:prstGeom>
          <a:noFill/>
        </p:spPr>
        <p:txBody>
          <a:bodyPr wrap="square" rtlCol="0" anchor="ctr">
            <a:spAutoFit/>
          </a:bodyPr>
          <a:lstStyle/>
          <a:p>
            <a:pPr marL="285750" marR="0" lvl="0" indent="-285750" algn="l" defTabSz="914400" rtl="0" eaLnBrk="1" fontAlgn="auto" latinLnBrk="0" hangingPunct="1">
              <a:lnSpc>
                <a:spcPct val="130000"/>
              </a:lnSpc>
              <a:spcBef>
                <a:spcPts val="0"/>
              </a:spcBef>
              <a:spcAft>
                <a:spcPts val="0"/>
              </a:spcAft>
              <a:buClr>
                <a:srgbClr val="3271AD">
                  <a:lumMod val="75000"/>
                </a:srgbClr>
              </a:buClr>
              <a:buSzPct val="60000"/>
              <a:buFont typeface="Wingdings" pitchFamily="2" charset="2"/>
              <a:buChar char="n"/>
              <a:tabLst/>
              <a:defRPr/>
            </a:pPr>
            <a:r>
              <a:rPr kumimoji="0" lang="en-US" altLang="zh-CN" sz="1800" b="0" i="0" u="none" strike="noStrike" kern="1200" cap="none" spc="0" normalizeH="0" baseline="0" noProof="0" dirty="0">
                <a:ln>
                  <a:noFill/>
                </a:ln>
                <a:solidFill>
                  <a:srgbClr val="285985"/>
                </a:solidFill>
                <a:effectLst/>
                <a:uLnTx/>
                <a:uFillTx/>
                <a:latin typeface="Microsoft YaHei" panose="020B0503020204020204" pitchFamily="34" charset="-122"/>
                <a:ea typeface="Microsoft YaHei" panose="020B0503020204020204" pitchFamily="34" charset="-122"/>
                <a:cs typeface="+mn-ea"/>
              </a:rPr>
              <a:t>Js</a:t>
            </a:r>
            <a:r>
              <a:rPr kumimoji="0" lang="zh-CN" altLang="en-US" sz="1800" b="0" i="0" u="none" strike="noStrike" kern="1200" cap="none" spc="0" normalizeH="0" baseline="0" noProof="0" dirty="0">
                <a:ln>
                  <a:noFill/>
                </a:ln>
                <a:solidFill>
                  <a:srgbClr val="285985"/>
                </a:solidFill>
                <a:effectLst/>
                <a:uLnTx/>
                <a:uFillTx/>
                <a:latin typeface="Microsoft YaHei" panose="020B0503020204020204" pitchFamily="34" charset="-122"/>
                <a:ea typeface="Microsoft YaHei" panose="020B0503020204020204" pitchFamily="34" charset="-122"/>
                <a:cs typeface="+mn-ea"/>
              </a:rPr>
              <a:t>中使用正则表达式</a:t>
            </a:r>
            <a:endParaRPr kumimoji="0" lang="en" altLang="zh-CN" sz="1800" b="0" i="0" u="none" strike="noStrike" kern="1200" cap="none" spc="0" normalizeH="0" baseline="0" noProof="0" dirty="0">
              <a:ln>
                <a:noFill/>
              </a:ln>
              <a:solidFill>
                <a:srgbClr val="285985"/>
              </a:solidFill>
              <a:effectLst/>
              <a:uLnTx/>
              <a:uFillTx/>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2657325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CF1A318-003A-4144-9903-702E142364FC}"/>
              </a:ext>
            </a:extLst>
          </p:cNvPr>
          <p:cNvSpPr>
            <a:spLocks noGrp="1"/>
          </p:cNvSpPr>
          <p:nvPr>
            <p:ph type="title"/>
          </p:nvPr>
        </p:nvSpPr>
        <p:spPr/>
        <p:txBody>
          <a:bodyPr/>
          <a:lstStyle/>
          <a:p>
            <a:r>
              <a:rPr kumimoji="1" lang="zh-CN" altLang="en-US" dirty="0">
                <a:latin typeface="Microsoft YaHei" panose="020B0503020204020204" pitchFamily="34" charset="-122"/>
                <a:sym typeface="Arial" panose="020B0604020202020204" pitchFamily="34" charset="0"/>
              </a:rPr>
              <a:t>什么是正则表达式？</a:t>
            </a:r>
            <a:endParaRPr kumimoji="1" lang="zh-CN" altLang="en-US" dirty="0">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2" name="灯片编号占位符 1">
            <a:extLst>
              <a:ext uri="{FF2B5EF4-FFF2-40B4-BE49-F238E27FC236}">
                <a16:creationId xmlns:a16="http://schemas.microsoft.com/office/drawing/2014/main" id="{BE839C30-C785-E940-8AF5-475F75234F69}"/>
              </a:ext>
            </a:extLst>
          </p:cNvPr>
          <p:cNvSpPr>
            <a:spLocks noGrp="1"/>
          </p:cNvSpPr>
          <p:nvPr>
            <p:ph type="sldNum" sz="quarter" idx="11"/>
          </p:nvPr>
        </p:nvSpPr>
        <p:spPr/>
        <p:txBody>
          <a:bodyPr/>
          <a:lstStyle/>
          <a:p>
            <a:fld id="{B6F15528-21DE-4FAA-801E-634DDDAF4B2B}" type="slidenum">
              <a:rPr lang="en-US" smtClean="0">
                <a:latin typeface="Arial" panose="020B0604020202020204" pitchFamily="34" charset="0"/>
                <a:ea typeface="SimHei" panose="02010609060101010101" pitchFamily="49" charset="-122"/>
                <a:sym typeface="Arial" panose="020B0604020202020204" pitchFamily="34" charset="0"/>
              </a:rPr>
              <a:pPr/>
              <a:t>2</a:t>
            </a:fld>
            <a:endParaRPr lang="en-US">
              <a:latin typeface="Arial" panose="020B0604020202020204" pitchFamily="34" charset="0"/>
              <a:ea typeface="SimHei" panose="02010609060101010101" pitchFamily="49" charset="-122"/>
              <a:sym typeface="Arial" panose="020B0604020202020204" pitchFamily="34" charset="0"/>
            </a:endParaRPr>
          </a:p>
        </p:txBody>
      </p:sp>
      <p:sp>
        <p:nvSpPr>
          <p:cNvPr id="4" name="文本框 3">
            <a:extLst>
              <a:ext uri="{FF2B5EF4-FFF2-40B4-BE49-F238E27FC236}">
                <a16:creationId xmlns:a16="http://schemas.microsoft.com/office/drawing/2014/main" id="{74D60D3B-4D50-2843-A770-032435347A47}"/>
              </a:ext>
            </a:extLst>
          </p:cNvPr>
          <p:cNvSpPr txBox="1"/>
          <p:nvPr/>
        </p:nvSpPr>
        <p:spPr>
          <a:xfrm>
            <a:off x="457200" y="1280160"/>
            <a:ext cx="8229600" cy="1200329"/>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正则表达式是一组由字母和符号组成的特殊文本</a:t>
            </a:r>
            <a:r>
              <a:rPr kumimoji="1" lang="en-US" altLang="zh-CN"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 </a:t>
            </a:r>
            <a:r>
              <a:rPr kumimoji="1" lang="zh-CN" altLang="en-US"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它可以用来从文本中找出满足你想要的格式的句子。</a:t>
            </a:r>
          </a:p>
          <a:p>
            <a:pPr marL="285750" indent="-285750">
              <a:buFont typeface="Arial" panose="020B0604020202020204" pitchFamily="34" charset="0"/>
              <a:buChar char="•"/>
            </a:pPr>
            <a:r>
              <a:rPr kumimoji="1" lang="zh-CN" altLang="en-US"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用来判断字符串是否符合某种条件，替换符合某种规则的字符串，截取需要的字符串</a:t>
            </a:r>
            <a:endParaRPr kumimoji="1" lang="zh-CN" altLang="en-US" sz="1600"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759829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CF1A318-003A-4144-9903-702E142364FC}"/>
              </a:ext>
            </a:extLst>
          </p:cNvPr>
          <p:cNvSpPr>
            <a:spLocks noGrp="1"/>
          </p:cNvSpPr>
          <p:nvPr>
            <p:ph type="title"/>
          </p:nvPr>
        </p:nvSpPr>
        <p:spPr/>
        <p:txBody>
          <a:bodyPr/>
          <a:lstStyle/>
          <a:p>
            <a:r>
              <a:rPr kumimoji="1" lang="en-US" altLang="zh-CN" dirty="0">
                <a:latin typeface="Microsoft YaHei" panose="020B0503020204020204" pitchFamily="34" charset="-122"/>
                <a:ea typeface="Microsoft YaHei" panose="020B0503020204020204" pitchFamily="34" charset="-122"/>
                <a:sym typeface="Arial" panose="020B0604020202020204" pitchFamily="34" charset="0"/>
              </a:rPr>
              <a:t>5</a:t>
            </a:r>
            <a:r>
              <a:rPr kumimoji="1" lang="zh-CN" altLang="en-US" dirty="0">
                <a:latin typeface="Microsoft YaHei" panose="020B0503020204020204" pitchFamily="34" charset="-122"/>
                <a:sym typeface="Arial" panose="020B0604020202020204" pitchFamily="34" charset="0"/>
              </a:rPr>
              <a:t>步学会正则表达式</a:t>
            </a:r>
            <a:endParaRPr kumimoji="1" lang="zh-CN" altLang="en-US" dirty="0">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2" name="灯片编号占位符 1">
            <a:extLst>
              <a:ext uri="{FF2B5EF4-FFF2-40B4-BE49-F238E27FC236}">
                <a16:creationId xmlns:a16="http://schemas.microsoft.com/office/drawing/2014/main" id="{BE839C30-C785-E940-8AF5-475F75234F69}"/>
              </a:ext>
            </a:extLst>
          </p:cNvPr>
          <p:cNvSpPr>
            <a:spLocks noGrp="1"/>
          </p:cNvSpPr>
          <p:nvPr>
            <p:ph type="sldNum" sz="quarter" idx="11"/>
          </p:nvPr>
        </p:nvSpPr>
        <p:spPr/>
        <p:txBody>
          <a:bodyPr/>
          <a:lstStyle/>
          <a:p>
            <a:fld id="{B6F15528-21DE-4FAA-801E-634DDDAF4B2B}" type="slidenum">
              <a:rPr lang="en-US" smtClean="0">
                <a:latin typeface="Arial" panose="020B0604020202020204" pitchFamily="34" charset="0"/>
                <a:ea typeface="SimHei" panose="02010609060101010101" pitchFamily="49" charset="-122"/>
                <a:sym typeface="Arial" panose="020B0604020202020204" pitchFamily="34" charset="0"/>
              </a:rPr>
              <a:pPr/>
              <a:t>3</a:t>
            </a:fld>
            <a:endParaRPr lang="en-US">
              <a:latin typeface="Arial" panose="020B0604020202020204" pitchFamily="34" charset="0"/>
              <a:ea typeface="SimHei" panose="02010609060101010101" pitchFamily="49" charset="-122"/>
              <a:sym typeface="Arial" panose="020B0604020202020204" pitchFamily="34" charset="0"/>
            </a:endParaRPr>
          </a:p>
        </p:txBody>
      </p:sp>
      <p:pic>
        <p:nvPicPr>
          <p:cNvPr id="5" name="图片 4"/>
          <p:cNvPicPr>
            <a:picLocks noChangeAspect="1"/>
          </p:cNvPicPr>
          <p:nvPr/>
        </p:nvPicPr>
        <p:blipFill>
          <a:blip r:embed="rId2"/>
          <a:stretch>
            <a:fillRect/>
          </a:stretch>
        </p:blipFill>
        <p:spPr>
          <a:xfrm>
            <a:off x="467544" y="987574"/>
            <a:ext cx="7579974" cy="3986076"/>
          </a:xfrm>
          <a:prstGeom prst="rect">
            <a:avLst/>
          </a:prstGeom>
        </p:spPr>
      </p:pic>
    </p:spTree>
    <p:extLst>
      <p:ext uri="{BB962C8B-B14F-4D97-AF65-F5344CB8AC3E}">
        <p14:creationId xmlns:p14="http://schemas.microsoft.com/office/powerpoint/2010/main" val="501370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CF1A318-003A-4144-9903-702E142364FC}"/>
              </a:ext>
            </a:extLst>
          </p:cNvPr>
          <p:cNvSpPr>
            <a:spLocks noGrp="1"/>
          </p:cNvSpPr>
          <p:nvPr>
            <p:ph type="title"/>
          </p:nvPr>
        </p:nvSpPr>
        <p:spPr/>
        <p:txBody>
          <a:bodyPr/>
          <a:lstStyle/>
          <a:p>
            <a:r>
              <a:rPr kumimoji="1" lang="en-US" altLang="zh-CN" dirty="0">
                <a:latin typeface="Microsoft YaHei" panose="020B0503020204020204" pitchFamily="34" charset="-122"/>
                <a:sym typeface="Arial" panose="020B0604020202020204" pitchFamily="34" charset="0"/>
              </a:rPr>
              <a:t>1. </a:t>
            </a:r>
            <a:r>
              <a:rPr kumimoji="1" lang="zh-CN" altLang="en-US" dirty="0">
                <a:latin typeface="Microsoft YaHei" panose="020B0503020204020204" pitchFamily="34" charset="-122"/>
                <a:sym typeface="Arial" panose="020B0604020202020204" pitchFamily="34" charset="0"/>
              </a:rPr>
              <a:t>基本匹配</a:t>
            </a:r>
            <a:endParaRPr kumimoji="1" lang="zh-CN" altLang="en-US" dirty="0">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2" name="灯片编号占位符 1">
            <a:extLst>
              <a:ext uri="{FF2B5EF4-FFF2-40B4-BE49-F238E27FC236}">
                <a16:creationId xmlns:a16="http://schemas.microsoft.com/office/drawing/2014/main" id="{BE839C30-C785-E940-8AF5-475F75234F69}"/>
              </a:ext>
            </a:extLst>
          </p:cNvPr>
          <p:cNvSpPr>
            <a:spLocks noGrp="1"/>
          </p:cNvSpPr>
          <p:nvPr>
            <p:ph type="sldNum" sz="quarter" idx="11"/>
          </p:nvPr>
        </p:nvSpPr>
        <p:spPr/>
        <p:txBody>
          <a:bodyPr/>
          <a:lstStyle/>
          <a:p>
            <a:fld id="{B6F15528-21DE-4FAA-801E-634DDDAF4B2B}" type="slidenum">
              <a:rPr lang="en-US" smtClean="0">
                <a:latin typeface="Arial" panose="020B0604020202020204" pitchFamily="34" charset="0"/>
                <a:ea typeface="SimHei" panose="02010609060101010101" pitchFamily="49" charset="-122"/>
                <a:sym typeface="Arial" panose="020B0604020202020204" pitchFamily="34" charset="0"/>
              </a:rPr>
              <a:pPr/>
              <a:t>4</a:t>
            </a:fld>
            <a:endParaRPr lang="en-US">
              <a:latin typeface="Arial" panose="020B0604020202020204" pitchFamily="34" charset="0"/>
              <a:ea typeface="SimHei" panose="02010609060101010101" pitchFamily="49" charset="-122"/>
              <a:sym typeface="Arial" panose="020B0604020202020204" pitchFamily="34" charset="0"/>
            </a:endParaRPr>
          </a:p>
        </p:txBody>
      </p:sp>
      <p:sp>
        <p:nvSpPr>
          <p:cNvPr id="6" name="文本框 5">
            <a:extLst>
              <a:ext uri="{FF2B5EF4-FFF2-40B4-BE49-F238E27FC236}">
                <a16:creationId xmlns:a16="http://schemas.microsoft.com/office/drawing/2014/main" id="{74D60D3B-4D50-2843-A770-032435347A47}"/>
              </a:ext>
            </a:extLst>
          </p:cNvPr>
          <p:cNvSpPr txBox="1"/>
          <p:nvPr/>
        </p:nvSpPr>
        <p:spPr>
          <a:xfrm>
            <a:off x="457200" y="1280160"/>
            <a:ext cx="8229600" cy="923330"/>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正则表达式</a:t>
            </a:r>
            <a:r>
              <a:rPr kumimoji="1" lang="en-US" altLang="zh-CN"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123</a:t>
            </a:r>
            <a:r>
              <a:rPr kumimoji="1" lang="zh-CN" altLang="en-US"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匹配字符串</a:t>
            </a:r>
            <a:r>
              <a:rPr kumimoji="1" lang="en-US" altLang="zh-CN"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123. </a:t>
            </a:r>
            <a:r>
              <a:rPr kumimoji="1" lang="zh-CN" altLang="en-US"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它逐个字符的与输入的正则表达式做比较</a:t>
            </a:r>
            <a:r>
              <a:rPr kumimoji="1" lang="en-US" altLang="zh-CN"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a:t>
            </a:r>
          </a:p>
          <a:p>
            <a:pPr marL="285750" indent="-285750">
              <a:buFont typeface="Arial" panose="020B0604020202020204" pitchFamily="34" charset="0"/>
              <a:buChar char="•"/>
            </a:pPr>
            <a:r>
              <a:rPr kumimoji="1" lang="en-US" altLang="zh-CN"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"the" =&gt; The fat cat sat on the mat.</a:t>
            </a:r>
          </a:p>
          <a:p>
            <a:pPr marL="285750" indent="-285750">
              <a:buFont typeface="Arial" panose="020B0604020202020204" pitchFamily="34" charset="0"/>
              <a:buChar char="•"/>
            </a:pPr>
            <a:r>
              <a:rPr kumimoji="1" lang="zh-CN" altLang="en-US"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正则表达式是大小写敏感的</a:t>
            </a:r>
            <a:r>
              <a:rPr kumimoji="1" lang="en-US" altLang="zh-CN"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 </a:t>
            </a:r>
            <a:r>
              <a:rPr kumimoji="1" lang="zh-CN" altLang="en-US"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所以</a:t>
            </a:r>
            <a:r>
              <a:rPr kumimoji="1" lang="en-US" altLang="zh-CN"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The</a:t>
            </a:r>
            <a:r>
              <a:rPr kumimoji="1" lang="zh-CN" altLang="en-US"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不会匹配</a:t>
            </a:r>
            <a:r>
              <a:rPr kumimoji="1" lang="en-US" altLang="zh-CN"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the</a:t>
            </a:r>
            <a:endParaRPr kumimoji="1" lang="zh-CN" altLang="en-US"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099739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CF1A318-003A-4144-9903-702E142364FC}"/>
              </a:ext>
            </a:extLst>
          </p:cNvPr>
          <p:cNvSpPr>
            <a:spLocks noGrp="1"/>
          </p:cNvSpPr>
          <p:nvPr>
            <p:ph type="title"/>
          </p:nvPr>
        </p:nvSpPr>
        <p:spPr/>
        <p:txBody>
          <a:bodyPr/>
          <a:lstStyle/>
          <a:p>
            <a:r>
              <a:rPr lang="en-US" altLang="zh-CN" dirty="0">
                <a:solidFill>
                  <a:srgbClr val="3D3D3D"/>
                </a:solidFill>
                <a:latin typeface="Microsoft YaHei" panose="020B0503020204020204" pitchFamily="34" charset="-122"/>
                <a:sym typeface="Arial" panose="020B0604020202020204" pitchFamily="34" charset="0"/>
              </a:rPr>
              <a:t>2. </a:t>
            </a:r>
            <a:r>
              <a:rPr lang="zh-CN" altLang="en-US" dirty="0">
                <a:solidFill>
                  <a:srgbClr val="3D3D3D"/>
                </a:solidFill>
                <a:latin typeface="Microsoft YaHei" panose="020B0503020204020204" pitchFamily="34" charset="-122"/>
                <a:sym typeface="Arial" panose="020B0604020202020204" pitchFamily="34" charset="0"/>
              </a:rPr>
              <a:t>元字符</a:t>
            </a:r>
            <a:endParaRPr kumimoji="1" lang="zh-CN" altLang="en-US" dirty="0">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2" name="灯片编号占位符 1">
            <a:extLst>
              <a:ext uri="{FF2B5EF4-FFF2-40B4-BE49-F238E27FC236}">
                <a16:creationId xmlns:a16="http://schemas.microsoft.com/office/drawing/2014/main" id="{BE839C30-C785-E940-8AF5-475F75234F69}"/>
              </a:ext>
            </a:extLst>
          </p:cNvPr>
          <p:cNvSpPr>
            <a:spLocks noGrp="1"/>
          </p:cNvSpPr>
          <p:nvPr>
            <p:ph type="sldNum" sz="quarter" idx="11"/>
          </p:nvPr>
        </p:nvSpPr>
        <p:spPr/>
        <p:txBody>
          <a:bodyPr/>
          <a:lstStyle/>
          <a:p>
            <a:fld id="{B6F15528-21DE-4FAA-801E-634DDDAF4B2B}" type="slidenum">
              <a:rPr lang="en-US" smtClean="0">
                <a:latin typeface="Arial" panose="020B0604020202020204" pitchFamily="34" charset="0"/>
                <a:ea typeface="SimHei" panose="02010609060101010101" pitchFamily="49" charset="-122"/>
                <a:sym typeface="Arial" panose="020B0604020202020204" pitchFamily="34" charset="0"/>
              </a:rPr>
              <a:pPr/>
              <a:t>5</a:t>
            </a:fld>
            <a:endParaRPr lang="en-US">
              <a:latin typeface="Arial" panose="020B0604020202020204" pitchFamily="34" charset="0"/>
              <a:ea typeface="SimHei" panose="02010609060101010101" pitchFamily="49" charset="-122"/>
              <a:sym typeface="Arial" panose="020B0604020202020204" pitchFamily="34" charset="0"/>
            </a:endParaRPr>
          </a:p>
        </p:txBody>
      </p:sp>
      <p:graphicFrame>
        <p:nvGraphicFramePr>
          <p:cNvPr id="14" name="表格 13">
            <a:extLst>
              <a:ext uri="{FF2B5EF4-FFF2-40B4-BE49-F238E27FC236}">
                <a16:creationId xmlns:a16="http://schemas.microsoft.com/office/drawing/2014/main" id="{6C5AF7D5-E6A5-1340-9F95-9C564B65CE85}"/>
              </a:ext>
            </a:extLst>
          </p:cNvPr>
          <p:cNvGraphicFramePr>
            <a:graphicFrameLocks noGrp="1"/>
          </p:cNvGraphicFramePr>
          <p:nvPr>
            <p:extLst>
              <p:ext uri="{D42A27DB-BD31-4B8C-83A1-F6EECF244321}">
                <p14:modId xmlns:p14="http://schemas.microsoft.com/office/powerpoint/2010/main" val="748023889"/>
              </p:ext>
            </p:extLst>
          </p:nvPr>
        </p:nvGraphicFramePr>
        <p:xfrm>
          <a:off x="395536" y="1059581"/>
          <a:ext cx="8229600" cy="3870174"/>
        </p:xfrm>
        <a:graphic>
          <a:graphicData uri="http://schemas.openxmlformats.org/drawingml/2006/table">
            <a:tbl>
              <a:tblPr firstRow="1" bandRow="1">
                <a:tableStyleId>{5940675A-B579-460E-94D1-54222C63F5DA}</a:tableStyleId>
              </a:tblPr>
              <a:tblGrid>
                <a:gridCol w="1193292">
                  <a:extLst>
                    <a:ext uri="{9D8B030D-6E8A-4147-A177-3AD203B41FA5}">
                      <a16:colId xmlns:a16="http://schemas.microsoft.com/office/drawing/2014/main" val="2075136860"/>
                    </a:ext>
                  </a:extLst>
                </a:gridCol>
                <a:gridCol w="7036308">
                  <a:extLst>
                    <a:ext uri="{9D8B030D-6E8A-4147-A177-3AD203B41FA5}">
                      <a16:colId xmlns:a16="http://schemas.microsoft.com/office/drawing/2014/main" val="2544184320"/>
                    </a:ext>
                  </a:extLst>
                </a:gridCol>
              </a:tblGrid>
              <a:tr h="28347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200" kern="1200" dirty="0">
                          <a:latin typeface="Microsoft YaHei" panose="020B0503020204020204" pitchFamily="34" charset="-122"/>
                          <a:ea typeface="Microsoft YaHei" panose="020B0503020204020204" pitchFamily="34" charset="-122"/>
                          <a:sym typeface="Arial" panose="020B0604020202020204" pitchFamily="34" charset="0"/>
                        </a:rPr>
                        <a:t>.</a:t>
                      </a:r>
                      <a:endParaRPr lang="zh-CN" altLang="en-US" sz="1200" kern="1200" dirty="0">
                        <a:latin typeface="Microsoft YaHei" panose="020B0503020204020204" pitchFamily="34" charset="-122"/>
                        <a:ea typeface="Microsoft YaHei" panose="020B0503020204020204" pitchFamily="34" charset="-122"/>
                        <a:sym typeface="Arial" panose="020B0604020202020204" pitchFamily="34" charset="0"/>
                      </a:endParaRPr>
                    </a:p>
                  </a:txBody>
                  <a:tcPr anchor="ctr"/>
                </a:tc>
                <a:tc>
                  <a:txBody>
                    <a:bodyPr/>
                    <a:lstStyle/>
                    <a:p>
                      <a:pPr marL="0" lvl="1" indent="0" algn="l" defTabSz="488950">
                        <a:lnSpc>
                          <a:spcPct val="90000"/>
                        </a:lnSpc>
                        <a:spcBef>
                          <a:spcPct val="0"/>
                        </a:spcBef>
                        <a:spcAft>
                          <a:spcPct val="15000"/>
                        </a:spcAft>
                        <a:buNone/>
                      </a:pPr>
                      <a:r>
                        <a:rPr lang="zh-CN" altLang="en-US" sz="1200" kern="1200" dirty="0">
                          <a:latin typeface="Microsoft YaHei" panose="020B0503020204020204" pitchFamily="34" charset="-122"/>
                          <a:ea typeface="Microsoft YaHei" panose="020B0503020204020204" pitchFamily="34" charset="-122"/>
                          <a:sym typeface="Arial" panose="020B0604020202020204" pitchFamily="34" charset="0"/>
                        </a:rPr>
                        <a:t>句号匹配任意单个字符除了换行符</a:t>
                      </a:r>
                      <a:r>
                        <a:rPr lang="en-US" altLang="zh-CN" sz="1200" kern="1200" dirty="0">
                          <a:latin typeface="Microsoft YaHei" panose="020B0503020204020204" pitchFamily="34" charset="-122"/>
                          <a:ea typeface="Microsoft YaHei" panose="020B0503020204020204" pitchFamily="34" charset="-122"/>
                          <a:sym typeface="Arial" panose="020B0604020202020204" pitchFamily="34" charset="0"/>
                        </a:rPr>
                        <a:t>  </a:t>
                      </a:r>
                      <a:r>
                        <a:rPr lang="zh-CN" altLang="en-US" sz="1200" kern="1200" dirty="0">
                          <a:latin typeface="Microsoft YaHei" panose="020B0503020204020204" pitchFamily="34" charset="-122"/>
                          <a:ea typeface="Microsoft YaHei" panose="020B0503020204020204" pitchFamily="34" charset="-122"/>
                          <a:sym typeface="Arial" panose="020B0604020202020204" pitchFamily="34" charset="0"/>
                        </a:rPr>
                        <a:t>，</a:t>
                      </a:r>
                      <a:r>
                        <a:rPr lang="en-US" altLang="zh-CN" sz="1200" kern="1200" dirty="0">
                          <a:latin typeface="Microsoft YaHei" panose="020B0503020204020204" pitchFamily="34" charset="-122"/>
                          <a:ea typeface="Microsoft YaHei" panose="020B0503020204020204" pitchFamily="34" charset="-122"/>
                          <a:sym typeface="Arial" panose="020B0604020202020204" pitchFamily="34" charset="0"/>
                        </a:rPr>
                        <a:t>".ar" =&gt; The </a:t>
                      </a:r>
                      <a:r>
                        <a:rPr lang="en-US" altLang="zh-CN" sz="1200" kern="1200" dirty="0">
                          <a:solidFill>
                            <a:srgbClr val="FF0000"/>
                          </a:solidFill>
                          <a:latin typeface="Microsoft YaHei" panose="020B0503020204020204" pitchFamily="34" charset="-122"/>
                          <a:ea typeface="Microsoft YaHei" panose="020B0503020204020204" pitchFamily="34" charset="-122"/>
                          <a:sym typeface="Arial" panose="020B0604020202020204" pitchFamily="34" charset="0"/>
                        </a:rPr>
                        <a:t>car</a:t>
                      </a:r>
                      <a:r>
                        <a:rPr lang="en-US" altLang="zh-CN" sz="1200" kern="1200" dirty="0">
                          <a:latin typeface="Microsoft YaHei" panose="020B0503020204020204" pitchFamily="34" charset="-122"/>
                          <a:ea typeface="Microsoft YaHei" panose="020B0503020204020204" pitchFamily="34" charset="-122"/>
                          <a:sym typeface="Arial" panose="020B0604020202020204" pitchFamily="34" charset="0"/>
                        </a:rPr>
                        <a:t> </a:t>
                      </a:r>
                      <a:r>
                        <a:rPr lang="en-US" altLang="zh-CN" sz="1200" kern="1200" dirty="0">
                          <a:solidFill>
                            <a:srgbClr val="FF0000"/>
                          </a:solidFill>
                          <a:latin typeface="Microsoft YaHei" panose="020B0503020204020204" pitchFamily="34" charset="-122"/>
                          <a:ea typeface="Microsoft YaHei" panose="020B0503020204020204" pitchFamily="34" charset="-122"/>
                          <a:sym typeface="Arial" panose="020B0604020202020204" pitchFamily="34" charset="0"/>
                        </a:rPr>
                        <a:t>par</a:t>
                      </a:r>
                      <a:r>
                        <a:rPr lang="en-US" altLang="zh-CN" sz="1200" kern="1200" dirty="0">
                          <a:latin typeface="Microsoft YaHei" panose="020B0503020204020204" pitchFamily="34" charset="-122"/>
                          <a:ea typeface="Microsoft YaHei" panose="020B0503020204020204" pitchFamily="34" charset="-122"/>
                          <a:sym typeface="Arial" panose="020B0604020202020204" pitchFamily="34" charset="0"/>
                        </a:rPr>
                        <a:t>ked in the </a:t>
                      </a:r>
                      <a:r>
                        <a:rPr lang="en-US" altLang="zh-CN" sz="1200" kern="1200" dirty="0">
                          <a:solidFill>
                            <a:srgbClr val="FF0000"/>
                          </a:solidFill>
                          <a:latin typeface="Microsoft YaHei" panose="020B0503020204020204" pitchFamily="34" charset="-122"/>
                          <a:ea typeface="Microsoft YaHei" panose="020B0503020204020204" pitchFamily="34" charset="-122"/>
                          <a:sym typeface="Arial" panose="020B0604020202020204" pitchFamily="34" charset="0"/>
                        </a:rPr>
                        <a:t>gar</a:t>
                      </a:r>
                      <a:r>
                        <a:rPr lang="en-US" altLang="zh-CN" sz="1200" kern="1200" dirty="0">
                          <a:latin typeface="Microsoft YaHei" panose="020B0503020204020204" pitchFamily="34" charset="-122"/>
                          <a:ea typeface="Microsoft YaHei" panose="020B0503020204020204" pitchFamily="34" charset="-122"/>
                          <a:sym typeface="Arial" panose="020B0604020202020204" pitchFamily="34" charset="0"/>
                        </a:rPr>
                        <a:t>age.</a:t>
                      </a:r>
                      <a:endParaRPr lang="zh-CN" altLang="en-US" sz="1200" kern="1200" dirty="0">
                        <a:latin typeface="Microsoft YaHei" panose="020B0503020204020204" pitchFamily="34" charset="-122"/>
                        <a:ea typeface="Microsoft YaHei" panose="020B0503020204020204" pitchFamily="34" charset="-122"/>
                        <a:sym typeface="Arial" panose="020B0604020202020204" pitchFamily="34" charset="0"/>
                      </a:endParaRPr>
                    </a:p>
                  </a:txBody>
                  <a:tcPr anchor="ctr"/>
                </a:tc>
                <a:extLst>
                  <a:ext uri="{0D108BD9-81ED-4DB2-BD59-A6C34878D82A}">
                    <a16:rowId xmlns:a16="http://schemas.microsoft.com/office/drawing/2014/main" val="209763613"/>
                  </a:ext>
                </a:extLst>
              </a:tr>
              <a:tr h="364595">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200" kern="1200" dirty="0">
                          <a:latin typeface="Microsoft YaHei" panose="020B0503020204020204" pitchFamily="34" charset="-122"/>
                          <a:ea typeface="Microsoft YaHei" panose="020B0503020204020204" pitchFamily="34" charset="-122"/>
                          <a:sym typeface="Arial" panose="020B0604020202020204" pitchFamily="34" charset="0"/>
                        </a:rPr>
                        <a:t>[]</a:t>
                      </a:r>
                      <a:endParaRPr lang="zh-CN" altLang="en-US" sz="1200" kern="1200" dirty="0">
                        <a:latin typeface="Microsoft YaHei" panose="020B0503020204020204" pitchFamily="34" charset="-122"/>
                        <a:ea typeface="Microsoft YaHei" panose="020B0503020204020204" pitchFamily="34" charset="-122"/>
                        <a:sym typeface="Arial" panose="020B0604020202020204" pitchFamily="34" charset="0"/>
                      </a:endParaRP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200" kern="1200" dirty="0">
                          <a:latin typeface="Microsoft YaHei" panose="020B0503020204020204" pitchFamily="34" charset="-122"/>
                          <a:ea typeface="Microsoft YaHei" panose="020B0503020204020204" pitchFamily="34" charset="-122"/>
                          <a:sym typeface="Arial" panose="020B0604020202020204" pitchFamily="34" charset="0"/>
                        </a:rPr>
                        <a:t>字符种类，匹配方括号内的任意字符，</a:t>
                      </a:r>
                      <a:r>
                        <a:rPr lang="en-US" altLang="zh-CN" sz="1200" kern="1200" dirty="0">
                          <a:latin typeface="Microsoft YaHei" panose="020B0503020204020204" pitchFamily="34" charset="-122"/>
                          <a:ea typeface="Microsoft YaHei" panose="020B0503020204020204" pitchFamily="34" charset="-122"/>
                          <a:sym typeface="Arial" panose="020B0604020202020204" pitchFamily="34" charset="0"/>
                        </a:rPr>
                        <a:t>"[Tt]he" =&gt; </a:t>
                      </a:r>
                      <a:r>
                        <a:rPr lang="en-US" altLang="zh-CN" sz="1200" kern="1200" dirty="0">
                          <a:solidFill>
                            <a:srgbClr val="FF0000"/>
                          </a:solidFill>
                          <a:latin typeface="Microsoft YaHei" panose="020B0503020204020204" pitchFamily="34" charset="-122"/>
                          <a:ea typeface="Microsoft YaHei" panose="020B0503020204020204" pitchFamily="34" charset="-122"/>
                          <a:sym typeface="Arial" panose="020B0604020202020204" pitchFamily="34" charset="0"/>
                        </a:rPr>
                        <a:t>The</a:t>
                      </a:r>
                      <a:r>
                        <a:rPr lang="en-US" altLang="zh-CN" sz="1200" kern="1200" dirty="0">
                          <a:latin typeface="Microsoft YaHei" panose="020B0503020204020204" pitchFamily="34" charset="-122"/>
                          <a:ea typeface="Microsoft YaHei" panose="020B0503020204020204" pitchFamily="34" charset="-122"/>
                          <a:sym typeface="Arial" panose="020B0604020202020204" pitchFamily="34" charset="0"/>
                        </a:rPr>
                        <a:t> car parked in </a:t>
                      </a:r>
                      <a:r>
                        <a:rPr lang="en-US" altLang="zh-CN" sz="1200" kern="1200" dirty="0">
                          <a:solidFill>
                            <a:srgbClr val="FF0000"/>
                          </a:solidFill>
                          <a:latin typeface="Microsoft YaHei" panose="020B0503020204020204" pitchFamily="34" charset="-122"/>
                          <a:ea typeface="Microsoft YaHei" panose="020B0503020204020204" pitchFamily="34" charset="-122"/>
                          <a:sym typeface="Arial" panose="020B0604020202020204" pitchFamily="34" charset="0"/>
                        </a:rPr>
                        <a:t>the</a:t>
                      </a:r>
                      <a:r>
                        <a:rPr lang="en-US" altLang="zh-CN" sz="1200" kern="1200" dirty="0">
                          <a:latin typeface="Microsoft YaHei" panose="020B0503020204020204" pitchFamily="34" charset="-122"/>
                          <a:ea typeface="Microsoft YaHei" panose="020B0503020204020204" pitchFamily="34" charset="-122"/>
                          <a:sym typeface="Arial" panose="020B0604020202020204" pitchFamily="34" charset="0"/>
                        </a:rPr>
                        <a:t> garage. "ar[.]" =&gt; A garage is a good place to park a c</a:t>
                      </a:r>
                      <a:r>
                        <a:rPr lang="en-US" altLang="zh-CN" sz="1200" kern="1200" dirty="0">
                          <a:solidFill>
                            <a:srgbClr val="FF0000"/>
                          </a:solidFill>
                          <a:latin typeface="Microsoft YaHei" panose="020B0503020204020204" pitchFamily="34" charset="-122"/>
                          <a:ea typeface="Microsoft YaHei" panose="020B0503020204020204" pitchFamily="34" charset="-122"/>
                          <a:sym typeface="Arial" panose="020B0604020202020204" pitchFamily="34" charset="0"/>
                        </a:rPr>
                        <a:t>ar.</a:t>
                      </a:r>
                      <a:endParaRPr lang="zh-CN" altLang="en-US" sz="1200" kern="1200" dirty="0">
                        <a:solidFill>
                          <a:srgbClr val="FF0000"/>
                        </a:solidFill>
                        <a:latin typeface="Microsoft YaHei" panose="020B0503020204020204" pitchFamily="34" charset="-122"/>
                        <a:ea typeface="Microsoft YaHei" panose="020B0503020204020204" pitchFamily="34" charset="-122"/>
                        <a:sym typeface="Arial" panose="020B0604020202020204" pitchFamily="34" charset="0"/>
                      </a:endParaRPr>
                    </a:p>
                  </a:txBody>
                  <a:tcPr anchor="ctr"/>
                </a:tc>
                <a:extLst>
                  <a:ext uri="{0D108BD9-81ED-4DB2-BD59-A6C34878D82A}">
                    <a16:rowId xmlns:a16="http://schemas.microsoft.com/office/drawing/2014/main" val="1742187591"/>
                  </a:ext>
                </a:extLst>
              </a:tr>
              <a:tr h="3600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200" kern="1200" dirty="0">
                          <a:latin typeface="Microsoft YaHei" panose="020B0503020204020204" pitchFamily="34" charset="-122"/>
                          <a:ea typeface="Microsoft YaHei" panose="020B0503020204020204" pitchFamily="34" charset="-122"/>
                          <a:sym typeface="Arial" panose="020B0604020202020204" pitchFamily="34" charset="0"/>
                        </a:rPr>
                        <a:t>[^]</a:t>
                      </a:r>
                      <a:endParaRPr lang="zh-CN" altLang="en-US" sz="1200" kern="1200" dirty="0">
                        <a:latin typeface="Microsoft YaHei" panose="020B0503020204020204" pitchFamily="34" charset="-122"/>
                        <a:ea typeface="Microsoft YaHei" panose="020B0503020204020204" pitchFamily="34" charset="-122"/>
                        <a:sym typeface="Arial" panose="020B0604020202020204" pitchFamily="34" charset="0"/>
                      </a:endParaRPr>
                    </a:p>
                  </a:txBody>
                  <a:tcPr anchor="ctr"/>
                </a:tc>
                <a:tc>
                  <a:txBody>
                    <a:bodyPr/>
                    <a:lstStyle/>
                    <a:p>
                      <a:pPr marL="0" lvl="1" indent="0" algn="l" defTabSz="488950">
                        <a:lnSpc>
                          <a:spcPct val="90000"/>
                        </a:lnSpc>
                        <a:spcBef>
                          <a:spcPct val="0"/>
                        </a:spcBef>
                        <a:spcAft>
                          <a:spcPct val="15000"/>
                        </a:spcAft>
                        <a:buNone/>
                      </a:pPr>
                      <a:r>
                        <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rPr>
                        <a:t>否定的字符种类</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 </a:t>
                      </a:r>
                      <a:r>
                        <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rPr>
                        <a:t>匹配除了方括号里的任意字符，</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"[^c]ar" =&gt; The car </a:t>
                      </a:r>
                      <a:r>
                        <a:rPr lang="en-US" altLang="zh-CN" sz="1100" kern="1200" dirty="0">
                          <a:solidFill>
                            <a:srgbClr val="FF0000"/>
                          </a:solidFill>
                          <a:latin typeface="Microsoft YaHei" panose="020B0503020204020204" pitchFamily="34" charset="-122"/>
                          <a:ea typeface="Microsoft YaHei" panose="020B0503020204020204" pitchFamily="34" charset="-122"/>
                          <a:sym typeface="Arial" panose="020B0604020202020204" pitchFamily="34" charset="0"/>
                        </a:rPr>
                        <a:t>par</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ked in the </a:t>
                      </a:r>
                      <a:r>
                        <a:rPr lang="en-US" altLang="zh-CN" sz="1100" kern="1200" dirty="0">
                          <a:solidFill>
                            <a:srgbClr val="FF0000"/>
                          </a:solidFill>
                          <a:latin typeface="Microsoft YaHei" panose="020B0503020204020204" pitchFamily="34" charset="-122"/>
                          <a:ea typeface="Microsoft YaHei" panose="020B0503020204020204" pitchFamily="34" charset="-122"/>
                          <a:sym typeface="Arial" panose="020B0604020202020204" pitchFamily="34" charset="0"/>
                        </a:rPr>
                        <a:t>gar</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age.</a:t>
                      </a:r>
                      <a:endPar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endParaRPr>
                    </a:p>
                  </a:txBody>
                  <a:tcPr anchor="ctr"/>
                </a:tc>
                <a:extLst>
                  <a:ext uri="{0D108BD9-81ED-4DB2-BD59-A6C34878D82A}">
                    <a16:rowId xmlns:a16="http://schemas.microsoft.com/office/drawing/2014/main" val="3648260494"/>
                  </a:ext>
                </a:extLst>
              </a:tr>
              <a:tr h="28803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200" kern="1200" dirty="0">
                          <a:latin typeface="Microsoft YaHei" panose="020B0503020204020204" pitchFamily="34" charset="-122"/>
                          <a:ea typeface="Microsoft YaHei" panose="020B0503020204020204" pitchFamily="34" charset="-122"/>
                          <a:sym typeface="Arial" panose="020B0604020202020204" pitchFamily="34" charset="0"/>
                        </a:rPr>
                        <a:t>*</a:t>
                      </a:r>
                      <a:endParaRPr lang="zh-CN" altLang="en-US" sz="1200" kern="1200" dirty="0">
                        <a:latin typeface="Microsoft YaHei" panose="020B0503020204020204" pitchFamily="34" charset="-122"/>
                        <a:ea typeface="Microsoft YaHei" panose="020B0503020204020204" pitchFamily="34" charset="-122"/>
                        <a:sym typeface="Arial" panose="020B0604020202020204" pitchFamily="34" charset="0"/>
                      </a:endParaRPr>
                    </a:p>
                  </a:txBody>
                  <a:tcPr anchor="ctr"/>
                </a:tc>
                <a:tc>
                  <a:txBody>
                    <a:bodyPr/>
                    <a:lstStyle/>
                    <a:p>
                      <a:pPr marL="0" lvl="1" indent="0" algn="l" defTabSz="488950">
                        <a:lnSpc>
                          <a:spcPct val="90000"/>
                        </a:lnSpc>
                        <a:spcBef>
                          <a:spcPct val="0"/>
                        </a:spcBef>
                        <a:spcAft>
                          <a:spcPct val="15000"/>
                        </a:spcAft>
                        <a:buNone/>
                      </a:pPr>
                      <a:r>
                        <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rPr>
                        <a:t>匹配</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&gt;=0</a:t>
                      </a:r>
                      <a:r>
                        <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rPr>
                        <a:t>个重复的在*号之前的字符</a:t>
                      </a:r>
                    </a:p>
                  </a:txBody>
                  <a:tcPr anchor="ctr"/>
                </a:tc>
                <a:extLst>
                  <a:ext uri="{0D108BD9-81ED-4DB2-BD59-A6C34878D82A}">
                    <a16:rowId xmlns:a16="http://schemas.microsoft.com/office/drawing/2014/main" val="2994042192"/>
                  </a:ext>
                </a:extLst>
              </a:tr>
              <a:tr h="3600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200" kern="1200" dirty="0">
                          <a:latin typeface="Microsoft YaHei" panose="020B0503020204020204" pitchFamily="34" charset="-122"/>
                          <a:ea typeface="Microsoft YaHei" panose="020B0503020204020204" pitchFamily="34" charset="-122"/>
                          <a:sym typeface="Arial" panose="020B0604020202020204" pitchFamily="34" charset="0"/>
                        </a:rPr>
                        <a:t>+</a:t>
                      </a:r>
                      <a:endParaRPr lang="zh-CN" altLang="en-US" sz="1200" kern="1200" dirty="0">
                        <a:latin typeface="Microsoft YaHei" panose="020B0503020204020204" pitchFamily="34" charset="-122"/>
                        <a:ea typeface="Microsoft YaHei" panose="020B0503020204020204" pitchFamily="34" charset="-122"/>
                        <a:sym typeface="Arial" panose="020B0604020202020204" pitchFamily="34" charset="0"/>
                      </a:endParaRPr>
                    </a:p>
                  </a:txBody>
                  <a:tcPr anchor="ctr"/>
                </a:tc>
                <a:tc>
                  <a:txBody>
                    <a:bodyPr/>
                    <a:lstStyle/>
                    <a:p>
                      <a:pPr marL="0" lvl="1" indent="0" algn="l" defTabSz="488950">
                        <a:lnSpc>
                          <a:spcPct val="90000"/>
                        </a:lnSpc>
                        <a:spcBef>
                          <a:spcPct val="0"/>
                        </a:spcBef>
                        <a:spcAft>
                          <a:spcPct val="15000"/>
                        </a:spcAft>
                        <a:buNone/>
                      </a:pPr>
                      <a:r>
                        <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rPr>
                        <a:t>匹配</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&gt;=1</a:t>
                      </a:r>
                      <a:r>
                        <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rPr>
                        <a:t>个重复的</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a:t>
                      </a:r>
                      <a:r>
                        <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rPr>
                        <a:t>号前的字符</a:t>
                      </a:r>
                    </a:p>
                  </a:txBody>
                  <a:tcPr anchor="ctr"/>
                </a:tc>
                <a:extLst>
                  <a:ext uri="{0D108BD9-81ED-4DB2-BD59-A6C34878D82A}">
                    <a16:rowId xmlns:a16="http://schemas.microsoft.com/office/drawing/2014/main" val="10004"/>
                  </a:ext>
                </a:extLst>
              </a:tr>
              <a:tr h="28803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200" kern="1200" dirty="0">
                          <a:latin typeface="Microsoft YaHei" panose="020B0503020204020204" pitchFamily="34" charset="-122"/>
                          <a:ea typeface="Microsoft YaHei" panose="020B0503020204020204" pitchFamily="34" charset="-122"/>
                          <a:sym typeface="Arial" panose="020B0604020202020204" pitchFamily="34" charset="0"/>
                        </a:rPr>
                        <a:t>?</a:t>
                      </a:r>
                      <a:endParaRPr lang="zh-CN" altLang="en-US" sz="1200" kern="1200" dirty="0">
                        <a:latin typeface="Microsoft YaHei" panose="020B0503020204020204" pitchFamily="34" charset="-122"/>
                        <a:ea typeface="Microsoft YaHei" panose="020B0503020204020204" pitchFamily="34" charset="-122"/>
                        <a:sym typeface="Arial" panose="020B0604020202020204" pitchFamily="34" charset="0"/>
                      </a:endParaRPr>
                    </a:p>
                  </a:txBody>
                  <a:tcPr anchor="ctr"/>
                </a:tc>
                <a:tc>
                  <a:txBody>
                    <a:bodyPr/>
                    <a:lstStyle/>
                    <a:p>
                      <a:pPr marL="0" lvl="1" indent="0" algn="l" defTabSz="488950">
                        <a:lnSpc>
                          <a:spcPct val="90000"/>
                        </a:lnSpc>
                        <a:spcBef>
                          <a:spcPct val="0"/>
                        </a:spcBef>
                        <a:spcAft>
                          <a:spcPct val="15000"/>
                        </a:spcAft>
                        <a:buNone/>
                      </a:pPr>
                      <a:r>
                        <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rPr>
                        <a:t>匹配</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0</a:t>
                      </a:r>
                      <a:r>
                        <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rPr>
                        <a:t>或</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1</a:t>
                      </a:r>
                      <a:r>
                        <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rPr>
                        <a:t>个</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a:t>
                      </a:r>
                      <a:r>
                        <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rPr>
                        <a:t>号之前的字符</a:t>
                      </a:r>
                    </a:p>
                  </a:txBody>
                  <a:tcPr anchor="ctr"/>
                </a:tc>
                <a:extLst>
                  <a:ext uri="{0D108BD9-81ED-4DB2-BD59-A6C34878D82A}">
                    <a16:rowId xmlns:a16="http://schemas.microsoft.com/office/drawing/2014/main" val="10005"/>
                  </a:ext>
                </a:extLst>
              </a:tr>
              <a:tr h="28803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200" kern="1200" dirty="0">
                          <a:latin typeface="Microsoft YaHei" panose="020B0503020204020204" pitchFamily="34" charset="-122"/>
                          <a:ea typeface="Microsoft YaHei" panose="020B0503020204020204" pitchFamily="34" charset="-122"/>
                          <a:sym typeface="Arial" panose="020B0604020202020204" pitchFamily="34" charset="0"/>
                        </a:rPr>
                        <a:t>{n,m}</a:t>
                      </a:r>
                      <a:endParaRPr lang="zh-CN" altLang="en-US" sz="1200" kern="1200" dirty="0">
                        <a:latin typeface="Microsoft YaHei" panose="020B0503020204020204" pitchFamily="34" charset="-122"/>
                        <a:ea typeface="Microsoft YaHei" panose="020B0503020204020204" pitchFamily="34" charset="-122"/>
                        <a:sym typeface="Arial" panose="020B0604020202020204" pitchFamily="34" charset="0"/>
                      </a:endParaRPr>
                    </a:p>
                  </a:txBody>
                  <a:tcPr anchor="ctr"/>
                </a:tc>
                <a:tc>
                  <a:txBody>
                    <a:bodyPr/>
                    <a:lstStyle/>
                    <a:p>
                      <a:pPr marL="0" lvl="1" indent="0" algn="l" defTabSz="488950">
                        <a:lnSpc>
                          <a:spcPct val="90000"/>
                        </a:lnSpc>
                        <a:spcBef>
                          <a:spcPct val="0"/>
                        </a:spcBef>
                        <a:spcAft>
                          <a:spcPct val="15000"/>
                        </a:spcAft>
                        <a:buNone/>
                      </a:pPr>
                      <a:r>
                        <a:rPr lang="zh-CN" altLang="mr-IN" sz="1100" kern="1200" dirty="0">
                          <a:latin typeface="Microsoft YaHei" panose="020B0503020204020204" pitchFamily="34" charset="-122"/>
                          <a:ea typeface="Microsoft YaHei" panose="020B0503020204020204" pitchFamily="34" charset="-122"/>
                          <a:sym typeface="Arial" panose="020B0604020202020204" pitchFamily="34" charset="0"/>
                        </a:rPr>
                        <a:t>匹配</a:t>
                      </a:r>
                      <a:r>
                        <a:rPr lang="zh-CN" altLang="zh-CN" sz="1100" kern="1200" dirty="0">
                          <a:latin typeface="Microsoft YaHei" panose="020B0503020204020204" pitchFamily="34" charset="-122"/>
                          <a:ea typeface="Microsoft YaHei" panose="020B0503020204020204" pitchFamily="34" charset="-122"/>
                          <a:sym typeface="Arial" panose="020B0604020202020204" pitchFamily="34" charset="0"/>
                        </a:rPr>
                        <a:t>n</a:t>
                      </a:r>
                      <a:r>
                        <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rPr>
                        <a:t>到</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m</a:t>
                      </a:r>
                      <a:r>
                        <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rPr>
                        <a:t>之间</a:t>
                      </a:r>
                      <a:r>
                        <a:rPr lang="zh-CN" altLang="mr-IN" sz="1100" kern="1200" dirty="0">
                          <a:latin typeface="Microsoft YaHei" panose="020B0503020204020204" pitchFamily="34" charset="-122"/>
                          <a:ea typeface="Microsoft YaHei" panose="020B0503020204020204" pitchFamily="34" charset="-122"/>
                          <a:sym typeface="Arial" panose="020B0604020202020204" pitchFamily="34" charset="0"/>
                        </a:rPr>
                        <a:t>个大括号之前的字符</a:t>
                      </a:r>
                      <a:endPar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endParaRPr>
                    </a:p>
                  </a:txBody>
                  <a:tcPr anchor="ctr"/>
                </a:tc>
                <a:extLst>
                  <a:ext uri="{0D108BD9-81ED-4DB2-BD59-A6C34878D82A}">
                    <a16:rowId xmlns:a16="http://schemas.microsoft.com/office/drawing/2014/main" val="10006"/>
                  </a:ext>
                </a:extLst>
              </a:tr>
              <a:tr h="28803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200" kern="1200" dirty="0">
                          <a:latin typeface="Microsoft YaHei" panose="020B0503020204020204" pitchFamily="34" charset="-122"/>
                          <a:ea typeface="Microsoft YaHei" panose="020B0503020204020204" pitchFamily="34" charset="-122"/>
                          <a:sym typeface="Arial" panose="020B0604020202020204" pitchFamily="34" charset="0"/>
                        </a:rPr>
                        <a:t>(xyz)</a:t>
                      </a:r>
                      <a:endParaRPr lang="zh-CN" altLang="en-US" sz="1200" kern="1200" dirty="0">
                        <a:latin typeface="Microsoft YaHei" panose="020B0503020204020204" pitchFamily="34" charset="-122"/>
                        <a:ea typeface="Microsoft YaHei" panose="020B0503020204020204" pitchFamily="34" charset="-122"/>
                        <a:sym typeface="Arial" panose="020B0604020202020204" pitchFamily="34" charset="0"/>
                      </a:endParaRPr>
                    </a:p>
                  </a:txBody>
                  <a:tcPr anchor="ctr"/>
                </a:tc>
                <a:tc>
                  <a:txBody>
                    <a:bodyPr/>
                    <a:lstStyle/>
                    <a:p>
                      <a:pPr marL="0" lvl="1" indent="0" algn="l" defTabSz="488950">
                        <a:lnSpc>
                          <a:spcPct val="90000"/>
                        </a:lnSpc>
                        <a:spcBef>
                          <a:spcPct val="0"/>
                        </a:spcBef>
                        <a:spcAft>
                          <a:spcPct val="15000"/>
                        </a:spcAft>
                        <a:buNone/>
                      </a:pPr>
                      <a:r>
                        <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rPr>
                        <a:t>字符集</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 </a:t>
                      </a:r>
                      <a:r>
                        <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rPr>
                        <a:t>匹配与 </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xyz </a:t>
                      </a:r>
                      <a:r>
                        <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rPr>
                        <a:t>完全相等的字符串，</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"(c|g|p)ar" =&gt; The </a:t>
                      </a:r>
                      <a:r>
                        <a:rPr lang="en-US" altLang="zh-CN" sz="1100" kern="1200" dirty="0">
                          <a:solidFill>
                            <a:srgbClr val="FF0000"/>
                          </a:solidFill>
                          <a:latin typeface="Microsoft YaHei" panose="020B0503020204020204" pitchFamily="34" charset="-122"/>
                          <a:ea typeface="Microsoft YaHei" panose="020B0503020204020204" pitchFamily="34" charset="-122"/>
                          <a:sym typeface="Arial" panose="020B0604020202020204" pitchFamily="34" charset="0"/>
                        </a:rPr>
                        <a:t>car </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is </a:t>
                      </a:r>
                      <a:r>
                        <a:rPr lang="en-US" altLang="zh-CN" sz="1100" kern="1200" dirty="0">
                          <a:solidFill>
                            <a:srgbClr val="FF0000"/>
                          </a:solidFill>
                          <a:latin typeface="Microsoft YaHei" panose="020B0503020204020204" pitchFamily="34" charset="-122"/>
                          <a:ea typeface="Microsoft YaHei" panose="020B0503020204020204" pitchFamily="34" charset="-122"/>
                          <a:sym typeface="Arial" panose="020B0604020202020204" pitchFamily="34" charset="0"/>
                        </a:rPr>
                        <a:t>par</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ked in the </a:t>
                      </a:r>
                      <a:r>
                        <a:rPr lang="en-US" altLang="zh-CN" sz="1100" kern="1200" dirty="0">
                          <a:solidFill>
                            <a:srgbClr val="FF0000"/>
                          </a:solidFill>
                          <a:latin typeface="Microsoft YaHei" panose="020B0503020204020204" pitchFamily="34" charset="-122"/>
                          <a:ea typeface="Microsoft YaHei" panose="020B0503020204020204" pitchFamily="34" charset="-122"/>
                          <a:sym typeface="Arial" panose="020B0604020202020204" pitchFamily="34" charset="0"/>
                        </a:rPr>
                        <a:t>gar</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age.</a:t>
                      </a:r>
                      <a:endPar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endParaRPr>
                    </a:p>
                  </a:txBody>
                  <a:tcPr anchor="ctr"/>
                </a:tc>
                <a:extLst>
                  <a:ext uri="{0D108BD9-81ED-4DB2-BD59-A6C34878D82A}">
                    <a16:rowId xmlns:a16="http://schemas.microsoft.com/office/drawing/2014/main" val="10007"/>
                  </a:ext>
                </a:extLst>
              </a:tr>
              <a:tr h="28803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200" kern="1200" dirty="0">
                          <a:latin typeface="Microsoft YaHei" panose="020B0503020204020204" pitchFamily="34" charset="-122"/>
                          <a:ea typeface="Microsoft YaHei" panose="020B0503020204020204" pitchFamily="34" charset="-122"/>
                          <a:sym typeface="Arial" panose="020B0604020202020204" pitchFamily="34" charset="0"/>
                        </a:rPr>
                        <a:t>|</a:t>
                      </a:r>
                      <a:endParaRPr lang="zh-CN" altLang="en-US" sz="1200" kern="1200" dirty="0">
                        <a:latin typeface="Microsoft YaHei" panose="020B0503020204020204" pitchFamily="34" charset="-122"/>
                        <a:ea typeface="Microsoft YaHei" panose="020B0503020204020204" pitchFamily="34" charset="-122"/>
                        <a:sym typeface="Arial" panose="020B0604020202020204" pitchFamily="34" charset="0"/>
                      </a:endParaRPr>
                    </a:p>
                  </a:txBody>
                  <a:tcPr anchor="ctr"/>
                </a:tc>
                <a:tc>
                  <a:txBody>
                    <a:bodyPr/>
                    <a:lstStyle/>
                    <a:p>
                      <a:pPr marL="0" lvl="1" indent="0" algn="l" defTabSz="488950">
                        <a:lnSpc>
                          <a:spcPct val="90000"/>
                        </a:lnSpc>
                        <a:spcBef>
                          <a:spcPct val="0"/>
                        </a:spcBef>
                        <a:spcAft>
                          <a:spcPct val="15000"/>
                        </a:spcAft>
                        <a:buNone/>
                      </a:pPr>
                      <a:r>
                        <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rPr>
                        <a:t>或运算符</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a:t>
                      </a:r>
                      <a:r>
                        <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rPr>
                        <a:t>匹配符号前或后的字符</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a:t>
                      </a:r>
                      <a:endPar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endParaRPr>
                    </a:p>
                  </a:txBody>
                  <a:tcPr anchor="ctr"/>
                </a:tc>
                <a:extLst>
                  <a:ext uri="{0D108BD9-81ED-4DB2-BD59-A6C34878D82A}">
                    <a16:rowId xmlns:a16="http://schemas.microsoft.com/office/drawing/2014/main" val="10008"/>
                  </a:ext>
                </a:extLst>
              </a:tr>
              <a:tr h="28803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200" kern="1200" dirty="0">
                          <a:latin typeface="Microsoft YaHei" panose="020B0503020204020204" pitchFamily="34" charset="-122"/>
                          <a:ea typeface="Microsoft YaHei" panose="020B0503020204020204" pitchFamily="34" charset="-122"/>
                          <a:sym typeface="Arial" panose="020B0604020202020204" pitchFamily="34" charset="0"/>
                        </a:rPr>
                        <a:t>\</a:t>
                      </a:r>
                      <a:endParaRPr lang="zh-CN" altLang="en-US" sz="1200" kern="1200" dirty="0">
                        <a:latin typeface="Microsoft YaHei" panose="020B0503020204020204" pitchFamily="34" charset="-122"/>
                        <a:ea typeface="Microsoft YaHei" panose="020B0503020204020204" pitchFamily="34" charset="-122"/>
                        <a:sym typeface="Arial" panose="020B0604020202020204" pitchFamily="34" charset="0"/>
                      </a:endParaRPr>
                    </a:p>
                  </a:txBody>
                  <a:tcPr anchor="ctr"/>
                </a:tc>
                <a:tc>
                  <a:txBody>
                    <a:bodyPr/>
                    <a:lstStyle/>
                    <a:p>
                      <a:pPr marL="0" lvl="1" indent="0" algn="l" defTabSz="488950">
                        <a:lnSpc>
                          <a:spcPct val="90000"/>
                        </a:lnSpc>
                        <a:spcBef>
                          <a:spcPct val="0"/>
                        </a:spcBef>
                        <a:spcAft>
                          <a:spcPct val="15000"/>
                        </a:spcAft>
                        <a:buNone/>
                      </a:pPr>
                      <a:r>
                        <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rPr>
                        <a:t>转义字符</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a:t>
                      </a:r>
                      <a:r>
                        <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rPr>
                        <a:t>用于匹配一些保留的字符 </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 ] ( ) { } . * + ? ^ $ \ |</a:t>
                      </a:r>
                      <a:endPar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endParaRPr>
                    </a:p>
                  </a:txBody>
                  <a:tcPr anchor="ctr"/>
                </a:tc>
                <a:extLst>
                  <a:ext uri="{0D108BD9-81ED-4DB2-BD59-A6C34878D82A}">
                    <a16:rowId xmlns:a16="http://schemas.microsoft.com/office/drawing/2014/main" val="10009"/>
                  </a:ext>
                </a:extLst>
              </a:tr>
              <a:tr h="28803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200" kern="1200" dirty="0">
                          <a:latin typeface="Microsoft YaHei" panose="020B0503020204020204" pitchFamily="34" charset="-122"/>
                          <a:ea typeface="Microsoft YaHei" panose="020B0503020204020204" pitchFamily="34" charset="-122"/>
                          <a:sym typeface="Arial" panose="020B0604020202020204" pitchFamily="34" charset="0"/>
                        </a:rPr>
                        <a:t>^</a:t>
                      </a:r>
                      <a:endParaRPr lang="zh-CN" altLang="en-US" sz="1200" kern="1200" dirty="0">
                        <a:latin typeface="Microsoft YaHei" panose="020B0503020204020204" pitchFamily="34" charset="-122"/>
                        <a:ea typeface="Microsoft YaHei" panose="020B0503020204020204" pitchFamily="34" charset="-122"/>
                        <a:sym typeface="Arial" panose="020B0604020202020204" pitchFamily="34" charset="0"/>
                      </a:endParaRPr>
                    </a:p>
                  </a:txBody>
                  <a:tcPr anchor="ctr"/>
                </a:tc>
                <a:tc>
                  <a:txBody>
                    <a:bodyPr/>
                    <a:lstStyle/>
                    <a:p>
                      <a:pPr marL="0" lvl="1" indent="0" algn="l" defTabSz="488950">
                        <a:lnSpc>
                          <a:spcPct val="90000"/>
                        </a:lnSpc>
                        <a:spcBef>
                          <a:spcPct val="0"/>
                        </a:spcBef>
                        <a:spcAft>
                          <a:spcPct val="15000"/>
                        </a:spcAft>
                        <a:buNone/>
                      </a:pPr>
                      <a:r>
                        <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rPr>
                        <a:t>从开始行开始匹配，</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 "(T|t)he" =&gt; </a:t>
                      </a:r>
                      <a:r>
                        <a:rPr lang="en-US" altLang="zh-CN" sz="1100" kern="1200" dirty="0">
                          <a:solidFill>
                            <a:srgbClr val="FF0000"/>
                          </a:solidFill>
                          <a:latin typeface="Microsoft YaHei" panose="020B0503020204020204" pitchFamily="34" charset="-122"/>
                          <a:ea typeface="Microsoft YaHei" panose="020B0503020204020204" pitchFamily="34" charset="-122"/>
                          <a:sym typeface="Arial" panose="020B0604020202020204" pitchFamily="34" charset="0"/>
                        </a:rPr>
                        <a:t>The </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car is parked in </a:t>
                      </a:r>
                      <a:r>
                        <a:rPr lang="en-US" altLang="zh-CN" sz="1100" kern="1200" dirty="0">
                          <a:solidFill>
                            <a:srgbClr val="FF0000"/>
                          </a:solidFill>
                          <a:latin typeface="Microsoft YaHei" panose="020B0503020204020204" pitchFamily="34" charset="-122"/>
                          <a:ea typeface="Microsoft YaHei" panose="020B0503020204020204" pitchFamily="34" charset="-122"/>
                          <a:sym typeface="Arial" panose="020B0604020202020204" pitchFamily="34" charset="0"/>
                        </a:rPr>
                        <a:t>the</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 garage. "^(T|t)he" =&gt; </a:t>
                      </a:r>
                      <a:r>
                        <a:rPr lang="en-US" altLang="zh-CN" sz="1100" kern="1200" dirty="0">
                          <a:solidFill>
                            <a:srgbClr val="FF0000"/>
                          </a:solidFill>
                          <a:latin typeface="Microsoft YaHei" panose="020B0503020204020204" pitchFamily="34" charset="-122"/>
                          <a:ea typeface="Microsoft YaHei" panose="020B0503020204020204" pitchFamily="34" charset="-122"/>
                          <a:sym typeface="Arial" panose="020B0604020202020204" pitchFamily="34" charset="0"/>
                        </a:rPr>
                        <a:t>The</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 car is parked in the garage.</a:t>
                      </a:r>
                      <a:endPar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endParaRPr>
                    </a:p>
                  </a:txBody>
                  <a:tcPr anchor="ctr"/>
                </a:tc>
                <a:extLst>
                  <a:ext uri="{0D108BD9-81ED-4DB2-BD59-A6C34878D82A}">
                    <a16:rowId xmlns:a16="http://schemas.microsoft.com/office/drawing/2014/main" val="10010"/>
                  </a:ext>
                </a:extLst>
              </a:tr>
              <a:tr h="28803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200" kern="1200" dirty="0">
                          <a:latin typeface="Microsoft YaHei" panose="020B0503020204020204" pitchFamily="34" charset="-122"/>
                          <a:ea typeface="Microsoft YaHei" panose="020B0503020204020204" pitchFamily="34" charset="-122"/>
                          <a:sym typeface="Arial" panose="020B0604020202020204" pitchFamily="34" charset="0"/>
                        </a:rPr>
                        <a:t>$</a:t>
                      </a:r>
                      <a:endParaRPr lang="zh-CN" altLang="en-US" sz="1200" kern="1200" dirty="0">
                        <a:latin typeface="Microsoft YaHei" panose="020B0503020204020204" pitchFamily="34" charset="-122"/>
                        <a:ea typeface="Microsoft YaHei" panose="020B0503020204020204" pitchFamily="34" charset="-122"/>
                        <a:sym typeface="Arial" panose="020B0604020202020204" pitchFamily="34" charset="0"/>
                      </a:endParaRPr>
                    </a:p>
                  </a:txBody>
                  <a:tcPr anchor="ctr"/>
                </a:tc>
                <a:tc>
                  <a:txBody>
                    <a:bodyPr/>
                    <a:lstStyle/>
                    <a:p>
                      <a:pPr marL="0" lvl="1" indent="0" algn="l" defTabSz="488950">
                        <a:lnSpc>
                          <a:spcPct val="90000"/>
                        </a:lnSpc>
                        <a:spcBef>
                          <a:spcPct val="0"/>
                        </a:spcBef>
                        <a:spcAft>
                          <a:spcPct val="15000"/>
                        </a:spcAft>
                        <a:buNone/>
                      </a:pPr>
                      <a:r>
                        <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rPr>
                        <a:t>从末端开始匹配</a:t>
                      </a:r>
                    </a:p>
                  </a:txBody>
                  <a:tcPr anchor="ct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966562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CF1A318-003A-4144-9903-702E142364FC}"/>
              </a:ext>
            </a:extLst>
          </p:cNvPr>
          <p:cNvSpPr>
            <a:spLocks noGrp="1"/>
          </p:cNvSpPr>
          <p:nvPr>
            <p:ph type="title"/>
          </p:nvPr>
        </p:nvSpPr>
        <p:spPr/>
        <p:txBody>
          <a:bodyPr/>
          <a:lstStyle/>
          <a:p>
            <a:r>
              <a:rPr lang="zh-CN" altLang="en-US" dirty="0">
                <a:solidFill>
                  <a:srgbClr val="3D3D3D"/>
                </a:solidFill>
                <a:latin typeface="Microsoft YaHei" panose="020B0503020204020204" pitchFamily="34" charset="-122"/>
                <a:sym typeface="Arial" panose="020B0604020202020204" pitchFamily="34" charset="0"/>
              </a:rPr>
              <a:t>3</a:t>
            </a:r>
            <a:r>
              <a:rPr lang="en-US" altLang="zh-CN" dirty="0">
                <a:solidFill>
                  <a:srgbClr val="3D3D3D"/>
                </a:solidFill>
                <a:latin typeface="Microsoft YaHei" panose="020B0503020204020204" pitchFamily="34" charset="-122"/>
                <a:sym typeface="Arial" panose="020B0604020202020204" pitchFamily="34" charset="0"/>
              </a:rPr>
              <a:t>. </a:t>
            </a:r>
            <a:r>
              <a:rPr lang="zh-CN" altLang="en-US" dirty="0">
                <a:solidFill>
                  <a:srgbClr val="3D3D3D"/>
                </a:solidFill>
                <a:latin typeface="Microsoft YaHei" panose="020B0503020204020204" pitchFamily="34" charset="-122"/>
                <a:sym typeface="Arial" panose="020B0604020202020204" pitchFamily="34" charset="0"/>
              </a:rPr>
              <a:t>简写字符集</a:t>
            </a:r>
            <a:endParaRPr kumimoji="1" lang="zh-CN" altLang="en-US" dirty="0">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2" name="灯片编号占位符 1">
            <a:extLst>
              <a:ext uri="{FF2B5EF4-FFF2-40B4-BE49-F238E27FC236}">
                <a16:creationId xmlns:a16="http://schemas.microsoft.com/office/drawing/2014/main" id="{BE839C30-C785-E940-8AF5-475F75234F69}"/>
              </a:ext>
            </a:extLst>
          </p:cNvPr>
          <p:cNvSpPr>
            <a:spLocks noGrp="1"/>
          </p:cNvSpPr>
          <p:nvPr>
            <p:ph type="sldNum" sz="quarter" idx="11"/>
          </p:nvPr>
        </p:nvSpPr>
        <p:spPr/>
        <p:txBody>
          <a:bodyPr/>
          <a:lstStyle/>
          <a:p>
            <a:fld id="{B6F15528-21DE-4FAA-801E-634DDDAF4B2B}" type="slidenum">
              <a:rPr lang="en-US" smtClean="0">
                <a:latin typeface="Arial" panose="020B0604020202020204" pitchFamily="34" charset="0"/>
                <a:ea typeface="SimHei" panose="02010609060101010101" pitchFamily="49" charset="-122"/>
                <a:sym typeface="Arial" panose="020B0604020202020204" pitchFamily="34" charset="0"/>
              </a:rPr>
              <a:pPr/>
              <a:t>6</a:t>
            </a:fld>
            <a:endParaRPr lang="en-US">
              <a:latin typeface="Arial" panose="020B0604020202020204" pitchFamily="34" charset="0"/>
              <a:ea typeface="SimHei" panose="02010609060101010101" pitchFamily="49" charset="-122"/>
              <a:sym typeface="Arial" panose="020B0604020202020204" pitchFamily="34" charset="0"/>
            </a:endParaRPr>
          </a:p>
        </p:txBody>
      </p:sp>
      <p:graphicFrame>
        <p:nvGraphicFramePr>
          <p:cNvPr id="14" name="表格 13">
            <a:extLst>
              <a:ext uri="{FF2B5EF4-FFF2-40B4-BE49-F238E27FC236}">
                <a16:creationId xmlns:a16="http://schemas.microsoft.com/office/drawing/2014/main" id="{6C5AF7D5-E6A5-1340-9F95-9C564B65CE85}"/>
              </a:ext>
            </a:extLst>
          </p:cNvPr>
          <p:cNvGraphicFramePr>
            <a:graphicFrameLocks noGrp="1"/>
          </p:cNvGraphicFramePr>
          <p:nvPr>
            <p:extLst>
              <p:ext uri="{D42A27DB-BD31-4B8C-83A1-F6EECF244321}">
                <p14:modId xmlns:p14="http://schemas.microsoft.com/office/powerpoint/2010/main" val="1149143462"/>
              </p:ext>
            </p:extLst>
          </p:nvPr>
        </p:nvGraphicFramePr>
        <p:xfrm>
          <a:off x="395536" y="1059581"/>
          <a:ext cx="8229600" cy="3388931"/>
        </p:xfrm>
        <a:graphic>
          <a:graphicData uri="http://schemas.openxmlformats.org/drawingml/2006/table">
            <a:tbl>
              <a:tblPr firstRow="1" bandRow="1">
                <a:tableStyleId>{5940675A-B579-460E-94D1-54222C63F5DA}</a:tableStyleId>
              </a:tblPr>
              <a:tblGrid>
                <a:gridCol w="1193292">
                  <a:extLst>
                    <a:ext uri="{9D8B030D-6E8A-4147-A177-3AD203B41FA5}">
                      <a16:colId xmlns:a16="http://schemas.microsoft.com/office/drawing/2014/main" val="2075136860"/>
                    </a:ext>
                  </a:extLst>
                </a:gridCol>
                <a:gridCol w="7036308">
                  <a:extLst>
                    <a:ext uri="{9D8B030D-6E8A-4147-A177-3AD203B41FA5}">
                      <a16:colId xmlns:a16="http://schemas.microsoft.com/office/drawing/2014/main" val="2544184320"/>
                    </a:ext>
                  </a:extLst>
                </a:gridCol>
              </a:tblGrid>
              <a:tr h="364595">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200" kern="1200" dirty="0">
                          <a:latin typeface="Microsoft YaHei" panose="020B0503020204020204" pitchFamily="34" charset="-122"/>
                          <a:ea typeface="Microsoft YaHei" panose="020B0503020204020204" pitchFamily="34" charset="-122"/>
                          <a:sym typeface="Arial" panose="020B0604020202020204" pitchFamily="34" charset="0"/>
                        </a:rPr>
                        <a:t>\w</a:t>
                      </a:r>
                      <a:endParaRPr lang="zh-CN" altLang="en-US" sz="1200" kern="1200" dirty="0">
                        <a:latin typeface="Microsoft YaHei" panose="020B0503020204020204" pitchFamily="34" charset="-122"/>
                        <a:ea typeface="Microsoft YaHei" panose="020B0503020204020204" pitchFamily="34" charset="-122"/>
                        <a:sym typeface="Arial" panose="020B0604020202020204" pitchFamily="34" charset="0"/>
                      </a:endParaRP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mr-IN" sz="1200" kern="1200" dirty="0">
                          <a:solidFill>
                            <a:schemeClr val="tx1"/>
                          </a:solidFill>
                          <a:latin typeface="Microsoft YaHei" panose="020B0503020204020204" pitchFamily="34" charset="-122"/>
                          <a:ea typeface="Microsoft YaHei" panose="020B0503020204020204" pitchFamily="34" charset="-122"/>
                          <a:sym typeface="Arial" panose="020B0604020202020204" pitchFamily="34" charset="0"/>
                        </a:rPr>
                        <a:t>匹配所有字母数字</a:t>
                      </a:r>
                      <a:r>
                        <a:rPr lang="mr-IN" altLang="zh-CN" sz="1200" kern="1200" dirty="0">
                          <a:solidFill>
                            <a:schemeClr val="tx1"/>
                          </a:solidFill>
                          <a:latin typeface="Microsoft YaHei" panose="020B0503020204020204" pitchFamily="34" charset="-122"/>
                          <a:ea typeface="Microsoft YaHei" panose="020B0503020204020204" pitchFamily="34" charset="-122"/>
                          <a:sym typeface="Arial" panose="020B0604020202020204" pitchFamily="34" charset="0"/>
                        </a:rPr>
                        <a:t>, </a:t>
                      </a:r>
                      <a:r>
                        <a:rPr lang="zh-CN" altLang="mr-IN" sz="1200" kern="1200" dirty="0">
                          <a:solidFill>
                            <a:schemeClr val="tx1"/>
                          </a:solidFill>
                          <a:latin typeface="Microsoft YaHei" panose="020B0503020204020204" pitchFamily="34" charset="-122"/>
                          <a:ea typeface="Microsoft YaHei" panose="020B0503020204020204" pitchFamily="34" charset="-122"/>
                          <a:sym typeface="Arial" panose="020B0604020202020204" pitchFamily="34" charset="0"/>
                        </a:rPr>
                        <a:t>等同于 </a:t>
                      </a:r>
                      <a:r>
                        <a:rPr lang="mr-IN" altLang="zh-CN" sz="1200" kern="1200" dirty="0">
                          <a:solidFill>
                            <a:schemeClr val="tx1"/>
                          </a:solidFill>
                          <a:latin typeface="Microsoft YaHei" panose="020B0503020204020204" pitchFamily="34" charset="-122"/>
                          <a:ea typeface="Microsoft YaHei" panose="020B0503020204020204" pitchFamily="34" charset="-122"/>
                          <a:sym typeface="Arial" panose="020B0604020202020204" pitchFamily="34" charset="0"/>
                        </a:rPr>
                        <a:t>[a-zA-Z0-9_]</a:t>
                      </a:r>
                      <a:endParaRPr lang="zh-CN" altLang="en-US" sz="1200" kern="1200" dirty="0">
                        <a:solidFill>
                          <a:schemeClr val="tx1"/>
                        </a:solidFill>
                        <a:latin typeface="Microsoft YaHei" panose="020B0503020204020204" pitchFamily="34" charset="-122"/>
                        <a:ea typeface="Microsoft YaHei" panose="020B0503020204020204" pitchFamily="34" charset="-122"/>
                        <a:sym typeface="Arial" panose="020B0604020202020204" pitchFamily="34" charset="0"/>
                      </a:endParaRPr>
                    </a:p>
                  </a:txBody>
                  <a:tcPr anchor="ctr"/>
                </a:tc>
                <a:extLst>
                  <a:ext uri="{0D108BD9-81ED-4DB2-BD59-A6C34878D82A}">
                    <a16:rowId xmlns:a16="http://schemas.microsoft.com/office/drawing/2014/main" val="1742187591"/>
                  </a:ext>
                </a:extLst>
              </a:tr>
              <a:tr h="3600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zh-CN" sz="1200" kern="1200" dirty="0">
                          <a:latin typeface="Microsoft YaHei" panose="020B0503020204020204" pitchFamily="34" charset="-122"/>
                          <a:ea typeface="Microsoft YaHei" panose="020B0503020204020204" pitchFamily="34" charset="-122"/>
                          <a:sym typeface="Arial" panose="020B0604020202020204" pitchFamily="34" charset="0"/>
                        </a:rPr>
                        <a:t>\W</a:t>
                      </a:r>
                      <a:endParaRPr lang="zh-CN" altLang="en-US" sz="1200" kern="1200" dirty="0">
                        <a:latin typeface="Microsoft YaHei" panose="020B0503020204020204" pitchFamily="34" charset="-122"/>
                        <a:ea typeface="Microsoft YaHei" panose="020B0503020204020204" pitchFamily="34" charset="-122"/>
                        <a:sym typeface="Arial" panose="020B0604020202020204" pitchFamily="34" charset="0"/>
                      </a:endParaRPr>
                    </a:p>
                  </a:txBody>
                  <a:tcPr anchor="ctr"/>
                </a:tc>
                <a:tc>
                  <a:txBody>
                    <a:bodyPr/>
                    <a:lstStyle/>
                    <a:p>
                      <a:pPr marL="0" lvl="1" indent="0" algn="l" defTabSz="488950">
                        <a:lnSpc>
                          <a:spcPct val="90000"/>
                        </a:lnSpc>
                        <a:spcBef>
                          <a:spcPct val="0"/>
                        </a:spcBef>
                        <a:spcAft>
                          <a:spcPct val="15000"/>
                        </a:spcAft>
                        <a:buNone/>
                      </a:pPr>
                      <a:r>
                        <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rPr>
                        <a:t>匹配所有非字母数字</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 </a:t>
                      </a:r>
                      <a:r>
                        <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rPr>
                        <a:t>即符号</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 </a:t>
                      </a:r>
                      <a:r>
                        <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rPr>
                        <a:t>等同于</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 [^\w]</a:t>
                      </a:r>
                      <a:endPar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endParaRPr>
                    </a:p>
                  </a:txBody>
                  <a:tcPr anchor="ctr"/>
                </a:tc>
                <a:extLst>
                  <a:ext uri="{0D108BD9-81ED-4DB2-BD59-A6C34878D82A}">
                    <a16:rowId xmlns:a16="http://schemas.microsoft.com/office/drawing/2014/main" val="3648260494"/>
                  </a:ext>
                </a:extLst>
              </a:tr>
              <a:tr h="28803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200" kern="1200" dirty="0">
                          <a:latin typeface="Microsoft YaHei" panose="020B0503020204020204" pitchFamily="34" charset="-122"/>
                          <a:ea typeface="Microsoft YaHei" panose="020B0503020204020204" pitchFamily="34" charset="-122"/>
                          <a:sym typeface="Arial" panose="020B0604020202020204" pitchFamily="34" charset="0"/>
                        </a:rPr>
                        <a:t>\d</a:t>
                      </a:r>
                      <a:endParaRPr lang="zh-CN" altLang="en-US" sz="1200" kern="1200" dirty="0">
                        <a:latin typeface="Microsoft YaHei" panose="020B0503020204020204" pitchFamily="34" charset="-122"/>
                        <a:ea typeface="Microsoft YaHei" panose="020B0503020204020204" pitchFamily="34" charset="-122"/>
                        <a:sym typeface="Arial" panose="020B0604020202020204" pitchFamily="34" charset="0"/>
                      </a:endParaRPr>
                    </a:p>
                  </a:txBody>
                  <a:tcPr anchor="ctr"/>
                </a:tc>
                <a:tc>
                  <a:txBody>
                    <a:bodyPr/>
                    <a:lstStyle/>
                    <a:p>
                      <a:pPr marL="0" lvl="1" indent="0" algn="l" defTabSz="488950">
                        <a:lnSpc>
                          <a:spcPct val="90000"/>
                        </a:lnSpc>
                        <a:spcBef>
                          <a:spcPct val="0"/>
                        </a:spcBef>
                        <a:spcAft>
                          <a:spcPct val="15000"/>
                        </a:spcAft>
                        <a:buNone/>
                      </a:pPr>
                      <a:r>
                        <a:rPr lang="zh-CN" altLang="mr-IN" sz="1100" kern="1200" dirty="0">
                          <a:latin typeface="Microsoft YaHei" panose="020B0503020204020204" pitchFamily="34" charset="-122"/>
                          <a:ea typeface="Microsoft YaHei" panose="020B0503020204020204" pitchFamily="34" charset="-122"/>
                          <a:sym typeface="Arial" panose="020B0604020202020204" pitchFamily="34" charset="0"/>
                        </a:rPr>
                        <a:t>匹配数字</a:t>
                      </a:r>
                      <a:r>
                        <a:rPr lang="mr-IN" altLang="zh-CN" sz="1100" kern="1200" dirty="0">
                          <a:latin typeface="Microsoft YaHei" panose="020B0503020204020204" pitchFamily="34" charset="-122"/>
                          <a:ea typeface="Microsoft YaHei" panose="020B0503020204020204" pitchFamily="34" charset="-122"/>
                          <a:sym typeface="Arial" panose="020B0604020202020204" pitchFamily="34" charset="0"/>
                        </a:rPr>
                        <a:t>: </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a:t>
                      </a:r>
                      <a:r>
                        <a:rPr lang="mr-IN" altLang="zh-CN" sz="1100" kern="1200" dirty="0">
                          <a:latin typeface="Microsoft YaHei" panose="020B0503020204020204" pitchFamily="34" charset="-122"/>
                          <a:ea typeface="Microsoft YaHei" panose="020B0503020204020204" pitchFamily="34" charset="-122"/>
                          <a:sym typeface="Arial" panose="020B0604020202020204" pitchFamily="34" charset="0"/>
                        </a:rPr>
                        <a:t>0-9</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a:t>
                      </a:r>
                      <a:endPar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endParaRPr>
                    </a:p>
                  </a:txBody>
                  <a:tcPr anchor="ctr"/>
                </a:tc>
                <a:extLst>
                  <a:ext uri="{0D108BD9-81ED-4DB2-BD59-A6C34878D82A}">
                    <a16:rowId xmlns:a16="http://schemas.microsoft.com/office/drawing/2014/main" val="2994042192"/>
                  </a:ext>
                </a:extLst>
              </a:tr>
              <a:tr h="3600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200" kern="1200" dirty="0">
                          <a:latin typeface="Microsoft YaHei" panose="020B0503020204020204" pitchFamily="34" charset="-122"/>
                          <a:ea typeface="Microsoft YaHei" panose="020B0503020204020204" pitchFamily="34" charset="-122"/>
                          <a:sym typeface="Arial" panose="020B0604020202020204" pitchFamily="34" charset="0"/>
                        </a:rPr>
                        <a:t>\D</a:t>
                      </a:r>
                      <a:endParaRPr lang="zh-CN" altLang="en-US" sz="1200" kern="1200" dirty="0">
                        <a:latin typeface="Microsoft YaHei" panose="020B0503020204020204" pitchFamily="34" charset="-122"/>
                        <a:ea typeface="Microsoft YaHei" panose="020B0503020204020204" pitchFamily="34" charset="-122"/>
                        <a:sym typeface="Arial" panose="020B0604020202020204" pitchFamily="34" charset="0"/>
                      </a:endParaRPr>
                    </a:p>
                  </a:txBody>
                  <a:tcPr anchor="ctr"/>
                </a:tc>
                <a:tc>
                  <a:txBody>
                    <a:bodyPr/>
                    <a:lstStyle/>
                    <a:p>
                      <a:pPr marL="0" lvl="1" indent="0" algn="l" defTabSz="488950">
                        <a:lnSpc>
                          <a:spcPct val="90000"/>
                        </a:lnSpc>
                        <a:spcBef>
                          <a:spcPct val="0"/>
                        </a:spcBef>
                        <a:spcAft>
                          <a:spcPct val="15000"/>
                        </a:spcAft>
                        <a:buNone/>
                      </a:pPr>
                      <a:r>
                        <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rPr>
                        <a:t>匹配非数字</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 [^\d]</a:t>
                      </a:r>
                      <a:endPar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endParaRPr>
                    </a:p>
                  </a:txBody>
                  <a:tcPr anchor="ctr"/>
                </a:tc>
                <a:extLst>
                  <a:ext uri="{0D108BD9-81ED-4DB2-BD59-A6C34878D82A}">
                    <a16:rowId xmlns:a16="http://schemas.microsoft.com/office/drawing/2014/main" val="10003"/>
                  </a:ext>
                </a:extLst>
              </a:tr>
              <a:tr h="28803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200" kern="1200" dirty="0">
                          <a:latin typeface="Microsoft YaHei" panose="020B0503020204020204" pitchFamily="34" charset="-122"/>
                          <a:ea typeface="Microsoft YaHei" panose="020B0503020204020204" pitchFamily="34" charset="-122"/>
                          <a:sym typeface="Arial" panose="020B0604020202020204" pitchFamily="34" charset="0"/>
                        </a:rPr>
                        <a:t>\s</a:t>
                      </a:r>
                      <a:endParaRPr lang="zh-CN" altLang="en-US" sz="1200" kern="1200" dirty="0">
                        <a:latin typeface="Microsoft YaHei" panose="020B0503020204020204" pitchFamily="34" charset="-122"/>
                        <a:ea typeface="Microsoft YaHei" panose="020B0503020204020204" pitchFamily="34" charset="-122"/>
                        <a:sym typeface="Arial" panose="020B0604020202020204" pitchFamily="34" charset="0"/>
                      </a:endParaRPr>
                    </a:p>
                  </a:txBody>
                  <a:tcPr anchor="ctr"/>
                </a:tc>
                <a:tc>
                  <a:txBody>
                    <a:bodyPr/>
                    <a:lstStyle/>
                    <a:p>
                      <a:pPr marL="0" lvl="1" indent="0" algn="l" defTabSz="488950">
                        <a:lnSpc>
                          <a:spcPct val="90000"/>
                        </a:lnSpc>
                        <a:spcBef>
                          <a:spcPct val="0"/>
                        </a:spcBef>
                        <a:spcAft>
                          <a:spcPct val="15000"/>
                        </a:spcAft>
                        <a:buNone/>
                      </a:pPr>
                      <a:r>
                        <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rPr>
                        <a:t>匹配所有空格</a:t>
                      </a:r>
                    </a:p>
                  </a:txBody>
                  <a:tcPr anchor="ctr"/>
                </a:tc>
                <a:extLst>
                  <a:ext uri="{0D108BD9-81ED-4DB2-BD59-A6C34878D82A}">
                    <a16:rowId xmlns:a16="http://schemas.microsoft.com/office/drawing/2014/main" val="10004"/>
                  </a:ext>
                </a:extLst>
              </a:tr>
              <a:tr h="28803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200" kern="1200" dirty="0">
                          <a:latin typeface="Microsoft YaHei" panose="020B0503020204020204" pitchFamily="34" charset="-122"/>
                          <a:ea typeface="Microsoft YaHei" panose="020B0503020204020204" pitchFamily="34" charset="-122"/>
                          <a:sym typeface="Arial" panose="020B0604020202020204" pitchFamily="34" charset="0"/>
                        </a:rPr>
                        <a:t>\S</a:t>
                      </a:r>
                      <a:endParaRPr lang="zh-CN" altLang="en-US" sz="1200" kern="1200" dirty="0">
                        <a:latin typeface="Microsoft YaHei" panose="020B0503020204020204" pitchFamily="34" charset="-122"/>
                        <a:ea typeface="Microsoft YaHei" panose="020B0503020204020204" pitchFamily="34" charset="-122"/>
                        <a:sym typeface="Arial" panose="020B0604020202020204" pitchFamily="34" charset="0"/>
                      </a:endParaRPr>
                    </a:p>
                  </a:txBody>
                  <a:tcPr anchor="ctr"/>
                </a:tc>
                <a:tc>
                  <a:txBody>
                    <a:bodyPr/>
                    <a:lstStyle/>
                    <a:p>
                      <a:pPr marL="0" lvl="1" indent="0" algn="l" defTabSz="488950">
                        <a:lnSpc>
                          <a:spcPct val="90000"/>
                        </a:lnSpc>
                        <a:spcBef>
                          <a:spcPct val="0"/>
                        </a:spcBef>
                        <a:spcAft>
                          <a:spcPct val="15000"/>
                        </a:spcAft>
                        <a:buNone/>
                      </a:pPr>
                      <a:r>
                        <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rPr>
                        <a:t>匹配所有非空格字符</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 [^\s]</a:t>
                      </a:r>
                      <a:endPar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endParaRPr>
                    </a:p>
                  </a:txBody>
                  <a:tcPr anchor="ctr"/>
                </a:tc>
                <a:extLst>
                  <a:ext uri="{0D108BD9-81ED-4DB2-BD59-A6C34878D82A}">
                    <a16:rowId xmlns:a16="http://schemas.microsoft.com/office/drawing/2014/main" val="10005"/>
                  </a:ext>
                </a:extLst>
              </a:tr>
              <a:tr h="28803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200" kern="1200" dirty="0">
                          <a:latin typeface="Microsoft YaHei" panose="020B0503020204020204" pitchFamily="34" charset="-122"/>
                          <a:ea typeface="Microsoft YaHei" panose="020B0503020204020204" pitchFamily="34" charset="-122"/>
                          <a:sym typeface="Arial" panose="020B0604020202020204" pitchFamily="34" charset="0"/>
                        </a:rPr>
                        <a:t>\f</a:t>
                      </a:r>
                      <a:endParaRPr lang="zh-CN" altLang="en-US" sz="1200" kern="1200" dirty="0">
                        <a:latin typeface="Microsoft YaHei" panose="020B0503020204020204" pitchFamily="34" charset="-122"/>
                        <a:ea typeface="Microsoft YaHei" panose="020B0503020204020204" pitchFamily="34" charset="-122"/>
                        <a:sym typeface="Arial" panose="020B0604020202020204" pitchFamily="34" charset="0"/>
                      </a:endParaRPr>
                    </a:p>
                  </a:txBody>
                  <a:tcPr anchor="ctr"/>
                </a:tc>
                <a:tc>
                  <a:txBody>
                    <a:bodyPr/>
                    <a:lstStyle/>
                    <a:p>
                      <a:pPr marL="0" lvl="1" indent="0" algn="l" defTabSz="488950">
                        <a:lnSpc>
                          <a:spcPct val="90000"/>
                        </a:lnSpc>
                        <a:spcBef>
                          <a:spcPct val="0"/>
                        </a:spcBef>
                        <a:spcAft>
                          <a:spcPct val="15000"/>
                        </a:spcAft>
                        <a:buNone/>
                      </a:pPr>
                      <a:r>
                        <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rPr>
                        <a:t>匹配一个换页符</a:t>
                      </a:r>
                    </a:p>
                  </a:txBody>
                  <a:tcPr anchor="ctr"/>
                </a:tc>
                <a:extLst>
                  <a:ext uri="{0D108BD9-81ED-4DB2-BD59-A6C34878D82A}">
                    <a16:rowId xmlns:a16="http://schemas.microsoft.com/office/drawing/2014/main" val="10006"/>
                  </a:ext>
                </a:extLst>
              </a:tr>
              <a:tr h="28803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200" kern="1200" dirty="0">
                          <a:latin typeface="Microsoft YaHei" panose="020B0503020204020204" pitchFamily="34" charset="-122"/>
                          <a:ea typeface="Microsoft YaHei" panose="020B0503020204020204" pitchFamily="34" charset="-122"/>
                          <a:sym typeface="Arial" panose="020B0604020202020204" pitchFamily="34" charset="0"/>
                        </a:rPr>
                        <a:t>\n</a:t>
                      </a:r>
                      <a:endParaRPr lang="zh-CN" altLang="en-US" sz="1200" kern="1200" dirty="0">
                        <a:latin typeface="Microsoft YaHei" panose="020B0503020204020204" pitchFamily="34" charset="-122"/>
                        <a:ea typeface="Microsoft YaHei" panose="020B0503020204020204" pitchFamily="34" charset="-122"/>
                        <a:sym typeface="Arial" panose="020B0604020202020204" pitchFamily="34" charset="0"/>
                      </a:endParaRPr>
                    </a:p>
                  </a:txBody>
                  <a:tcPr anchor="ctr"/>
                </a:tc>
                <a:tc>
                  <a:txBody>
                    <a:bodyPr/>
                    <a:lstStyle/>
                    <a:p>
                      <a:pPr marL="0" lvl="1" indent="0" algn="l" defTabSz="488950">
                        <a:lnSpc>
                          <a:spcPct val="90000"/>
                        </a:lnSpc>
                        <a:spcBef>
                          <a:spcPct val="0"/>
                        </a:spcBef>
                        <a:spcAft>
                          <a:spcPct val="15000"/>
                        </a:spcAft>
                        <a:buNone/>
                      </a:pPr>
                      <a:r>
                        <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rPr>
                        <a:t>匹配一个换行符</a:t>
                      </a:r>
                    </a:p>
                  </a:txBody>
                  <a:tcPr anchor="ctr"/>
                </a:tc>
                <a:extLst>
                  <a:ext uri="{0D108BD9-81ED-4DB2-BD59-A6C34878D82A}">
                    <a16:rowId xmlns:a16="http://schemas.microsoft.com/office/drawing/2014/main" val="10007"/>
                  </a:ext>
                </a:extLst>
              </a:tr>
              <a:tr h="28803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200" kern="1200" dirty="0">
                          <a:latin typeface="Microsoft YaHei" panose="020B0503020204020204" pitchFamily="34" charset="-122"/>
                          <a:ea typeface="Microsoft YaHei" panose="020B0503020204020204" pitchFamily="34" charset="-122"/>
                          <a:sym typeface="Arial" panose="020B0604020202020204" pitchFamily="34" charset="0"/>
                        </a:rPr>
                        <a:t>\r</a:t>
                      </a:r>
                      <a:endParaRPr lang="zh-CN" altLang="en-US" sz="1200" kern="1200" dirty="0">
                        <a:latin typeface="Microsoft YaHei" panose="020B0503020204020204" pitchFamily="34" charset="-122"/>
                        <a:ea typeface="Microsoft YaHei" panose="020B0503020204020204" pitchFamily="34" charset="-122"/>
                        <a:sym typeface="Arial" panose="020B0604020202020204" pitchFamily="34" charset="0"/>
                      </a:endParaRPr>
                    </a:p>
                  </a:txBody>
                  <a:tcPr anchor="ctr"/>
                </a:tc>
                <a:tc>
                  <a:txBody>
                    <a:bodyPr/>
                    <a:lstStyle/>
                    <a:p>
                      <a:pPr marL="0" lvl="1" indent="0" algn="l" defTabSz="488950">
                        <a:lnSpc>
                          <a:spcPct val="90000"/>
                        </a:lnSpc>
                        <a:spcBef>
                          <a:spcPct val="0"/>
                        </a:spcBef>
                        <a:spcAft>
                          <a:spcPct val="15000"/>
                        </a:spcAft>
                        <a:buNone/>
                      </a:pPr>
                      <a:r>
                        <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rPr>
                        <a:t>匹配一个回车符</a:t>
                      </a:r>
                    </a:p>
                  </a:txBody>
                  <a:tcPr anchor="ctr"/>
                </a:tc>
                <a:extLst>
                  <a:ext uri="{0D108BD9-81ED-4DB2-BD59-A6C34878D82A}">
                    <a16:rowId xmlns:a16="http://schemas.microsoft.com/office/drawing/2014/main" val="10008"/>
                  </a:ext>
                </a:extLst>
              </a:tr>
              <a:tr h="28803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200" kern="1200" dirty="0">
                          <a:latin typeface="Microsoft YaHei" panose="020B0503020204020204" pitchFamily="34" charset="-122"/>
                          <a:ea typeface="Microsoft YaHei" panose="020B0503020204020204" pitchFamily="34" charset="-122"/>
                          <a:sym typeface="Arial" panose="020B0604020202020204" pitchFamily="34" charset="0"/>
                        </a:rPr>
                        <a:t>\t</a:t>
                      </a:r>
                      <a:endParaRPr lang="zh-CN" altLang="en-US" sz="1200" kern="1200" dirty="0">
                        <a:latin typeface="Microsoft YaHei" panose="020B0503020204020204" pitchFamily="34" charset="-122"/>
                        <a:ea typeface="Microsoft YaHei" panose="020B0503020204020204" pitchFamily="34" charset="-122"/>
                        <a:sym typeface="Arial" panose="020B0604020202020204" pitchFamily="34" charset="0"/>
                      </a:endParaRPr>
                    </a:p>
                  </a:txBody>
                  <a:tcPr anchor="ctr"/>
                </a:tc>
                <a:tc>
                  <a:txBody>
                    <a:bodyPr/>
                    <a:lstStyle/>
                    <a:p>
                      <a:pPr marL="0" lvl="1" indent="0" algn="l" defTabSz="488950">
                        <a:lnSpc>
                          <a:spcPct val="90000"/>
                        </a:lnSpc>
                        <a:spcBef>
                          <a:spcPct val="0"/>
                        </a:spcBef>
                        <a:spcAft>
                          <a:spcPct val="15000"/>
                        </a:spcAft>
                        <a:buNone/>
                      </a:pPr>
                      <a:r>
                        <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rPr>
                        <a:t>匹配一个制表符</a:t>
                      </a:r>
                    </a:p>
                  </a:txBody>
                  <a:tcPr anchor="ctr"/>
                </a:tc>
                <a:extLst>
                  <a:ext uri="{0D108BD9-81ED-4DB2-BD59-A6C34878D82A}">
                    <a16:rowId xmlns:a16="http://schemas.microsoft.com/office/drawing/2014/main" val="10009"/>
                  </a:ext>
                </a:extLst>
              </a:tr>
              <a:tr h="28803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200" kern="1200" dirty="0">
                          <a:latin typeface="Microsoft YaHei" panose="020B0503020204020204" pitchFamily="34" charset="-122"/>
                          <a:ea typeface="Microsoft YaHei" panose="020B0503020204020204" pitchFamily="34" charset="-122"/>
                          <a:sym typeface="Arial" panose="020B0604020202020204" pitchFamily="34" charset="0"/>
                        </a:rPr>
                        <a:t>\v</a:t>
                      </a:r>
                      <a:endParaRPr lang="zh-CN" altLang="en-US" sz="1200" kern="1200" dirty="0">
                        <a:latin typeface="Microsoft YaHei" panose="020B0503020204020204" pitchFamily="34" charset="-122"/>
                        <a:ea typeface="Microsoft YaHei" panose="020B0503020204020204" pitchFamily="34" charset="-122"/>
                        <a:sym typeface="Arial" panose="020B0604020202020204" pitchFamily="34" charset="0"/>
                      </a:endParaRPr>
                    </a:p>
                  </a:txBody>
                  <a:tcPr anchor="ctr"/>
                </a:tc>
                <a:tc>
                  <a:txBody>
                    <a:bodyPr/>
                    <a:lstStyle/>
                    <a:p>
                      <a:pPr marL="0" lvl="1" indent="0" algn="l" defTabSz="488950">
                        <a:lnSpc>
                          <a:spcPct val="90000"/>
                        </a:lnSpc>
                        <a:spcBef>
                          <a:spcPct val="0"/>
                        </a:spcBef>
                        <a:spcAft>
                          <a:spcPct val="15000"/>
                        </a:spcAft>
                        <a:buNone/>
                      </a:pPr>
                      <a:r>
                        <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rPr>
                        <a:t>匹配一个垂直制表符</a:t>
                      </a:r>
                    </a:p>
                  </a:txBody>
                  <a:tcPr anchor="ct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237386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CF1A318-003A-4144-9903-702E142364FC}"/>
              </a:ext>
            </a:extLst>
          </p:cNvPr>
          <p:cNvSpPr>
            <a:spLocks noGrp="1"/>
          </p:cNvSpPr>
          <p:nvPr>
            <p:ph type="title"/>
          </p:nvPr>
        </p:nvSpPr>
        <p:spPr/>
        <p:txBody>
          <a:bodyPr/>
          <a:lstStyle/>
          <a:p>
            <a:r>
              <a:rPr lang="en-US" altLang="zh-CN" dirty="0">
                <a:solidFill>
                  <a:srgbClr val="3D3D3D"/>
                </a:solidFill>
                <a:latin typeface="Microsoft YaHei" panose="020B0503020204020204" pitchFamily="34" charset="-122"/>
                <a:sym typeface="Arial" panose="020B0604020202020204" pitchFamily="34" charset="0"/>
              </a:rPr>
              <a:t>4. </a:t>
            </a:r>
            <a:r>
              <a:rPr lang="zh-CN" altLang="en-US" dirty="0">
                <a:solidFill>
                  <a:srgbClr val="3D3D3D"/>
                </a:solidFill>
                <a:latin typeface="Microsoft YaHei" panose="020B0503020204020204" pitchFamily="34" charset="-122"/>
                <a:sym typeface="Arial" panose="020B0604020202020204" pitchFamily="34" charset="0"/>
              </a:rPr>
              <a:t>零宽度断言</a:t>
            </a:r>
            <a:endParaRPr kumimoji="1" lang="zh-CN" altLang="en-US" dirty="0">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2" name="灯片编号占位符 1">
            <a:extLst>
              <a:ext uri="{FF2B5EF4-FFF2-40B4-BE49-F238E27FC236}">
                <a16:creationId xmlns:a16="http://schemas.microsoft.com/office/drawing/2014/main" id="{BE839C30-C785-E940-8AF5-475F75234F69}"/>
              </a:ext>
            </a:extLst>
          </p:cNvPr>
          <p:cNvSpPr>
            <a:spLocks noGrp="1"/>
          </p:cNvSpPr>
          <p:nvPr>
            <p:ph type="sldNum" sz="quarter" idx="11"/>
          </p:nvPr>
        </p:nvSpPr>
        <p:spPr/>
        <p:txBody>
          <a:bodyPr/>
          <a:lstStyle/>
          <a:p>
            <a:fld id="{B6F15528-21DE-4FAA-801E-634DDDAF4B2B}" type="slidenum">
              <a:rPr lang="en-US" smtClean="0">
                <a:latin typeface="Arial" panose="020B0604020202020204" pitchFamily="34" charset="0"/>
                <a:ea typeface="SimHei" panose="02010609060101010101" pitchFamily="49" charset="-122"/>
                <a:sym typeface="Arial" panose="020B0604020202020204" pitchFamily="34" charset="0"/>
              </a:rPr>
              <a:pPr/>
              <a:t>7</a:t>
            </a:fld>
            <a:endParaRPr lang="en-US">
              <a:latin typeface="Arial" panose="020B0604020202020204" pitchFamily="34" charset="0"/>
              <a:ea typeface="SimHei" panose="02010609060101010101" pitchFamily="49" charset="-122"/>
              <a:sym typeface="Arial" panose="020B0604020202020204" pitchFamily="34" charset="0"/>
            </a:endParaRPr>
          </a:p>
        </p:txBody>
      </p:sp>
      <p:graphicFrame>
        <p:nvGraphicFramePr>
          <p:cNvPr id="14" name="表格 13">
            <a:extLst>
              <a:ext uri="{FF2B5EF4-FFF2-40B4-BE49-F238E27FC236}">
                <a16:creationId xmlns:a16="http://schemas.microsoft.com/office/drawing/2014/main" id="{6C5AF7D5-E6A5-1340-9F95-9C564B65CE85}"/>
              </a:ext>
            </a:extLst>
          </p:cNvPr>
          <p:cNvGraphicFramePr>
            <a:graphicFrameLocks noGrp="1"/>
          </p:cNvGraphicFramePr>
          <p:nvPr>
            <p:extLst>
              <p:ext uri="{D42A27DB-BD31-4B8C-83A1-F6EECF244321}">
                <p14:modId xmlns:p14="http://schemas.microsoft.com/office/powerpoint/2010/main" val="2424023113"/>
              </p:ext>
            </p:extLst>
          </p:nvPr>
        </p:nvGraphicFramePr>
        <p:xfrm>
          <a:off x="395536" y="1059581"/>
          <a:ext cx="8229600" cy="1372707"/>
        </p:xfrm>
        <a:graphic>
          <a:graphicData uri="http://schemas.openxmlformats.org/drawingml/2006/table">
            <a:tbl>
              <a:tblPr firstRow="1" bandRow="1">
                <a:tableStyleId>{5940675A-B579-460E-94D1-54222C63F5DA}</a:tableStyleId>
              </a:tblPr>
              <a:tblGrid>
                <a:gridCol w="1193292">
                  <a:extLst>
                    <a:ext uri="{9D8B030D-6E8A-4147-A177-3AD203B41FA5}">
                      <a16:colId xmlns:a16="http://schemas.microsoft.com/office/drawing/2014/main" val="2075136860"/>
                    </a:ext>
                  </a:extLst>
                </a:gridCol>
                <a:gridCol w="7036308">
                  <a:extLst>
                    <a:ext uri="{9D8B030D-6E8A-4147-A177-3AD203B41FA5}">
                      <a16:colId xmlns:a16="http://schemas.microsoft.com/office/drawing/2014/main" val="2544184320"/>
                    </a:ext>
                  </a:extLst>
                </a:gridCol>
              </a:tblGrid>
              <a:tr h="364595">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zh-CN" sz="1200" kern="1200" dirty="0">
                          <a:latin typeface="Microsoft YaHei" panose="020B0503020204020204" pitchFamily="34" charset="-122"/>
                          <a:ea typeface="Microsoft YaHei" panose="020B0503020204020204" pitchFamily="34" charset="-122"/>
                          <a:sym typeface="Arial" panose="020B0604020202020204" pitchFamily="34" charset="0"/>
                        </a:rPr>
                        <a:t>？</a:t>
                      </a:r>
                      <a:r>
                        <a:rPr lang="en-US" altLang="zh-CN" sz="1200" kern="1200" dirty="0">
                          <a:latin typeface="Microsoft YaHei" panose="020B0503020204020204" pitchFamily="34" charset="-122"/>
                          <a:ea typeface="Microsoft YaHei" panose="020B0503020204020204" pitchFamily="34" charset="-122"/>
                          <a:sym typeface="Arial" panose="020B0604020202020204" pitchFamily="34" charset="0"/>
                        </a:rPr>
                        <a:t>=</a:t>
                      </a:r>
                      <a:endParaRPr lang="zh-CN" altLang="en-US" sz="1200" kern="1200" dirty="0">
                        <a:latin typeface="Microsoft YaHei" panose="020B0503020204020204" pitchFamily="34" charset="-122"/>
                        <a:ea typeface="Microsoft YaHei" panose="020B0503020204020204" pitchFamily="34" charset="-122"/>
                        <a:sym typeface="Arial" panose="020B0604020202020204" pitchFamily="34" charset="0"/>
                      </a:endParaRP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Microsoft YaHei" panose="020B0503020204020204" pitchFamily="34" charset="-122"/>
                          <a:ea typeface="Microsoft YaHei" panose="020B0503020204020204" pitchFamily="34" charset="-122"/>
                          <a:sym typeface="Arial" panose="020B0604020202020204" pitchFamily="34" charset="0"/>
                        </a:rPr>
                        <a:t>正先行断言</a:t>
                      </a:r>
                      <a:r>
                        <a:rPr lang="en-US" altLang="zh-CN" sz="1200" kern="1200" dirty="0">
                          <a:solidFill>
                            <a:schemeClr val="tx1"/>
                          </a:solidFill>
                          <a:latin typeface="Microsoft YaHei" panose="020B0503020204020204" pitchFamily="34" charset="-122"/>
                          <a:ea typeface="Microsoft YaHei" panose="020B0503020204020204" pitchFamily="34" charset="-122"/>
                          <a:sym typeface="Arial" panose="020B0604020202020204" pitchFamily="34" charset="0"/>
                        </a:rPr>
                        <a:t>-</a:t>
                      </a:r>
                      <a:r>
                        <a:rPr lang="zh-CN" altLang="en-US" sz="1200" kern="1200" dirty="0">
                          <a:solidFill>
                            <a:schemeClr val="tx1"/>
                          </a:solidFill>
                          <a:latin typeface="Microsoft YaHei" panose="020B0503020204020204" pitchFamily="34" charset="-122"/>
                          <a:ea typeface="Microsoft YaHei" panose="020B0503020204020204" pitchFamily="34" charset="-122"/>
                          <a:sym typeface="Arial" panose="020B0604020202020204" pitchFamily="34" charset="0"/>
                        </a:rPr>
                        <a:t>存在，</a:t>
                      </a:r>
                      <a:r>
                        <a:rPr lang="en-US" altLang="zh-CN" sz="1200" kern="1200" dirty="0">
                          <a:solidFill>
                            <a:schemeClr val="tx1"/>
                          </a:solidFill>
                          <a:latin typeface="Microsoft YaHei" panose="020B0503020204020204" pitchFamily="34" charset="-122"/>
                          <a:ea typeface="Microsoft YaHei" panose="020B0503020204020204" pitchFamily="34" charset="-122"/>
                          <a:sym typeface="Arial" panose="020B0604020202020204" pitchFamily="34" charset="0"/>
                        </a:rPr>
                        <a:t> "(T|t)he(?=\sfat)" =&gt; </a:t>
                      </a:r>
                      <a:r>
                        <a:rPr lang="en-US" altLang="zh-CN" sz="1200" kern="1200" dirty="0">
                          <a:solidFill>
                            <a:srgbClr val="FF0000"/>
                          </a:solidFill>
                          <a:latin typeface="Microsoft YaHei" panose="020B0503020204020204" pitchFamily="34" charset="-122"/>
                          <a:ea typeface="Microsoft YaHei" panose="020B0503020204020204" pitchFamily="34" charset="-122"/>
                          <a:sym typeface="Arial" panose="020B0604020202020204" pitchFamily="34" charset="0"/>
                        </a:rPr>
                        <a:t>The</a:t>
                      </a:r>
                      <a:r>
                        <a:rPr lang="en-US" altLang="zh-CN" sz="1200" kern="1200" dirty="0">
                          <a:solidFill>
                            <a:schemeClr val="tx1"/>
                          </a:solidFill>
                          <a:latin typeface="Microsoft YaHei" panose="020B0503020204020204" pitchFamily="34" charset="-122"/>
                          <a:ea typeface="Microsoft YaHei" panose="020B0503020204020204" pitchFamily="34" charset="-122"/>
                          <a:sym typeface="Arial" panose="020B0604020202020204" pitchFamily="34" charset="0"/>
                        </a:rPr>
                        <a:t> fat cat sat on the mat.</a:t>
                      </a:r>
                      <a:endParaRPr lang="zh-CN" altLang="en-US" sz="1200" kern="1200" dirty="0">
                        <a:solidFill>
                          <a:schemeClr val="tx1"/>
                        </a:solidFill>
                        <a:latin typeface="Microsoft YaHei" panose="020B0503020204020204" pitchFamily="34" charset="-122"/>
                        <a:ea typeface="Microsoft YaHei" panose="020B0503020204020204" pitchFamily="34" charset="-122"/>
                        <a:sym typeface="Arial" panose="020B0604020202020204" pitchFamily="34" charset="0"/>
                      </a:endParaRPr>
                    </a:p>
                  </a:txBody>
                  <a:tcPr anchor="ctr"/>
                </a:tc>
                <a:extLst>
                  <a:ext uri="{0D108BD9-81ED-4DB2-BD59-A6C34878D82A}">
                    <a16:rowId xmlns:a16="http://schemas.microsoft.com/office/drawing/2014/main" val="1742187591"/>
                  </a:ext>
                </a:extLst>
              </a:tr>
              <a:tr h="3600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zh-CN" sz="1200" kern="1200" dirty="0">
                          <a:latin typeface="Microsoft YaHei" panose="020B0503020204020204" pitchFamily="34" charset="-122"/>
                          <a:ea typeface="Microsoft YaHei" panose="020B0503020204020204" pitchFamily="34" charset="-122"/>
                          <a:sym typeface="Arial" panose="020B0604020202020204" pitchFamily="34" charset="0"/>
                        </a:rPr>
                        <a:t>？</a:t>
                      </a:r>
                      <a:r>
                        <a:rPr lang="en-US" altLang="zh-CN" sz="1200" kern="1200" dirty="0">
                          <a:latin typeface="Microsoft YaHei" panose="020B0503020204020204" pitchFamily="34" charset="-122"/>
                          <a:ea typeface="Microsoft YaHei" panose="020B0503020204020204" pitchFamily="34" charset="-122"/>
                          <a:sym typeface="Arial" panose="020B0604020202020204" pitchFamily="34" charset="0"/>
                        </a:rPr>
                        <a:t>!</a:t>
                      </a:r>
                      <a:endParaRPr lang="zh-CN" altLang="en-US" sz="1200" kern="1200" dirty="0">
                        <a:latin typeface="Microsoft YaHei" panose="020B0503020204020204" pitchFamily="34" charset="-122"/>
                        <a:ea typeface="Microsoft YaHei" panose="020B0503020204020204" pitchFamily="34" charset="-122"/>
                        <a:sym typeface="Arial" panose="020B0604020202020204" pitchFamily="34" charset="0"/>
                      </a:endParaRPr>
                    </a:p>
                  </a:txBody>
                  <a:tcPr anchor="ctr"/>
                </a:tc>
                <a:tc>
                  <a:txBody>
                    <a:bodyPr/>
                    <a:lstStyle/>
                    <a:p>
                      <a:pPr marL="0" lvl="1" indent="0" algn="l" defTabSz="488950">
                        <a:lnSpc>
                          <a:spcPct val="90000"/>
                        </a:lnSpc>
                        <a:spcBef>
                          <a:spcPct val="0"/>
                        </a:spcBef>
                        <a:spcAft>
                          <a:spcPct val="15000"/>
                        </a:spcAft>
                        <a:buNone/>
                      </a:pPr>
                      <a:r>
                        <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rPr>
                        <a:t>负先行断言</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a:t>
                      </a:r>
                      <a:r>
                        <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rPr>
                        <a:t>排除，</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 "(T|t)he(?!\sfat)" =&gt; The fat cat sat on </a:t>
                      </a:r>
                      <a:r>
                        <a:rPr lang="en-US" altLang="zh-CN" sz="1100" kern="1200" dirty="0">
                          <a:solidFill>
                            <a:srgbClr val="FF0000"/>
                          </a:solidFill>
                          <a:latin typeface="Microsoft YaHei" panose="020B0503020204020204" pitchFamily="34" charset="-122"/>
                          <a:ea typeface="Microsoft YaHei" panose="020B0503020204020204" pitchFamily="34" charset="-122"/>
                          <a:sym typeface="Arial" panose="020B0604020202020204" pitchFamily="34" charset="0"/>
                        </a:rPr>
                        <a:t>the</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 mat.</a:t>
                      </a:r>
                      <a:endPar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endParaRPr>
                    </a:p>
                  </a:txBody>
                  <a:tcPr anchor="ctr"/>
                </a:tc>
                <a:extLst>
                  <a:ext uri="{0D108BD9-81ED-4DB2-BD59-A6C34878D82A}">
                    <a16:rowId xmlns:a16="http://schemas.microsoft.com/office/drawing/2014/main" val="3648260494"/>
                  </a:ext>
                </a:extLst>
              </a:tr>
              <a:tr h="28803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zh-CN" sz="1200" kern="1200" dirty="0">
                          <a:latin typeface="Microsoft YaHei" panose="020B0503020204020204" pitchFamily="34" charset="-122"/>
                          <a:ea typeface="Microsoft YaHei" panose="020B0503020204020204" pitchFamily="34" charset="-122"/>
                          <a:sym typeface="Arial" panose="020B0604020202020204" pitchFamily="34" charset="0"/>
                        </a:rPr>
                        <a:t>？</a:t>
                      </a:r>
                      <a:r>
                        <a:rPr lang="en-US" altLang="zh-CN" sz="1200" kern="1200" dirty="0">
                          <a:latin typeface="Microsoft YaHei" panose="020B0503020204020204" pitchFamily="34" charset="-122"/>
                          <a:ea typeface="Microsoft YaHei" panose="020B0503020204020204" pitchFamily="34" charset="-122"/>
                          <a:sym typeface="Arial" panose="020B0604020202020204" pitchFamily="34" charset="0"/>
                        </a:rPr>
                        <a:t>&lt;=</a:t>
                      </a:r>
                      <a:endParaRPr lang="zh-CN" altLang="en-US" sz="1200" kern="1200" dirty="0">
                        <a:latin typeface="Microsoft YaHei" panose="020B0503020204020204" pitchFamily="34" charset="-122"/>
                        <a:ea typeface="Microsoft YaHei" panose="020B0503020204020204" pitchFamily="34" charset="-122"/>
                        <a:sym typeface="Arial" panose="020B0604020202020204" pitchFamily="34" charset="0"/>
                      </a:endParaRPr>
                    </a:p>
                  </a:txBody>
                  <a:tcPr anchor="ctr"/>
                </a:tc>
                <a:tc>
                  <a:txBody>
                    <a:bodyPr/>
                    <a:lstStyle/>
                    <a:p>
                      <a:pPr marL="0" lvl="1" indent="0" algn="l" defTabSz="488950">
                        <a:lnSpc>
                          <a:spcPct val="90000"/>
                        </a:lnSpc>
                        <a:spcBef>
                          <a:spcPct val="0"/>
                        </a:spcBef>
                        <a:spcAft>
                          <a:spcPct val="15000"/>
                        </a:spcAft>
                        <a:buNone/>
                      </a:pPr>
                      <a:r>
                        <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rPr>
                        <a:t>正后发断言</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a:t>
                      </a:r>
                      <a:r>
                        <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rPr>
                        <a:t>存在，</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"(?&lt;=(T|t)he\s)(fat|mat)" =&gt; The </a:t>
                      </a:r>
                      <a:r>
                        <a:rPr lang="en-US" altLang="zh-CN" sz="1100" kern="1200" dirty="0">
                          <a:solidFill>
                            <a:srgbClr val="FF0000"/>
                          </a:solidFill>
                          <a:latin typeface="Microsoft YaHei" panose="020B0503020204020204" pitchFamily="34" charset="-122"/>
                          <a:ea typeface="Microsoft YaHei" panose="020B0503020204020204" pitchFamily="34" charset="-122"/>
                          <a:sym typeface="Arial" panose="020B0604020202020204" pitchFamily="34" charset="0"/>
                        </a:rPr>
                        <a:t>fat</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 cat sat on the </a:t>
                      </a:r>
                      <a:r>
                        <a:rPr lang="en-US" altLang="zh-CN" sz="1100" kern="1200" dirty="0">
                          <a:solidFill>
                            <a:srgbClr val="FF0000"/>
                          </a:solidFill>
                          <a:latin typeface="Microsoft YaHei" panose="020B0503020204020204" pitchFamily="34" charset="-122"/>
                          <a:ea typeface="Microsoft YaHei" panose="020B0503020204020204" pitchFamily="34" charset="-122"/>
                          <a:sym typeface="Arial" panose="020B0604020202020204" pitchFamily="34" charset="0"/>
                        </a:rPr>
                        <a:t>mat</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a:t>
                      </a:r>
                      <a:endPar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endParaRPr>
                    </a:p>
                  </a:txBody>
                  <a:tcPr anchor="ctr"/>
                </a:tc>
                <a:extLst>
                  <a:ext uri="{0D108BD9-81ED-4DB2-BD59-A6C34878D82A}">
                    <a16:rowId xmlns:a16="http://schemas.microsoft.com/office/drawing/2014/main" val="2994042192"/>
                  </a:ext>
                </a:extLst>
              </a:tr>
              <a:tr h="3600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zh-CN" sz="1200" kern="1200" dirty="0">
                          <a:latin typeface="Microsoft YaHei" panose="020B0503020204020204" pitchFamily="34" charset="-122"/>
                          <a:ea typeface="Microsoft YaHei" panose="020B0503020204020204" pitchFamily="34" charset="-122"/>
                          <a:sym typeface="Arial" panose="020B0604020202020204" pitchFamily="34" charset="0"/>
                        </a:rPr>
                        <a:t>？</a:t>
                      </a:r>
                      <a:r>
                        <a:rPr lang="en-US" altLang="zh-CN" sz="1200" kern="1200" dirty="0">
                          <a:latin typeface="Microsoft YaHei" panose="020B0503020204020204" pitchFamily="34" charset="-122"/>
                          <a:ea typeface="Microsoft YaHei" panose="020B0503020204020204" pitchFamily="34" charset="-122"/>
                          <a:sym typeface="Arial" panose="020B0604020202020204" pitchFamily="34" charset="0"/>
                        </a:rPr>
                        <a:t>&lt;!</a:t>
                      </a:r>
                      <a:endParaRPr lang="zh-CN" altLang="en-US" sz="1200" kern="1200" dirty="0">
                        <a:latin typeface="Microsoft YaHei" panose="020B0503020204020204" pitchFamily="34" charset="-122"/>
                        <a:ea typeface="Microsoft YaHei" panose="020B0503020204020204" pitchFamily="34" charset="-122"/>
                        <a:sym typeface="Arial" panose="020B0604020202020204" pitchFamily="34" charset="0"/>
                      </a:endParaRPr>
                    </a:p>
                  </a:txBody>
                  <a:tcPr anchor="ctr"/>
                </a:tc>
                <a:tc>
                  <a:txBody>
                    <a:bodyPr/>
                    <a:lstStyle/>
                    <a:p>
                      <a:pPr marL="0" lvl="1" indent="0" algn="l" defTabSz="488950">
                        <a:lnSpc>
                          <a:spcPct val="90000"/>
                        </a:lnSpc>
                        <a:spcBef>
                          <a:spcPct val="0"/>
                        </a:spcBef>
                        <a:spcAft>
                          <a:spcPct val="15000"/>
                        </a:spcAft>
                        <a:buNone/>
                      </a:pPr>
                      <a:r>
                        <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rPr>
                        <a:t>负后发断言</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a:t>
                      </a:r>
                      <a:r>
                        <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rPr>
                        <a:t>排除，</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“(?&lt;</a:t>
                      </a:r>
                      <a:r>
                        <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rPr>
                        <a:t>！</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(T|t)he\s)(fat|mat)" =&gt; The </a:t>
                      </a:r>
                      <a:r>
                        <a:rPr lang="en-US" altLang="zh-CN" sz="1100" kern="1200" dirty="0">
                          <a:solidFill>
                            <a:schemeClr val="tx1"/>
                          </a:solidFill>
                          <a:latin typeface="Microsoft YaHei" panose="020B0503020204020204" pitchFamily="34" charset="-122"/>
                          <a:ea typeface="Microsoft YaHei" panose="020B0503020204020204" pitchFamily="34" charset="-122"/>
                          <a:sym typeface="Arial" panose="020B0604020202020204" pitchFamily="34" charset="0"/>
                        </a:rPr>
                        <a:t>fat </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cat sat on </a:t>
                      </a:r>
                      <a:r>
                        <a:rPr lang="en-US" altLang="zh-CN" sz="1100" kern="1200" dirty="0">
                          <a:solidFill>
                            <a:srgbClr val="FF0000"/>
                          </a:solidFill>
                          <a:latin typeface="Microsoft YaHei" panose="020B0503020204020204" pitchFamily="34" charset="-122"/>
                          <a:ea typeface="Microsoft YaHei" panose="020B0503020204020204" pitchFamily="34" charset="-122"/>
                          <a:sym typeface="Arial" panose="020B0604020202020204" pitchFamily="34" charset="0"/>
                        </a:rPr>
                        <a:t>mat</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a:t>
                      </a:r>
                      <a:endPar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56556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CF1A318-003A-4144-9903-702E142364FC}"/>
              </a:ext>
            </a:extLst>
          </p:cNvPr>
          <p:cNvSpPr>
            <a:spLocks noGrp="1"/>
          </p:cNvSpPr>
          <p:nvPr>
            <p:ph type="title"/>
          </p:nvPr>
        </p:nvSpPr>
        <p:spPr/>
        <p:txBody>
          <a:bodyPr/>
          <a:lstStyle/>
          <a:p>
            <a:r>
              <a:rPr lang="en-US" altLang="zh-CN" dirty="0">
                <a:solidFill>
                  <a:srgbClr val="3D3D3D"/>
                </a:solidFill>
                <a:latin typeface="Microsoft YaHei" panose="020B0503020204020204" pitchFamily="34" charset="-122"/>
                <a:sym typeface="Arial" panose="020B0604020202020204" pitchFamily="34" charset="0"/>
              </a:rPr>
              <a:t>5. </a:t>
            </a:r>
            <a:r>
              <a:rPr lang="zh-CN" altLang="en-US" dirty="0">
                <a:solidFill>
                  <a:srgbClr val="3D3D3D"/>
                </a:solidFill>
                <a:latin typeface="Microsoft YaHei" panose="020B0503020204020204" pitchFamily="34" charset="-122"/>
                <a:sym typeface="Arial" panose="020B0604020202020204" pitchFamily="34" charset="0"/>
              </a:rPr>
              <a:t>标志</a:t>
            </a:r>
            <a:endParaRPr kumimoji="1" lang="zh-CN" altLang="en-US" dirty="0">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2" name="灯片编号占位符 1">
            <a:extLst>
              <a:ext uri="{FF2B5EF4-FFF2-40B4-BE49-F238E27FC236}">
                <a16:creationId xmlns:a16="http://schemas.microsoft.com/office/drawing/2014/main" id="{BE839C30-C785-E940-8AF5-475F75234F69}"/>
              </a:ext>
            </a:extLst>
          </p:cNvPr>
          <p:cNvSpPr>
            <a:spLocks noGrp="1"/>
          </p:cNvSpPr>
          <p:nvPr>
            <p:ph type="sldNum" sz="quarter" idx="11"/>
          </p:nvPr>
        </p:nvSpPr>
        <p:spPr/>
        <p:txBody>
          <a:bodyPr/>
          <a:lstStyle/>
          <a:p>
            <a:fld id="{B6F15528-21DE-4FAA-801E-634DDDAF4B2B}" type="slidenum">
              <a:rPr lang="en-US" smtClean="0">
                <a:latin typeface="Arial" panose="020B0604020202020204" pitchFamily="34" charset="0"/>
                <a:ea typeface="SimHei" panose="02010609060101010101" pitchFamily="49" charset="-122"/>
                <a:sym typeface="Arial" panose="020B0604020202020204" pitchFamily="34" charset="0"/>
              </a:rPr>
              <a:pPr/>
              <a:t>8</a:t>
            </a:fld>
            <a:endParaRPr lang="en-US">
              <a:latin typeface="Arial" panose="020B0604020202020204" pitchFamily="34" charset="0"/>
              <a:ea typeface="SimHei" panose="02010609060101010101" pitchFamily="49" charset="-122"/>
              <a:sym typeface="Arial" panose="020B0604020202020204" pitchFamily="34" charset="0"/>
            </a:endParaRPr>
          </a:p>
        </p:txBody>
      </p:sp>
      <p:graphicFrame>
        <p:nvGraphicFramePr>
          <p:cNvPr id="14" name="表格 13">
            <a:extLst>
              <a:ext uri="{FF2B5EF4-FFF2-40B4-BE49-F238E27FC236}">
                <a16:creationId xmlns:a16="http://schemas.microsoft.com/office/drawing/2014/main" id="{6C5AF7D5-E6A5-1340-9F95-9C564B65CE85}"/>
              </a:ext>
            </a:extLst>
          </p:cNvPr>
          <p:cNvGraphicFramePr>
            <a:graphicFrameLocks noGrp="1"/>
          </p:cNvGraphicFramePr>
          <p:nvPr>
            <p:extLst>
              <p:ext uri="{D42A27DB-BD31-4B8C-83A1-F6EECF244321}">
                <p14:modId xmlns:p14="http://schemas.microsoft.com/office/powerpoint/2010/main" val="4058981874"/>
              </p:ext>
            </p:extLst>
          </p:nvPr>
        </p:nvGraphicFramePr>
        <p:xfrm>
          <a:off x="395536" y="1059578"/>
          <a:ext cx="8229600" cy="2736307"/>
        </p:xfrm>
        <a:graphic>
          <a:graphicData uri="http://schemas.openxmlformats.org/drawingml/2006/table">
            <a:tbl>
              <a:tblPr firstRow="1" bandRow="1">
                <a:tableStyleId>{5940675A-B579-460E-94D1-54222C63F5DA}</a:tableStyleId>
              </a:tblPr>
              <a:tblGrid>
                <a:gridCol w="1193292">
                  <a:extLst>
                    <a:ext uri="{9D8B030D-6E8A-4147-A177-3AD203B41FA5}">
                      <a16:colId xmlns:a16="http://schemas.microsoft.com/office/drawing/2014/main" val="2075136860"/>
                    </a:ext>
                  </a:extLst>
                </a:gridCol>
                <a:gridCol w="7036308">
                  <a:extLst>
                    <a:ext uri="{9D8B030D-6E8A-4147-A177-3AD203B41FA5}">
                      <a16:colId xmlns:a16="http://schemas.microsoft.com/office/drawing/2014/main" val="2544184320"/>
                    </a:ext>
                  </a:extLst>
                </a:gridCol>
              </a:tblGrid>
              <a:tr h="74915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200" kern="1200" dirty="0">
                          <a:latin typeface="Microsoft YaHei" panose="020B0503020204020204" pitchFamily="34" charset="-122"/>
                          <a:ea typeface="Microsoft YaHei" panose="020B0503020204020204" pitchFamily="34" charset="-122"/>
                          <a:sym typeface="Arial" panose="020B0604020202020204" pitchFamily="34" charset="0"/>
                        </a:rPr>
                        <a:t>i</a:t>
                      </a:r>
                      <a:endParaRPr lang="zh-CN" altLang="en-US" sz="1200" kern="1200" dirty="0">
                        <a:latin typeface="Microsoft YaHei" panose="020B0503020204020204" pitchFamily="34" charset="-122"/>
                        <a:ea typeface="Microsoft YaHei" panose="020B0503020204020204" pitchFamily="34" charset="-122"/>
                        <a:sym typeface="Arial" panose="020B0604020202020204" pitchFamily="34" charset="0"/>
                      </a:endParaRP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Microsoft YaHei" panose="020B0503020204020204" pitchFamily="34" charset="-122"/>
                          <a:ea typeface="Microsoft YaHei" panose="020B0503020204020204" pitchFamily="34" charset="-122"/>
                          <a:sym typeface="Arial" panose="020B0604020202020204" pitchFamily="34" charset="0"/>
                        </a:rPr>
                        <a:t>忽略大小写</a:t>
                      </a:r>
                    </a:p>
                  </a:txBody>
                  <a:tcPr anchor="ctr"/>
                </a:tc>
                <a:extLst>
                  <a:ext uri="{0D108BD9-81ED-4DB2-BD59-A6C34878D82A}">
                    <a16:rowId xmlns:a16="http://schemas.microsoft.com/office/drawing/2014/main" val="1742187591"/>
                  </a:ext>
                </a:extLst>
              </a:tr>
              <a:tr h="739794">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200" kern="1200" dirty="0">
                          <a:latin typeface="Microsoft YaHei" panose="020B0503020204020204" pitchFamily="34" charset="-122"/>
                          <a:ea typeface="Microsoft YaHei" panose="020B0503020204020204" pitchFamily="34" charset="-122"/>
                          <a:sym typeface="Arial" panose="020B0604020202020204" pitchFamily="34" charset="0"/>
                        </a:rPr>
                        <a:t>g</a:t>
                      </a:r>
                      <a:endParaRPr lang="zh-CN" altLang="en-US" sz="1200" kern="1200" dirty="0">
                        <a:latin typeface="Microsoft YaHei" panose="020B0503020204020204" pitchFamily="34" charset="-122"/>
                        <a:ea typeface="Microsoft YaHei" panose="020B0503020204020204" pitchFamily="34" charset="-122"/>
                        <a:sym typeface="Arial" panose="020B0604020202020204" pitchFamily="34" charset="0"/>
                      </a:endParaRPr>
                    </a:p>
                  </a:txBody>
                  <a:tcPr anchor="ctr"/>
                </a:tc>
                <a:tc>
                  <a:txBody>
                    <a:bodyPr/>
                    <a:lstStyle/>
                    <a:p>
                      <a:pPr marL="0" lvl="1" indent="0" algn="l" defTabSz="488950">
                        <a:lnSpc>
                          <a:spcPct val="90000"/>
                        </a:lnSpc>
                        <a:spcBef>
                          <a:spcPct val="0"/>
                        </a:spcBef>
                        <a:spcAft>
                          <a:spcPct val="15000"/>
                        </a:spcAft>
                        <a:buNone/>
                      </a:pPr>
                      <a:r>
                        <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rPr>
                        <a:t>全局搜索</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a:t>
                      </a:r>
                      <a:r>
                        <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rPr>
                        <a:t>不仅仅返回第一个匹配的</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 </a:t>
                      </a:r>
                      <a:r>
                        <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rPr>
                        <a:t>而是返回全部</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 "/.(at)/g" =&gt; The </a:t>
                      </a:r>
                      <a:r>
                        <a:rPr lang="en-US" altLang="zh-CN" sz="1100" kern="1200" dirty="0">
                          <a:solidFill>
                            <a:srgbClr val="FF0000"/>
                          </a:solidFill>
                          <a:latin typeface="Microsoft YaHei" panose="020B0503020204020204" pitchFamily="34" charset="-122"/>
                          <a:ea typeface="Microsoft YaHei" panose="020B0503020204020204" pitchFamily="34" charset="-122"/>
                          <a:sym typeface="Arial" panose="020B0604020202020204" pitchFamily="34" charset="0"/>
                        </a:rPr>
                        <a:t>fat</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 </a:t>
                      </a:r>
                      <a:r>
                        <a:rPr lang="en-US" altLang="zh-CN" sz="1100" kern="1200" dirty="0">
                          <a:solidFill>
                            <a:srgbClr val="FF0000"/>
                          </a:solidFill>
                          <a:latin typeface="Microsoft YaHei" panose="020B0503020204020204" pitchFamily="34" charset="-122"/>
                          <a:ea typeface="Microsoft YaHei" panose="020B0503020204020204" pitchFamily="34" charset="-122"/>
                          <a:sym typeface="Arial" panose="020B0604020202020204" pitchFamily="34" charset="0"/>
                        </a:rPr>
                        <a:t>cat</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 </a:t>
                      </a:r>
                      <a:r>
                        <a:rPr lang="en-US" altLang="zh-CN" sz="1100" kern="1200" dirty="0">
                          <a:solidFill>
                            <a:srgbClr val="FF0000"/>
                          </a:solidFill>
                          <a:latin typeface="Microsoft YaHei" panose="020B0503020204020204" pitchFamily="34" charset="-122"/>
                          <a:ea typeface="Microsoft YaHei" panose="020B0503020204020204" pitchFamily="34" charset="-122"/>
                          <a:sym typeface="Arial" panose="020B0604020202020204" pitchFamily="34" charset="0"/>
                        </a:rPr>
                        <a:t>sat</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 on the </a:t>
                      </a:r>
                      <a:r>
                        <a:rPr lang="en-US" altLang="zh-CN" sz="1100" kern="1200" dirty="0">
                          <a:solidFill>
                            <a:srgbClr val="FF0000"/>
                          </a:solidFill>
                          <a:latin typeface="Microsoft YaHei" panose="020B0503020204020204" pitchFamily="34" charset="-122"/>
                          <a:ea typeface="Microsoft YaHei" panose="020B0503020204020204" pitchFamily="34" charset="-122"/>
                          <a:sym typeface="Arial" panose="020B0604020202020204" pitchFamily="34" charset="0"/>
                        </a:rPr>
                        <a:t>mat</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a:t>
                      </a:r>
                      <a:endPar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endParaRPr>
                    </a:p>
                  </a:txBody>
                  <a:tcPr anchor="ctr"/>
                </a:tc>
                <a:extLst>
                  <a:ext uri="{0D108BD9-81ED-4DB2-BD59-A6C34878D82A}">
                    <a16:rowId xmlns:a16="http://schemas.microsoft.com/office/drawing/2014/main" val="3648260494"/>
                  </a:ext>
                </a:extLst>
              </a:tr>
              <a:tr h="124736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200" kern="1200" dirty="0">
                          <a:latin typeface="Microsoft YaHei" panose="020B0503020204020204" pitchFamily="34" charset="-122"/>
                          <a:ea typeface="Microsoft YaHei" panose="020B0503020204020204" pitchFamily="34" charset="-122"/>
                          <a:sym typeface="Arial" panose="020B0604020202020204" pitchFamily="34" charset="0"/>
                        </a:rPr>
                        <a:t>m</a:t>
                      </a:r>
                      <a:endParaRPr lang="zh-CN" altLang="en-US" sz="1200" kern="1200" dirty="0">
                        <a:latin typeface="Microsoft YaHei" panose="020B0503020204020204" pitchFamily="34" charset="-122"/>
                        <a:ea typeface="Microsoft YaHei" panose="020B0503020204020204" pitchFamily="34" charset="-122"/>
                        <a:sym typeface="Arial" panose="020B0604020202020204" pitchFamily="34" charset="0"/>
                      </a:endParaRPr>
                    </a:p>
                  </a:txBody>
                  <a:tcPr anchor="ctr"/>
                </a:tc>
                <a:tc>
                  <a:txBody>
                    <a:bodyPr/>
                    <a:lstStyle/>
                    <a:p>
                      <a:pPr marL="0" lvl="1" indent="0" algn="l" defTabSz="488950">
                        <a:lnSpc>
                          <a:spcPct val="90000"/>
                        </a:lnSpc>
                        <a:spcBef>
                          <a:spcPct val="0"/>
                        </a:spcBef>
                        <a:spcAft>
                          <a:spcPct val="15000"/>
                        </a:spcAft>
                        <a:buNone/>
                      </a:pPr>
                      <a:r>
                        <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rPr>
                        <a:t>多行的</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 </a:t>
                      </a:r>
                      <a:r>
                        <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rPr>
                        <a:t>锚点元字符 </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 $ </a:t>
                      </a:r>
                      <a:r>
                        <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rPr>
                        <a:t>工作范围在每行的起始</a:t>
                      </a:r>
                      <a:r>
                        <a:rPr lang="en-US" altLang="zh-CN" sz="1100" kern="1200" dirty="0">
                          <a:latin typeface="Microsoft YaHei" panose="020B0503020204020204" pitchFamily="34" charset="-122"/>
                          <a:ea typeface="Microsoft YaHei" panose="020B0503020204020204" pitchFamily="34" charset="-122"/>
                          <a:sym typeface="Arial" panose="020B0604020202020204" pitchFamily="34" charset="0"/>
                        </a:rPr>
                        <a:t>.</a:t>
                      </a:r>
                    </a:p>
                    <a:p>
                      <a:pPr marL="0" lvl="1" indent="0" algn="l" defTabSz="488950">
                        <a:lnSpc>
                          <a:spcPct val="90000"/>
                        </a:lnSpc>
                        <a:spcBef>
                          <a:spcPct val="0"/>
                        </a:spcBef>
                        <a:spcAft>
                          <a:spcPct val="15000"/>
                        </a:spcAft>
                        <a:buNone/>
                      </a:pPr>
                      <a:endParaRPr lang="zh-CN" altLang="en-US" sz="1100" kern="1200" dirty="0">
                        <a:latin typeface="Microsoft YaHei" panose="020B0503020204020204" pitchFamily="34" charset="-122"/>
                        <a:ea typeface="Microsoft YaHei" panose="020B0503020204020204" pitchFamily="34" charset="-122"/>
                        <a:sym typeface="Arial" panose="020B0604020202020204" pitchFamily="34" charset="0"/>
                      </a:endParaRPr>
                    </a:p>
                  </a:txBody>
                  <a:tcPr anchor="ctr"/>
                </a:tc>
                <a:extLst>
                  <a:ext uri="{0D108BD9-81ED-4DB2-BD59-A6C34878D82A}">
                    <a16:rowId xmlns:a16="http://schemas.microsoft.com/office/drawing/2014/main" val="2994042192"/>
                  </a:ext>
                </a:extLst>
              </a:tr>
            </a:tbl>
          </a:graphicData>
        </a:graphic>
      </p:graphicFrame>
      <p:pic>
        <p:nvPicPr>
          <p:cNvPr id="4" name="图片 3"/>
          <p:cNvPicPr>
            <a:picLocks noChangeAspect="1"/>
          </p:cNvPicPr>
          <p:nvPr/>
        </p:nvPicPr>
        <p:blipFill>
          <a:blip r:embed="rId3"/>
          <a:stretch>
            <a:fillRect/>
          </a:stretch>
        </p:blipFill>
        <p:spPr>
          <a:xfrm>
            <a:off x="4644008" y="2859782"/>
            <a:ext cx="1872208" cy="782974"/>
          </a:xfrm>
          <a:prstGeom prst="rect">
            <a:avLst/>
          </a:prstGeom>
        </p:spPr>
      </p:pic>
      <p:pic>
        <p:nvPicPr>
          <p:cNvPr id="5" name="图片 4"/>
          <p:cNvPicPr>
            <a:picLocks noChangeAspect="1"/>
          </p:cNvPicPr>
          <p:nvPr/>
        </p:nvPicPr>
        <p:blipFill>
          <a:blip r:embed="rId4"/>
          <a:stretch>
            <a:fillRect/>
          </a:stretch>
        </p:blipFill>
        <p:spPr>
          <a:xfrm>
            <a:off x="6660232" y="2787774"/>
            <a:ext cx="1872208" cy="887090"/>
          </a:xfrm>
          <a:prstGeom prst="rect">
            <a:avLst/>
          </a:prstGeom>
        </p:spPr>
      </p:pic>
    </p:spTree>
    <p:extLst>
      <p:ext uri="{BB962C8B-B14F-4D97-AF65-F5344CB8AC3E}">
        <p14:creationId xmlns:p14="http://schemas.microsoft.com/office/powerpoint/2010/main" val="36299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CF1A318-003A-4144-9903-702E142364FC}"/>
              </a:ext>
            </a:extLst>
          </p:cNvPr>
          <p:cNvSpPr>
            <a:spLocks noGrp="1"/>
          </p:cNvSpPr>
          <p:nvPr>
            <p:ph type="title"/>
          </p:nvPr>
        </p:nvSpPr>
        <p:spPr/>
        <p:txBody>
          <a:bodyPr/>
          <a:lstStyle/>
          <a:p>
            <a:r>
              <a:rPr kumimoji="1" lang="en-US" altLang="en-US" dirty="0">
                <a:latin typeface="Microsoft YaHei" panose="020B0503020204020204" pitchFamily="34" charset="-122"/>
                <a:sym typeface="Arial" panose="020B0604020202020204" pitchFamily="34" charset="0"/>
              </a:rPr>
              <a:t>Js中使用</a:t>
            </a:r>
            <a:r>
              <a:rPr kumimoji="1" lang="zh-CN" altLang="en-US" dirty="0">
                <a:latin typeface="Microsoft YaHei" panose="020B0503020204020204" pitchFamily="34" charset="-122"/>
                <a:sym typeface="Arial" panose="020B0604020202020204" pitchFamily="34" charset="0"/>
              </a:rPr>
              <a:t>正则表达式</a:t>
            </a:r>
            <a:endParaRPr kumimoji="1" lang="zh-CN" altLang="en-US" dirty="0">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2" name="灯片编号占位符 1">
            <a:extLst>
              <a:ext uri="{FF2B5EF4-FFF2-40B4-BE49-F238E27FC236}">
                <a16:creationId xmlns:a16="http://schemas.microsoft.com/office/drawing/2014/main" id="{BE839C30-C785-E940-8AF5-475F75234F69}"/>
              </a:ext>
            </a:extLst>
          </p:cNvPr>
          <p:cNvSpPr>
            <a:spLocks noGrp="1"/>
          </p:cNvSpPr>
          <p:nvPr>
            <p:ph type="sldNum" sz="quarter" idx="11"/>
          </p:nvPr>
        </p:nvSpPr>
        <p:spPr/>
        <p:txBody>
          <a:bodyPr/>
          <a:lstStyle/>
          <a:p>
            <a:fld id="{B6F15528-21DE-4FAA-801E-634DDDAF4B2B}" type="slidenum">
              <a:rPr lang="en-US" smtClean="0">
                <a:latin typeface="Arial" panose="020B0604020202020204" pitchFamily="34" charset="0"/>
                <a:ea typeface="SimHei" panose="02010609060101010101" pitchFamily="49" charset="-122"/>
                <a:sym typeface="Arial" panose="020B0604020202020204" pitchFamily="34" charset="0"/>
              </a:rPr>
              <a:pPr/>
              <a:t>9</a:t>
            </a:fld>
            <a:endParaRPr lang="en-US">
              <a:latin typeface="Arial" panose="020B0604020202020204" pitchFamily="34" charset="0"/>
              <a:ea typeface="SimHei" panose="02010609060101010101" pitchFamily="49" charset="-122"/>
              <a:sym typeface="Arial" panose="020B0604020202020204" pitchFamily="34" charset="0"/>
            </a:endParaRPr>
          </a:p>
        </p:txBody>
      </p:sp>
      <p:sp>
        <p:nvSpPr>
          <p:cNvPr id="4" name="文本框 3">
            <a:extLst>
              <a:ext uri="{FF2B5EF4-FFF2-40B4-BE49-F238E27FC236}">
                <a16:creationId xmlns:a16="http://schemas.microsoft.com/office/drawing/2014/main" id="{74D60D3B-4D50-2843-A770-032435347A47}"/>
              </a:ext>
            </a:extLst>
          </p:cNvPr>
          <p:cNvSpPr txBox="1"/>
          <p:nvPr/>
        </p:nvSpPr>
        <p:spPr>
          <a:xfrm>
            <a:off x="457200" y="1280160"/>
            <a:ext cx="8229600" cy="1200329"/>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a:t>
            </a:r>
            <a:r>
              <a:rPr kumimoji="1" lang="zh-CN" altLang="en-US"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正则表达式主体</a:t>
            </a:r>
            <a:r>
              <a:rPr kumimoji="1" lang="en-US" altLang="zh-CN"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a:t>
            </a:r>
            <a:r>
              <a:rPr kumimoji="1" lang="zh-CN" altLang="en-US"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修饰符</a:t>
            </a:r>
            <a:r>
              <a:rPr kumimoji="1" lang="en-US" altLang="zh-CN"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a:t>
            </a:r>
            <a:r>
              <a:rPr kumimoji="1" lang="zh-CN" altLang="en-US"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可选</a:t>
            </a:r>
            <a:r>
              <a:rPr kumimoji="1" lang="en-US" altLang="zh-CN"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),test</a:t>
            </a:r>
            <a:r>
              <a:rPr kumimoji="1" lang="zh-CN" altLang="en-US"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方法和</a:t>
            </a:r>
            <a:r>
              <a:rPr kumimoji="1" lang="en-US" altLang="zh-CN"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exec</a:t>
            </a:r>
            <a:r>
              <a:rPr kumimoji="1" lang="zh-CN" altLang="en-US"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方法</a:t>
            </a:r>
            <a:endParaRPr kumimoji="1" lang="en-US" altLang="zh-CN"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a:p>
            <a:pPr marL="285750" indent="-285750">
              <a:buFont typeface="Arial" panose="020B0604020202020204" pitchFamily="34" charset="0"/>
              <a:buChar char="•"/>
            </a:pPr>
            <a:r>
              <a:rPr kumimoji="1" lang="zh-CN" altLang="en-US"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字符串方法</a:t>
            </a:r>
            <a:r>
              <a:rPr kumimoji="1" lang="en-US" altLang="zh-CN">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search,match,replace,split</a:t>
            </a:r>
            <a:endParaRPr kumimoji="1" lang="en-US" altLang="zh-CN"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a:p>
            <a:pPr marL="285750" indent="-285750">
              <a:buFont typeface="Arial" panose="020B0604020202020204" pitchFamily="34" charset="0"/>
              <a:buChar char="•"/>
            </a:pPr>
            <a:r>
              <a:rPr kumimoji="1" lang="en-US" altLang="zh-CN"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RegExp </a:t>
            </a:r>
            <a:r>
              <a:rPr kumimoji="1" lang="zh-CN" altLang="en-US"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对象，</a:t>
            </a:r>
            <a:r>
              <a:rPr kumimoji="1" lang="en-US" altLang="zh-CN"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new RegExp(pattern,modifiers)</a:t>
            </a:r>
          </a:p>
          <a:p>
            <a:pPr marL="285750" indent="-285750">
              <a:buFont typeface="Arial" panose="020B0604020202020204" pitchFamily="34" charset="0"/>
              <a:buChar char="•"/>
            </a:pPr>
            <a:r>
              <a:rPr kumimoji="1" lang="en-US" altLang="zh-CN"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New RegExp(‘\\w+’) = /\w+/</a:t>
            </a:r>
            <a:endParaRPr kumimoji="1" lang="zh-CN" altLang="en-US"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488693736"/>
      </p:ext>
    </p:extLst>
  </p:cSld>
  <p:clrMapOvr>
    <a:masterClrMapping/>
  </p:clrMapOvr>
</p:sld>
</file>

<file path=ppt/theme/theme1.xml><?xml version="1.0" encoding="utf-8"?>
<a:theme xmlns:a="http://schemas.openxmlformats.org/drawingml/2006/main" name="5步学会正则表达式">
  <a:themeElements>
    <a:clrScheme name="自定义 1">
      <a:dk1>
        <a:srgbClr val="404040"/>
      </a:dk1>
      <a:lt1>
        <a:srgbClr val="FFFFFF"/>
      </a:lt1>
      <a:dk2>
        <a:srgbClr val="505050"/>
      </a:dk2>
      <a:lt2>
        <a:srgbClr val="EAEAEA"/>
      </a:lt2>
      <a:accent1>
        <a:srgbClr val="0058A7"/>
      </a:accent1>
      <a:accent2>
        <a:srgbClr val="EE770B"/>
      </a:accent2>
      <a:accent3>
        <a:srgbClr val="59B546"/>
      </a:accent3>
      <a:accent4>
        <a:srgbClr val="B8B5B3"/>
      </a:accent4>
      <a:accent5>
        <a:srgbClr val="3271AD"/>
      </a:accent5>
      <a:accent6>
        <a:srgbClr val="3AA0D3"/>
      </a:accent6>
      <a:hlink>
        <a:srgbClr val="E3602B"/>
      </a:hlink>
      <a:folHlink>
        <a:srgbClr val="EEE344"/>
      </a:folHlink>
    </a:clrScheme>
    <a:fontScheme name="MSYH">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PRD模板" id="{EF60EC0D-0CAA-AB46-8527-9674DB9F59AC}" vid="{59F6533B-FEA3-904B-A5B1-CE484D78C3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5步学会正则表达式.potx</Template>
  <TotalTime>2027</TotalTime>
  <Words>954</Words>
  <Application>Microsoft Macintosh PowerPoint</Application>
  <PresentationFormat>全屏显示(16:9)</PresentationFormat>
  <Paragraphs>101</Paragraphs>
  <Slides>9</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思源黑体 CN Regular</vt:lpstr>
      <vt:lpstr>Microsoft YaHei</vt:lpstr>
      <vt:lpstr>Microsoft YaHei</vt:lpstr>
      <vt:lpstr>Open Sans</vt:lpstr>
      <vt:lpstr>Roboto Lt</vt:lpstr>
      <vt:lpstr>Roboto Th</vt:lpstr>
      <vt:lpstr>Arial</vt:lpstr>
      <vt:lpstr>Calibri</vt:lpstr>
      <vt:lpstr>Wingdings</vt:lpstr>
      <vt:lpstr>5步学会正则表达式</vt:lpstr>
      <vt:lpstr>PowerPoint 演示文稿</vt:lpstr>
      <vt:lpstr>什么是正则表达式？</vt:lpstr>
      <vt:lpstr>5步学会正则表达式</vt:lpstr>
      <vt:lpstr>1. 基本匹配</vt:lpstr>
      <vt:lpstr>2. 元字符</vt:lpstr>
      <vt:lpstr>3. 简写字符集</vt:lpstr>
      <vt:lpstr>4. 零宽度断言</vt:lpstr>
      <vt:lpstr>5. 标志</vt:lpstr>
      <vt:lpstr>Js中使用正则表达式</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Alexander Chu</dc:creator>
  <cp:keywords/>
  <dc:description/>
  <cp:lastModifiedBy>Microsoft Office 用户</cp:lastModifiedBy>
  <cp:revision>27</cp:revision>
  <cp:lastPrinted>2019-03-01T13:37:49Z</cp:lastPrinted>
  <dcterms:created xsi:type="dcterms:W3CDTF">2019-03-19T01:46:22Z</dcterms:created>
  <dcterms:modified xsi:type="dcterms:W3CDTF">2020-06-12T09:53:10Z</dcterms:modified>
  <cp:category/>
</cp:coreProperties>
</file>