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75" r:id="rId7"/>
    <p:sldId id="276" r:id="rId8"/>
    <p:sldId id="269" r:id="rId9"/>
    <p:sldId id="270" r:id="rId10"/>
    <p:sldId id="271" r:id="rId11"/>
    <p:sldId id="272" r:id="rId12"/>
    <p:sldId id="277" r:id="rId13"/>
    <p:sldId id="274" r:id="rId14"/>
    <p:sldId id="261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조선일보명조" panose="02030304000000000000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9A367"/>
    <a:srgbClr val="366461"/>
    <a:srgbClr val="CB4F31"/>
    <a:srgbClr val="404040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7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EC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7553-E064-4C34-B1A3-C83A324F27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50139" y="4041292"/>
            <a:ext cx="2071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2018102089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강태호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2018102086 </a:t>
            </a:r>
            <a:r>
              <a:rPr lang="ko-KR" altLang="en-US" dirty="0" err="1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강수한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2018102103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문석호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5600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229835" y="2516055"/>
            <a:ext cx="3689645" cy="1420801"/>
            <a:chOff x="3562660" y="2458744"/>
            <a:chExt cx="3689645" cy="1420801"/>
          </a:xfrm>
        </p:grpSpPr>
        <p:sp>
          <p:nvSpPr>
            <p:cNvPr id="4" name="TextBox 3"/>
            <p:cNvSpPr txBox="1"/>
            <p:nvPr/>
          </p:nvSpPr>
          <p:spPr>
            <a:xfrm>
              <a:off x="3682097" y="2771549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dirty="0" err="1" smtClean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자강세천</a:t>
              </a:r>
              <a:endParaRPr lang="ko-KR" alt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62660" y="2458744"/>
              <a:ext cx="18020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6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An amazing team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55600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85840" y="2724423"/>
            <a:ext cx="19114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복잡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스토리보드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6" y="659424"/>
            <a:ext cx="10284340" cy="60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848" y="702286"/>
            <a:ext cx="904606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 </a:t>
            </a:r>
            <a:r>
              <a:rPr lang="ko-KR" altLang="en-US" sz="2400" b="1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도구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Marvel (Free plan)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도움이 된 점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쉬워서 빠르게 필요한 기능만 추가 할 수 있었다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도움이 되지 않은 점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웹 기반으로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제작되서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그런지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속도와 안정성이 떨어졌다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실제로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만들던 도중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 이상 디자인 수정 도중에 오류가 났다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삭제 기능을 넣고 싶었으나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대응하는 알림을 일일이 만들어야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되서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아쉬웠다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98" y="289522"/>
            <a:ext cx="2606266" cy="4038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43" y="341177"/>
            <a:ext cx="1976647" cy="1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092" y="123574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18" y="1124022"/>
            <a:ext cx="120424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한계점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세부 내용을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하드코딩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했기 때문에 사용자의 입력을 직접 이용해 상호작용 할 수 없었다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테스크에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초점을 맞추기 위해 저희가 구상한 기능 중 여러 스크린을 제외 했습니다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트레이드 오프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테스크의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수행력을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올렸다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접근성 및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직관성을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높힐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 있었음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.)</a:t>
            </a:r>
          </a:p>
          <a:p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Marvel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한계 때문에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스크롤 기능을 포기했다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저희는 세 개의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테스크에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초점을 맞추기 위해 로그인 기능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더보기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창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계정 설정 및 친구 추가 등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포인트 확인 창 등의 기능을 포기했습니다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92" y="667256"/>
            <a:ext cx="923522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Wizard of OZ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도구 사용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(X)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Hardcode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형태 적용 및 이유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원래 시간표를 직접 추가해야되나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도구에 기능이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없고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과정 중 필요하지 않아 같은 팀의 시간표를 이용했다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 내용도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테스크가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남의 과제를 참고하라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 내용이기 때문에 직접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추가할 필요가 없었다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따라서 수동으로 내용을 넣었다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설정은 직접 시간을 설정할 수 있으면 좋겠지만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프로토타입이 복잡해지고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Marvel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기능도 없기 때문에 다음 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프로토타입에 넣기로 하고 이번에는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하드코딩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했다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56" y="0"/>
            <a:ext cx="1970546" cy="35191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56" y="3402105"/>
            <a:ext cx="1970545" cy="35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5600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596758" y="2538529"/>
            <a:ext cx="5012911" cy="1305209"/>
            <a:chOff x="3370158" y="2538529"/>
            <a:chExt cx="5012911" cy="1305209"/>
          </a:xfrm>
        </p:grpSpPr>
        <p:sp>
          <p:nvSpPr>
            <p:cNvPr id="8" name="TextBox 7"/>
            <p:cNvSpPr txBox="1"/>
            <p:nvPr/>
          </p:nvSpPr>
          <p:spPr>
            <a:xfrm>
              <a:off x="3370158" y="2735742"/>
              <a:ext cx="50129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BLESS</a:t>
              </a:r>
              <a:r>
                <a:rPr lang="ko-KR" altLang="en-US" sz="66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66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YOU=</a:t>
              </a:r>
              <a:endParaRPr lang="ko-KR" altLang="en-US" sz="66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20503" y="2538529"/>
              <a:ext cx="24298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6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 for watching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55600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76935" y="2760681"/>
            <a:ext cx="19114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6935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6935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198" y="49559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sz="5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4328" y="2916092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1156" y="306964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642" y="4499852"/>
            <a:ext cx="1458163" cy="17311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14328" y="3537974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1156" y="3682287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4328" y="4189723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51156" y="4334036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 외 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4328" y="2394234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51156" y="2538547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테스크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4328" y="1850162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1156" y="1994475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방향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가치제안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974595" y="1212769"/>
            <a:ext cx="56692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974595" y="4600801"/>
            <a:ext cx="56692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70222" y="4158214"/>
            <a:ext cx="3194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가치 제안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70222" y="796188"/>
            <a:ext cx="3194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방향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4340" y="1310533"/>
            <a:ext cx="638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자주 까먹거나 못 듣는 과제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어려운 과제</a:t>
            </a:r>
            <a:endParaRPr lang="en-US" altLang="ko-KR" sz="2000" b="1" dirty="0" smtClean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누가 알려줄 순 없을까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Picture 2" descr="anonymous, computer, de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r="3925"/>
          <a:stretch/>
        </p:blipFill>
        <p:spPr bwMode="auto">
          <a:xfrm>
            <a:off x="-12506" y="-19151"/>
            <a:ext cx="5386846" cy="687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214514" y="480668"/>
            <a:ext cx="3159826" cy="502014"/>
            <a:chOff x="2499360" y="777240"/>
            <a:chExt cx="3159826" cy="502014"/>
          </a:xfrm>
        </p:grpSpPr>
        <p:sp>
          <p:nvSpPr>
            <p:cNvPr id="11" name="직사각형 10"/>
            <p:cNvSpPr/>
            <p:nvPr/>
          </p:nvSpPr>
          <p:spPr>
            <a:xfrm>
              <a:off x="2499360" y="777240"/>
              <a:ext cx="3159826" cy="50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79503" y="843581"/>
              <a:ext cx="2999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</a:t>
              </a:r>
              <a:r>
                <a:rPr lang="ko-KR" altLang="en-US" b="1" dirty="0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프로젝트 방향 및 </a:t>
              </a:r>
              <a:r>
                <a:rPr lang="ko-KR" altLang="en-US" b="1" dirty="0" err="1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가치제안</a:t>
              </a:r>
              <a:endParaRPr lang="en-US" altLang="ko-KR" b="1" dirty="0">
                <a:ln>
                  <a:solidFill>
                    <a:srgbClr val="FFC000">
                      <a:alpha val="50000"/>
                    </a:srgbClr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74340" y="4672559"/>
            <a:ext cx="638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대학생의 삶은 우리 </a:t>
            </a:r>
            <a:r>
              <a:rPr lang="ko-KR" altLang="en-US" sz="2000" b="1" dirty="0" err="1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어플의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출시 전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후로 나뉩니다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4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Task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405" y="1359722"/>
            <a:ext cx="92576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단순 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: Assignment 8 </a:t>
            </a:r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알람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설정하기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중간 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: Assignment 7 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 자료 참고하기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복잡 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: Assignment 7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내용 및 기간 </a:t>
            </a:r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알아오기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32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변경 사항 </a:t>
            </a:r>
            <a:endParaRPr lang="en-US" altLang="ko-KR" sz="32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 확인에서 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Assignment N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구체적으로 제시함 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780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주요 디자인 변경 사항 및 근거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06" y="319189"/>
            <a:ext cx="3422901" cy="6112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93" y="664370"/>
            <a:ext cx="855073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시간표 스크린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 스크린 통 폐합</a:t>
            </a:r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 화면과 시간표화면이 따로 존재할 필요가 없다는 의견이 있었습니다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접근성을 편리하게 하기 위해 두 개의 스크린을 통 폐합하여 시간표를 통해 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과제창으로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들어갈 수 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하단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퀵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메뉴 추가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다른 기능을 사용할 때 마다 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뒤로가기를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써야 된다는 점이 번거롭다는 의견이 있었습니다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이제 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퀵메뉴가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추가되어서 더욱 편리하게 이용할 수 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뒤로가기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버튼 및 아이콘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아이폰에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뒤로가기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버튼이 없어서 사용하지 못할 것 같다는 의견이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있었습니다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뒤로가기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버튼을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추가 해서 범용성을 넓혔습니다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알람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설정의 아이콘의 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직관성이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떨어진다는 의견을 바탕으로 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퀵메뉴와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알람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설정의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아이콘을 변경했습니다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9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0268" y="81781"/>
            <a:ext cx="48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(Before)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" y="110880"/>
            <a:ext cx="1646070" cy="315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8" y="3260609"/>
            <a:ext cx="1824196" cy="34951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6" y="97953"/>
            <a:ext cx="1646070" cy="3153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32" y="84077"/>
            <a:ext cx="1651628" cy="31677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63" y="3260609"/>
            <a:ext cx="1800567" cy="34499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86" y="3260609"/>
            <a:ext cx="1806995" cy="34657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88" y="3289709"/>
            <a:ext cx="1791993" cy="34369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66" y="97953"/>
            <a:ext cx="1655702" cy="31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0961" y="10815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(After)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36375" cy="345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473"/>
            <a:ext cx="1936375" cy="3443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5" y="0"/>
            <a:ext cx="1949825" cy="34587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5" y="3414473"/>
            <a:ext cx="1949825" cy="34587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0" y="0"/>
            <a:ext cx="1949825" cy="34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3411205"/>
            <a:ext cx="1936374" cy="34620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4" y="0"/>
            <a:ext cx="1949211" cy="34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3" y="3398097"/>
            <a:ext cx="1949212" cy="3475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85" y="3398097"/>
            <a:ext cx="1956584" cy="34783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70" y="3384368"/>
            <a:ext cx="1949210" cy="34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단순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스토리보드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807"/>
            <a:ext cx="12192000" cy="54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92" y="123574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수정된 인터페이스 디자인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중간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task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스토리보드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254"/>
            <a:ext cx="12192000" cy="54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536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강 태호</cp:lastModifiedBy>
  <cp:revision>45</cp:revision>
  <dcterms:created xsi:type="dcterms:W3CDTF">2016-10-17T14:02:07Z</dcterms:created>
  <dcterms:modified xsi:type="dcterms:W3CDTF">2018-11-07T05:20:01Z</dcterms:modified>
</cp:coreProperties>
</file>