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9" r:id="rId10"/>
    <p:sldMasterId id="2147483673" r:id="rId11"/>
  </p:sldMasterIdLst>
  <p:notesMasterIdLst>
    <p:notesMasterId r:id="rId36"/>
  </p:notesMasterIdLst>
  <p:sldIdLst>
    <p:sldId id="2219" r:id="rId12"/>
    <p:sldId id="2212" r:id="rId13"/>
    <p:sldId id="2218" r:id="rId14"/>
    <p:sldId id="2220" r:id="rId15"/>
    <p:sldId id="2284" r:id="rId16"/>
    <p:sldId id="2315" r:id="rId17"/>
    <p:sldId id="2316" r:id="rId18"/>
    <p:sldId id="2293" r:id="rId19"/>
    <p:sldId id="2294" r:id="rId20"/>
    <p:sldId id="2317" r:id="rId21"/>
    <p:sldId id="2297" r:id="rId22"/>
    <p:sldId id="2318" r:id="rId23"/>
    <p:sldId id="2301" r:id="rId24"/>
    <p:sldId id="2302" r:id="rId25"/>
    <p:sldId id="2319" r:id="rId26"/>
    <p:sldId id="2303" r:id="rId27"/>
    <p:sldId id="2304" r:id="rId28"/>
    <p:sldId id="2307" r:id="rId29"/>
    <p:sldId id="2308" r:id="rId30"/>
    <p:sldId id="2309" r:id="rId31"/>
    <p:sldId id="2310" r:id="rId32"/>
    <p:sldId id="2311" r:id="rId33"/>
    <p:sldId id="2312" r:id="rId34"/>
    <p:sldId id="2196" r:id="rId35"/>
  </p:sldIdLst>
  <p:sldSz cx="11522075" cy="6858000"/>
  <p:notesSz cx="6858000" cy="9144000"/>
  <p:defaultTextStyle>
    <a:defPPr>
      <a:defRPr lang="ko-KR"/>
    </a:defPPr>
    <a:lvl1pPr marL="0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7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527" userDrawn="1">
          <p15:clr>
            <a:srgbClr val="A4A3A4"/>
          </p15:clr>
        </p15:guide>
        <p15:guide id="5" pos="227" userDrawn="1">
          <p15:clr>
            <a:srgbClr val="A4A3A4"/>
          </p15:clr>
        </p15:guide>
        <p15:guide id="6" pos="7031" userDrawn="1">
          <p15:clr>
            <a:srgbClr val="A4A3A4"/>
          </p15:clr>
        </p15:guide>
        <p15:guide id="7" orient="horz" pos="2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1F69"/>
    <a:srgbClr val="FF0909"/>
    <a:srgbClr val="77B218"/>
    <a:srgbClr val="E6E6E6"/>
    <a:srgbClr val="26E60C"/>
    <a:srgbClr val="728E3A"/>
    <a:srgbClr val="8CAF47"/>
    <a:srgbClr val="FCF5C0"/>
    <a:srgbClr val="6B6B6B"/>
    <a:srgbClr val="72AF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338" autoAdjust="0"/>
    <p:restoredTop sz="96920" autoAdjust="0"/>
  </p:normalViewPr>
  <p:slideViewPr>
    <p:cSldViewPr snapToGrid="0">
      <p:cViewPr varScale="1">
        <p:scale>
          <a:sx n="84" d="100"/>
          <a:sy n="84" d="100"/>
        </p:scale>
        <p:origin x="-605" y="-72"/>
      </p:cViewPr>
      <p:guideLst>
        <p:guide orient="horz" pos="527"/>
        <p:guide orient="horz" pos="2795"/>
        <p:guide pos="227"/>
        <p:guide pos="7031"/>
      </p:guideLst>
    </p:cSldViewPr>
  </p:slideViewPr>
  <p:outlineViewPr>
    <p:cViewPr>
      <p:scale>
        <a:sx n="33" d="100"/>
        <a:sy n="33" d="100"/>
      </p:scale>
      <p:origin x="0" y="415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A006-9099-47B9-B252-A469238C410C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D3D18-EE6E-4304-B453-EA8778CE3E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751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023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035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50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659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724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9863" y="1122363"/>
            <a:ext cx="86423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9863" y="3602038"/>
            <a:ext cx="86423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983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163" y="1825625"/>
            <a:ext cx="99377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217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813" y="1709738"/>
            <a:ext cx="993775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5813" y="4589463"/>
            <a:ext cx="99377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116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2163" y="1825625"/>
            <a:ext cx="48926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37238" y="1825625"/>
            <a:ext cx="48926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461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3750" y="1681163"/>
            <a:ext cx="48736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3750" y="2505075"/>
            <a:ext cx="487362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32475" y="1681163"/>
            <a:ext cx="48990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32475" y="2505075"/>
            <a:ext cx="489902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5519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52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9171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0204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457200"/>
            <a:ext cx="37163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9025" y="987425"/>
            <a:ext cx="5832475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3750" y="2057400"/>
            <a:ext cx="37163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6893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457200"/>
            <a:ext cx="37163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899025" y="987425"/>
            <a:ext cx="583247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3750" y="2057400"/>
            <a:ext cx="37163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7836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2163" y="1825625"/>
            <a:ext cx="99377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60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45475" y="365125"/>
            <a:ext cx="248443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2163" y="365125"/>
            <a:ext cx="730091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02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2470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790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642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130439"/>
            <a:ext cx="979376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76104" y="6356364"/>
            <a:ext cx="2688484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36709" y="6356364"/>
            <a:ext cx="364865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57487" y="6356364"/>
            <a:ext cx="2688484" cy="365125"/>
          </a:xfrm>
          <a:prstGeom prst="rect">
            <a:avLst/>
          </a:prstGeom>
        </p:spPr>
        <p:txBody>
          <a:bodyPr/>
          <a:lstStyle/>
          <a:p>
            <a:fld id="{75A41B9E-0AA7-450C-8541-A035D7F7DE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14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3685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15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291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62075" y="836613"/>
            <a:ext cx="75600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210675" y="-4010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4759F-8116-4965-BD44-1FA26B48AA98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24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702168"/>
            <a:ext cx="11522075" cy="155832"/>
          </a:xfrm>
          <a:prstGeom prst="rect">
            <a:avLst/>
          </a:prstGeom>
          <a:solidFill>
            <a:srgbClr val="C2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42" tIns="50121" rIns="100242" bIns="50121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>
              <a:solidFill>
                <a:prstClr val="white"/>
              </a:solidFill>
              <a:sym typeface="Wingdings" pitchFamily="2" charset="2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87196" y="436699"/>
            <a:ext cx="8429574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8831" y="112411"/>
            <a:ext cx="0" cy="311663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151945" y="6730125"/>
            <a:ext cx="330859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400" latinLnBrk="0">
              <a:defRPr/>
            </a:pP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Confidential    /    Copyright </a:t>
            </a:r>
            <a:r>
              <a:rPr lang="ko-KR" altLang="en-US" sz="700" kern="0" dirty="0" smtClean="0">
                <a:solidFill>
                  <a:srgbClr val="737373"/>
                </a:solidFill>
                <a:sym typeface="Wingdings" pitchFamily="2" charset="2"/>
              </a:rPr>
              <a:t>ⓒ </a:t>
            </a: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Electronics co., ltd          </a:t>
            </a:r>
            <a:fld id="{41966A00-638C-44A0-9866-3881BC3EA9B1}" type="slidenum">
              <a:rPr lang="en-US" altLang="ko-KR" sz="700" smtClean="0">
                <a:solidFill>
                  <a:srgbClr val="737373"/>
                </a:solidFill>
                <a:sym typeface="Wingdings" pitchFamily="2" charset="2"/>
              </a:rPr>
              <a:pPr algn="r" defTabSz="914400" latinLnBrk="0">
                <a:defRPr/>
              </a:pPr>
              <a:t>‹#›</a:t>
            </a:fld>
            <a:endParaRPr lang="en-US" altLang="ko-KR" sz="700" kern="0" dirty="0">
              <a:solidFill>
                <a:srgbClr val="73737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8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1002421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08" indent="-375908" algn="l" defTabSz="1002421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467" indent="-313257" algn="l" defTabSz="1002421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026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4237" indent="-250605" algn="l" defTabSz="1002421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48" indent="-250605" algn="l" defTabSz="1002421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658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786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907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0290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21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42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3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4842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053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26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7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9685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5316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auto" latinLnBrk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Smart Home</a:t>
            </a:r>
            <a:r>
              <a:rPr kumimoji="0" lang="en-US" altLang="ko-KR" sz="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/  </a:t>
            </a:r>
            <a:r>
              <a:rPr kumimoji="0" lang="en-US" altLang="ko-KR" sz="800" b="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Smart Phone</a:t>
            </a:r>
            <a:endParaRPr kumimoji="0" lang="en-US" altLang="ko-KR" sz="800" b="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Confidential    /    Copyright </a:t>
              </a:r>
              <a:r>
                <a:rPr kumimoji="0" lang="ko-KR" altLang="en-US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ⓒ </a:t>
              </a: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Electronics co., ltd</a:t>
              </a:r>
              <a:r>
                <a:rPr kumimoji="0" lang="en-US" altLang="ko-KR" sz="700" b="0" kern="0" baseline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fld id="{41966A00-638C-44A0-9866-3881BC3EA9B1}" type="slidenum">
                <a:rPr kumimoji="0" lang="en-US" altLang="ko-KR" sz="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pPr algn="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t>‹#›</a:t>
              </a:fld>
              <a:endParaRPr kumimoji="0" lang="en-US" altLang="ko-KR" sz="700" b="0" kern="0" dirty="0">
                <a:solidFill>
                  <a:srgbClr val="73737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9821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Confidential    /    Copyright </a:t>
              </a:r>
              <a:r>
                <a:rPr kumimoji="0" lang="ko-KR" altLang="en-US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ⓒ </a:t>
              </a: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Electronics co., ltd</a:t>
              </a:r>
              <a:r>
                <a:rPr kumimoji="0" lang="en-US" altLang="ko-KR" sz="700" b="0" kern="0" baseline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fld id="{41966A00-638C-44A0-9866-3881BC3EA9B1}" type="slidenum">
                <a:rPr kumimoji="0" lang="en-US" altLang="ko-KR" sz="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pPr algn="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t>‹#›</a:t>
              </a:fld>
              <a:endParaRPr kumimoji="0" lang="en-US" altLang="ko-KR" sz="700" b="0" kern="0" dirty="0">
                <a:solidFill>
                  <a:srgbClr val="73737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45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20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6702168"/>
            <a:ext cx="11522075" cy="155832"/>
          </a:xfrm>
          <a:prstGeom prst="rect">
            <a:avLst/>
          </a:prstGeom>
          <a:solidFill>
            <a:srgbClr val="2A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42" tIns="50121" rIns="100242" bIns="50121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>
              <a:solidFill>
                <a:prstClr val="white"/>
              </a:solidFill>
              <a:sym typeface="Wingdings" pitchFamily="2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8151945" y="6730125"/>
            <a:ext cx="330859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400" latinLnBrk="0">
              <a:defRPr/>
            </a:pP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Confidential    /    Copyright </a:t>
            </a:r>
            <a:r>
              <a:rPr lang="ko-KR" altLang="en-US" sz="700" kern="0" dirty="0" smtClean="0">
                <a:solidFill>
                  <a:srgbClr val="737373"/>
                </a:solidFill>
                <a:sym typeface="Wingdings" pitchFamily="2" charset="2"/>
              </a:rPr>
              <a:t>ⓒ </a:t>
            </a: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Electronics co., ltd          </a:t>
            </a:r>
            <a:fld id="{41966A00-638C-44A0-9866-3881BC3EA9B1}" type="slidenum">
              <a:rPr lang="en-US" altLang="ko-KR" sz="700" smtClean="0">
                <a:solidFill>
                  <a:srgbClr val="737373"/>
                </a:solidFill>
                <a:sym typeface="Wingdings" pitchFamily="2" charset="2"/>
              </a:rPr>
              <a:pPr algn="r" defTabSz="914400" latinLnBrk="0">
                <a:defRPr/>
              </a:pPr>
              <a:t>‹#›</a:t>
            </a:fld>
            <a:endParaRPr lang="en-US" altLang="ko-KR" sz="700" kern="0" dirty="0">
              <a:solidFill>
                <a:srgbClr val="73737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23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1002421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08" indent="-375908" algn="l" defTabSz="1002421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467" indent="-313257" algn="l" defTabSz="1002421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026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4237" indent="-250605" algn="l" defTabSz="1002421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48" indent="-250605" algn="l" defTabSz="1002421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658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786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907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0290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21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42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3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4842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053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26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7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9685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210675" y="-4010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4759F-8116-4965-BD44-1FA26B48AA98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07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prstClr val="white"/>
                </a:solidFill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727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654188" y="582274"/>
            <a:ext cx="88678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lnSpc>
                <a:spcPts val="1200"/>
              </a:lnSpc>
              <a:defRPr/>
            </a:pPr>
            <a:r>
              <a:rPr lang="en-US" altLang="ko-KR" sz="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Home  /  </a:t>
            </a: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Phone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8247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prstClr val="white"/>
                </a:solidFill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69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654188" y="582274"/>
            <a:ext cx="88678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lnSpc>
                <a:spcPts val="1200"/>
              </a:lnSpc>
              <a:defRPr/>
            </a:pPr>
            <a:r>
              <a:rPr lang="en-US" altLang="ko-KR" sz="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Home  /  </a:t>
            </a: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Phone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76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jpe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jpe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jpe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1522075" cy="3501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dirty="0">
                <a:latin typeface="Arial" pitchFamily="34" charset="0"/>
              </a:rPr>
              <a:t> </a:t>
            </a:r>
            <a:endParaRPr lang="ko-KR" altLang="en-US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489" y="350100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Revision Date 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2017/05/14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Written by 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hwasub.lee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370" y="332657"/>
            <a:ext cx="65533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0"/>
              </a:lnSpc>
            </a:pPr>
            <a:r>
              <a:rPr lang="ko-KR" altLang="en-US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</a:rPr>
              <a:t>회사탈출 프로젝트</a:t>
            </a:r>
            <a:endParaRPr lang="en-US" altLang="ko-KR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ts val="6400"/>
              </a:lnSpc>
            </a:pPr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Fishing Trip</a:t>
            </a:r>
          </a:p>
          <a:p>
            <a:pPr>
              <a:lnSpc>
                <a:spcPts val="6400"/>
              </a:lnSpc>
            </a:pPr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UX </a:t>
            </a:r>
            <a:r>
              <a:rPr lang="ko-KR" altLang="en-US" sz="5400" spc="-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상세설계서</a:t>
            </a:r>
            <a:r>
              <a:rPr lang="en-US" altLang="ko-KR" sz="7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맑은 고딕"/>
              </a:rPr>
              <a:t> </a:t>
            </a:r>
            <a:r>
              <a:rPr lang="en-US" altLang="ko-KR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맑은 고딕"/>
              </a:rPr>
              <a:t>V 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맑은 고딕"/>
              </a:rPr>
              <a:t>0.6</a:t>
            </a:r>
            <a:endParaRPr lang="en-US" altLang="ko-KR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7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123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3"/>
          <p:cNvPicPr>
            <a:picLocks noChangeAspect="1" noChangeArrowheads="1"/>
          </p:cNvPicPr>
          <p:nvPr/>
        </p:nvPicPr>
        <p:blipFill>
          <a:blip r:embed="rId3">
            <a:lum bright="-40000" contrast="59000"/>
          </a:blip>
          <a:srcRect/>
          <a:stretch>
            <a:fillRect/>
          </a:stretch>
        </p:blipFill>
        <p:spPr bwMode="auto">
          <a:xfrm>
            <a:off x="7938696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4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068310"/>
            <a:ext cx="3316703" cy="1674890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19803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909297" y="1062985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 낚시 여행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2900127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2900127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106075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4742178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5749344"/>
            <a:ext cx="1444487" cy="6695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1382322" y="309508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157593" y="1074057"/>
            <a:ext cx="3289102" cy="157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3732" y="11264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cxnSp>
        <p:nvCxnSpPr>
          <p:cNvPr id="67" name="직선 화살표 연결선 66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94" name="타원 9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 rot="20468492">
            <a:off x="5045677" y="165468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예약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9" name="직선 연결선 128"/>
          <p:cNvCxnSpPr/>
          <p:nvPr/>
        </p:nvCxnSpPr>
        <p:spPr>
          <a:xfrm>
            <a:off x="4199907" y="2618842"/>
            <a:ext cx="80467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251116" y="23774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선상낚시</a:t>
            </a:r>
            <a:endParaRPr lang="ko-KR" altLang="en-US" sz="1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87460" y="23774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좌대낚시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094544" y="237743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저수지</a:t>
            </a:r>
            <a:endParaRPr lang="ko-KR" altLang="en-US" sz="1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855325" y="237743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강</a:t>
            </a:r>
            <a:endParaRPr lang="ko-KR" altLang="en-US" sz="10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4205927" y="2752724"/>
            <a:ext cx="3190875" cy="2390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3946" y="2765164"/>
            <a:ext cx="3168180" cy="15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그룹 139"/>
          <p:cNvGrpSpPr/>
          <p:nvPr/>
        </p:nvGrpSpPr>
        <p:grpSpPr>
          <a:xfrm>
            <a:off x="4544704" y="4389119"/>
            <a:ext cx="932245" cy="166221"/>
            <a:chOff x="4537224" y="4356100"/>
            <a:chExt cx="1282097" cy="228600"/>
          </a:xfrm>
        </p:grpSpPr>
        <p:sp>
          <p:nvSpPr>
            <p:cNvPr id="135" name="포인트가 5개인 별 13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포인트가 5개인 별 13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포인트가 5개인 별 13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4201804" y="4356100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91652" y="39243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연목항 선상낚시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202752" y="4610100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가능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시간제 낚시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숙박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용품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식당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02752" y="483870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위치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충남 태안군 고남면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XXX-XX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205927" y="5254625"/>
            <a:ext cx="3190875" cy="11334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479090" y="4348785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 Reviews / 3 points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6702105" y="289266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751328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rot="10800000">
            <a:off x="8000994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779018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9" name="그룹 263"/>
          <p:cNvGrpSpPr/>
          <p:nvPr/>
        </p:nvGrpSpPr>
        <p:grpSpPr>
          <a:xfrm>
            <a:off x="11081959" y="1130299"/>
            <a:ext cx="55563" cy="219868"/>
            <a:chOff x="3552032" y="1130299"/>
            <a:chExt cx="55563" cy="219868"/>
          </a:xfrm>
        </p:grpSpPr>
        <p:sp>
          <p:nvSpPr>
            <p:cNvPr id="183" name="타원 1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타원 191"/>
          <p:cNvSpPr/>
          <p:nvPr/>
        </p:nvSpPr>
        <p:spPr>
          <a:xfrm>
            <a:off x="9815825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9512533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9213770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7992094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10" name="그룹 198"/>
          <p:cNvGrpSpPr/>
          <p:nvPr/>
        </p:nvGrpSpPr>
        <p:grpSpPr>
          <a:xfrm>
            <a:off x="8344811" y="3154086"/>
            <a:ext cx="932245" cy="166221"/>
            <a:chOff x="4537224" y="4356100"/>
            <a:chExt cx="1282097" cy="228600"/>
          </a:xfrm>
        </p:grpSpPr>
        <p:sp>
          <p:nvSpPr>
            <p:cNvPr id="200" name="포인트가 5개인 별 199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포인트가 5개인 별 200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포인트가 5개인 별 201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202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포인트가 5개인 별 203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001911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279197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944592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b="10637"/>
          <a:stretch>
            <a:fillRect/>
          </a:stretch>
        </p:blipFill>
        <p:spPr bwMode="auto">
          <a:xfrm>
            <a:off x="7941953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2" name="TextBox 211"/>
          <p:cNvSpPr txBox="1"/>
          <p:nvPr/>
        </p:nvSpPr>
        <p:spPr>
          <a:xfrm>
            <a:off x="8280114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586389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417667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>
            <a:off x="10179456" y="5136343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61126" y="1104900"/>
            <a:ext cx="273050" cy="3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78518" y="4375996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892147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36152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62703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162245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직사각형 104"/>
          <p:cNvSpPr/>
          <p:nvPr/>
        </p:nvSpPr>
        <p:spPr>
          <a:xfrm>
            <a:off x="9791700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pic>
        <p:nvPicPr>
          <p:cNvPr id="98" name="그림 97" descr="gps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11726" y="4878365"/>
            <a:ext cx="304799" cy="304799"/>
          </a:xfrm>
          <a:prstGeom prst="rect">
            <a:avLst/>
          </a:prstGeom>
        </p:spPr>
      </p:pic>
      <p:grpSp>
        <p:nvGrpSpPr>
          <p:cNvPr id="104" name="그룹 263"/>
          <p:cNvGrpSpPr/>
          <p:nvPr/>
        </p:nvGrpSpPr>
        <p:grpSpPr>
          <a:xfrm>
            <a:off x="3531368" y="1130299"/>
            <a:ext cx="55563" cy="219868"/>
            <a:chOff x="3552032" y="1130299"/>
            <a:chExt cx="55563" cy="219868"/>
          </a:xfrm>
        </p:grpSpPr>
        <p:sp>
          <p:nvSpPr>
            <p:cNvPr id="107" name="타원 10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4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36744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" name="직사각형 215"/>
          <p:cNvSpPr/>
          <p:nvPr/>
        </p:nvSpPr>
        <p:spPr>
          <a:xfrm>
            <a:off x="363756" y="1074057"/>
            <a:ext cx="3308474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21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22" name="타원 22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0010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15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00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TextBox 228"/>
          <p:cNvSpPr txBox="1"/>
          <p:nvPr/>
        </p:nvSpPr>
        <p:spPr>
          <a:xfrm>
            <a:off x="80010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1" name="직선 연결선 230"/>
          <p:cNvCxnSpPr/>
          <p:nvPr/>
        </p:nvCxnSpPr>
        <p:spPr>
          <a:xfrm>
            <a:off x="35484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23080" y="348566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업체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4" name="그룹 139"/>
          <p:cNvGrpSpPr/>
          <p:nvPr/>
        </p:nvGrpSpPr>
        <p:grpSpPr>
          <a:xfrm>
            <a:off x="487153" y="4353673"/>
            <a:ext cx="796055" cy="141938"/>
            <a:chOff x="4537224" y="4356100"/>
            <a:chExt cx="1282097" cy="228600"/>
          </a:xfrm>
        </p:grpSpPr>
        <p:sp>
          <p:nvSpPr>
            <p:cNvPr id="245" name="포인트가 5개인 별 24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포인트가 5개인 별 24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포인트가 5개인 별 24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포인트가 5개인 별 24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포인트가 5개인 별 24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39516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5.0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916792" y="3716565"/>
            <a:ext cx="1349829" cy="1315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TextBox 251"/>
          <p:cNvSpPr txBox="1"/>
          <p:nvPr/>
        </p:nvSpPr>
        <p:spPr>
          <a:xfrm>
            <a:off x="162560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36849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 rot="2046465">
            <a:off x="113276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96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8" name="TextBox 257"/>
          <p:cNvSpPr txBox="1"/>
          <p:nvPr/>
        </p:nvSpPr>
        <p:spPr>
          <a:xfrm>
            <a:off x="80521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4" name="직선 연결선 263"/>
          <p:cNvCxnSpPr/>
          <p:nvPr/>
        </p:nvCxnSpPr>
        <p:spPr>
          <a:xfrm>
            <a:off x="368490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71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직사각형 269"/>
          <p:cNvSpPr/>
          <p:nvPr/>
        </p:nvSpPr>
        <p:spPr>
          <a:xfrm>
            <a:off x="39961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271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41478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2" name="직사각형 271"/>
          <p:cNvSpPr/>
          <p:nvPr/>
        </p:nvSpPr>
        <p:spPr>
          <a:xfrm>
            <a:off x="4144185" y="1074057"/>
            <a:ext cx="3310003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77" name="그룹 263"/>
          <p:cNvGrpSpPr/>
          <p:nvPr/>
        </p:nvGrpSpPr>
        <p:grpSpPr>
          <a:xfrm>
            <a:off x="7328825" y="1130299"/>
            <a:ext cx="55563" cy="219868"/>
            <a:chOff x="3552032" y="1130299"/>
            <a:chExt cx="55563" cy="219868"/>
          </a:xfrm>
        </p:grpSpPr>
        <p:sp>
          <p:nvSpPr>
            <p:cNvPr id="278" name="타원 27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458053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358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943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4" name="TextBox 283"/>
          <p:cNvSpPr txBox="1"/>
          <p:nvPr/>
        </p:nvSpPr>
        <p:spPr>
          <a:xfrm>
            <a:off x="458053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5" name="직선 연결선 284"/>
          <p:cNvCxnSpPr/>
          <p:nvPr/>
        </p:nvCxnSpPr>
        <p:spPr>
          <a:xfrm>
            <a:off x="413527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4203510" y="34856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87" name="그룹 139"/>
          <p:cNvGrpSpPr/>
          <p:nvPr/>
        </p:nvGrpSpPr>
        <p:grpSpPr>
          <a:xfrm>
            <a:off x="4267583" y="4353673"/>
            <a:ext cx="796055" cy="141938"/>
            <a:chOff x="4537224" y="4356100"/>
            <a:chExt cx="1282097" cy="228600"/>
          </a:xfrm>
        </p:grpSpPr>
        <p:sp>
          <p:nvSpPr>
            <p:cNvPr id="288" name="포인트가 5개인 별 287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포인트가 5개인 별 288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포인트가 5개인 별 289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포인트가 5개인 별 290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포인트가 5개인 별 291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417559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4.1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5697223" y="3716565"/>
            <a:ext cx="1211578" cy="1442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540603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414892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TextBox 296"/>
          <p:cNvSpPr txBox="1"/>
          <p:nvPr/>
        </p:nvSpPr>
        <p:spPr>
          <a:xfrm rot="2046465">
            <a:off x="491319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29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239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0" name="TextBox 299"/>
          <p:cNvSpPr txBox="1"/>
          <p:nvPr/>
        </p:nvSpPr>
        <p:spPr>
          <a:xfrm>
            <a:off x="458564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1" name="직선 연결선 300"/>
          <p:cNvCxnSpPr/>
          <p:nvPr/>
        </p:nvCxnSpPr>
        <p:spPr>
          <a:xfrm>
            <a:off x="5813947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아래쪽 화살표 302"/>
          <p:cNvSpPr/>
          <p:nvPr/>
        </p:nvSpPr>
        <p:spPr>
          <a:xfrm rot="16200000">
            <a:off x="2100674" y="3923107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5697223" y="3893183"/>
            <a:ext cx="360678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5697223" y="4064633"/>
            <a:ext cx="163827" cy="1327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5697223" y="4236083"/>
            <a:ext cx="68577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7" name="직선 화살표 연결선 306"/>
          <p:cNvCxnSpPr/>
          <p:nvPr/>
        </p:nvCxnSpPr>
        <p:spPr>
          <a:xfrm>
            <a:off x="754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44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직사각형 315"/>
          <p:cNvSpPr/>
          <p:nvPr/>
        </p:nvSpPr>
        <p:spPr>
          <a:xfrm>
            <a:off x="77934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6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317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79451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8" name="직사각형 317"/>
          <p:cNvSpPr/>
          <p:nvPr/>
        </p:nvSpPr>
        <p:spPr>
          <a:xfrm>
            <a:off x="7941486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323" name="그룹 263"/>
          <p:cNvGrpSpPr/>
          <p:nvPr/>
        </p:nvGrpSpPr>
        <p:grpSpPr>
          <a:xfrm>
            <a:off x="11126125" y="1130299"/>
            <a:ext cx="55563" cy="219868"/>
            <a:chOff x="3552032" y="1130299"/>
            <a:chExt cx="55563" cy="219868"/>
          </a:xfrm>
        </p:grpSpPr>
        <p:sp>
          <p:nvSpPr>
            <p:cNvPr id="324" name="타원 32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7" name="TextBox 326"/>
          <p:cNvSpPr txBox="1"/>
          <p:nvPr/>
        </p:nvSpPr>
        <p:spPr>
          <a:xfrm>
            <a:off x="837783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088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673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0" name="TextBox 329"/>
          <p:cNvSpPr txBox="1"/>
          <p:nvPr/>
        </p:nvSpPr>
        <p:spPr>
          <a:xfrm>
            <a:off x="837783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1" name="직선 연결선 330"/>
          <p:cNvCxnSpPr/>
          <p:nvPr/>
        </p:nvCxnSpPr>
        <p:spPr>
          <a:xfrm>
            <a:off x="793257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8000810" y="34856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3" name="그룹 139"/>
          <p:cNvGrpSpPr/>
          <p:nvPr/>
        </p:nvGrpSpPr>
        <p:grpSpPr>
          <a:xfrm>
            <a:off x="8064883" y="4353673"/>
            <a:ext cx="796055" cy="141938"/>
            <a:chOff x="4537224" y="4356100"/>
            <a:chExt cx="1282097" cy="228600"/>
          </a:xfrm>
        </p:grpSpPr>
        <p:sp>
          <p:nvSpPr>
            <p:cNvPr id="334" name="포인트가 5개인 별 33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포인트가 5개인 별 33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포인트가 5개인 별 33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포인트가 5개인 별 33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포인트가 5개인 별 33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797289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4.1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9494523" y="3716565"/>
            <a:ext cx="1211578" cy="1442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TextBox 340"/>
          <p:cNvSpPr txBox="1"/>
          <p:nvPr/>
        </p:nvSpPr>
        <p:spPr>
          <a:xfrm>
            <a:off x="920333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794622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 rot="2046465">
            <a:off x="871049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34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8969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" name="TextBox 344"/>
          <p:cNvSpPr txBox="1"/>
          <p:nvPr/>
        </p:nvSpPr>
        <p:spPr>
          <a:xfrm>
            <a:off x="838294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6" name="직선 연결선 345"/>
          <p:cNvCxnSpPr/>
          <p:nvPr/>
        </p:nvCxnSpPr>
        <p:spPr>
          <a:xfrm>
            <a:off x="9611247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/>
          <p:cNvSpPr/>
          <p:nvPr/>
        </p:nvSpPr>
        <p:spPr>
          <a:xfrm>
            <a:off x="9494523" y="3893183"/>
            <a:ext cx="360678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494523" y="4064633"/>
            <a:ext cx="163827" cy="1327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9494523" y="4236083"/>
            <a:ext cx="68577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172005" y="111466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9728958" y="1091822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7112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4831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83185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4765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3246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00584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rot="10800000">
            <a:off x="475423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rot="10800000">
            <a:off x="80373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pic>
        <p:nvPicPr>
          <p:cNvPr id="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291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bright="-40000" contrast="59000"/>
          </a:blip>
          <a:srcRect/>
          <a:stretch>
            <a:fillRect/>
          </a:stretch>
        </p:blipFill>
        <p:spPr bwMode="auto">
          <a:xfrm>
            <a:off x="376753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>
            <a:off x="439051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241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7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9" name="그룹 263"/>
          <p:cNvGrpSpPr/>
          <p:nvPr/>
        </p:nvGrpSpPr>
        <p:grpSpPr>
          <a:xfrm>
            <a:off x="3520016" y="1130299"/>
            <a:ext cx="55563" cy="219868"/>
            <a:chOff x="3552032" y="1130299"/>
            <a:chExt cx="55563" cy="219868"/>
          </a:xfrm>
        </p:grpSpPr>
        <p:sp>
          <p:nvSpPr>
            <p:cNvPr id="10" name="타원 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>
            <a:off x="2253882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50590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651827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0151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17" name="그룹 198"/>
          <p:cNvGrpSpPr/>
          <p:nvPr/>
        </p:nvGrpSpPr>
        <p:grpSpPr>
          <a:xfrm>
            <a:off x="782868" y="3154086"/>
            <a:ext cx="932245" cy="166221"/>
            <a:chOff x="4537224" y="4356100"/>
            <a:chExt cx="1282097" cy="228600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9968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7254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2649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/>
          <a:srcRect b="10637"/>
          <a:stretch>
            <a:fillRect/>
          </a:stretch>
        </p:blipFill>
        <p:spPr bwMode="auto">
          <a:xfrm>
            <a:off x="380010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그룹 208"/>
          <p:cNvGrpSpPr/>
          <p:nvPr/>
        </p:nvGrpSpPr>
        <p:grpSpPr>
          <a:xfrm>
            <a:off x="2253650" y="4929287"/>
            <a:ext cx="182880" cy="182880"/>
            <a:chOff x="7792278" y="1304014"/>
            <a:chExt cx="278296" cy="278296"/>
          </a:xfrm>
        </p:grpSpPr>
        <p:sp>
          <p:nvSpPr>
            <p:cNvPr id="28" name="눈물 방울 27"/>
            <p:cNvSpPr/>
            <p:nvPr/>
          </p:nvSpPr>
          <p:spPr>
            <a:xfrm rot="7785176">
              <a:off x="7792278" y="1304014"/>
              <a:ext cx="278296" cy="278296"/>
            </a:xfrm>
            <a:prstGeom prst="teardrop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79743" y="1407380"/>
              <a:ext cx="111318" cy="11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18171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4446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724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0204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209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00760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0302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/>
          <p:cNvSpPr/>
          <p:nvPr/>
        </p:nvSpPr>
        <p:spPr>
          <a:xfrm>
            <a:off x="2229757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sp>
        <p:nvSpPr>
          <p:cNvPr id="39" name="타원 38"/>
          <p:cNvSpPr/>
          <p:nvPr/>
        </p:nvSpPr>
        <p:spPr>
          <a:xfrm>
            <a:off x="2730633" y="278380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310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01841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8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85754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185754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816856" y="11264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예약하기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10800000">
            <a:off x="4306327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79821" y="1604028"/>
            <a:ext cx="1653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연목항 선상낚시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 태안군 고남면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XXX-XX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85754" y="2148114"/>
            <a:ext cx="3289102" cy="22079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70039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grpSp>
        <p:nvGrpSpPr>
          <p:cNvPr id="63" name="그룹 263"/>
          <p:cNvGrpSpPr/>
          <p:nvPr/>
        </p:nvGrpSpPr>
        <p:grpSpPr>
          <a:xfrm>
            <a:off x="7329706" y="1144929"/>
            <a:ext cx="55563" cy="219868"/>
            <a:chOff x="3552032" y="1130299"/>
            <a:chExt cx="55563" cy="219868"/>
          </a:xfrm>
        </p:grpSpPr>
        <p:sp>
          <p:nvSpPr>
            <p:cNvPr id="64" name="타원 6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4180114" y="3895106"/>
            <a:ext cx="3301341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37562" y="3971498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그림 72" descr="달력.jp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300" y="2820559"/>
            <a:ext cx="371821" cy="371821"/>
          </a:xfrm>
          <a:prstGeom prst="rect">
            <a:avLst/>
          </a:prstGeom>
        </p:spPr>
      </p:pic>
      <p:cxnSp>
        <p:nvCxnSpPr>
          <p:cNvPr id="74" name="직선 연결선 73"/>
          <p:cNvCxnSpPr/>
          <p:nvPr/>
        </p:nvCxnSpPr>
        <p:spPr>
          <a:xfrm flipV="1">
            <a:off x="4840282" y="3151522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215540" y="3151522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52543" y="288085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20485" y="288085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01806" y="39751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68595" y="2402280"/>
            <a:ext cx="311418" cy="32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" name="TextBox 80"/>
          <p:cNvSpPr txBox="1"/>
          <p:nvPr/>
        </p:nvSpPr>
        <p:spPr>
          <a:xfrm>
            <a:off x="4911063" y="245334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842662" y="2706624"/>
            <a:ext cx="541325" cy="15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20203908">
            <a:off x="4626592" y="2715903"/>
            <a:ext cx="23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예약은 어떤 식으로 하는지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확인 필요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그래야 메뉴를 작성할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포인트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35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직사각형 268"/>
          <p:cNvSpPr/>
          <p:nvPr/>
        </p:nvSpPr>
        <p:spPr>
          <a:xfrm>
            <a:off x="7962900" y="2844800"/>
            <a:ext cx="32639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7950200" y="1079500"/>
            <a:ext cx="3302000" cy="177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35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4143945" y="1074058"/>
            <a:ext cx="3289102" cy="12627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포인트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688607" y="3692902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9824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92788" y="11127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cxnSp>
        <p:nvCxnSpPr>
          <p:cNvPr id="53" name="직선 화살표 연결선 52"/>
          <p:cNvCxnSpPr/>
          <p:nvPr/>
        </p:nvCxnSpPr>
        <p:spPr>
          <a:xfrm rot="10800000">
            <a:off x="4237222" y="1245309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263"/>
          <p:cNvGrpSpPr/>
          <p:nvPr/>
        </p:nvGrpSpPr>
        <p:grpSpPr>
          <a:xfrm>
            <a:off x="7272173" y="1142531"/>
            <a:ext cx="55563" cy="219868"/>
            <a:chOff x="3552032" y="1130299"/>
            <a:chExt cx="55563" cy="219868"/>
          </a:xfrm>
        </p:grpSpPr>
        <p:sp>
          <p:nvSpPr>
            <p:cNvPr id="55" name="타원 5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6419" y="1110302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0182" y="1091252"/>
            <a:ext cx="273050" cy="3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4203510" y="2971925"/>
            <a:ext cx="3179929" cy="1596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216399" y="3456153"/>
            <a:ext cx="3160689" cy="668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03510" y="4691731"/>
            <a:ext cx="3179929" cy="1596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216399" y="5187834"/>
            <a:ext cx="3160689" cy="668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703" y="3454479"/>
            <a:ext cx="1413587" cy="6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703" y="5188279"/>
            <a:ext cx="1413587" cy="6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6" name="그룹 75"/>
          <p:cNvGrpSpPr/>
          <p:nvPr/>
        </p:nvGrpSpPr>
        <p:grpSpPr>
          <a:xfrm>
            <a:off x="5082639" y="3692064"/>
            <a:ext cx="190885" cy="166255"/>
            <a:chOff x="8585860" y="2707574"/>
            <a:chExt cx="368135" cy="320634"/>
          </a:xfrm>
        </p:grpSpPr>
        <p:sp>
          <p:nvSpPr>
            <p:cNvPr id="74" name="눈물 방울 73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655127" y="5556493"/>
            <a:ext cx="190885" cy="166255"/>
            <a:chOff x="8585860" y="2707574"/>
            <a:chExt cx="368135" cy="320634"/>
          </a:xfrm>
        </p:grpSpPr>
        <p:sp>
          <p:nvSpPr>
            <p:cNvPr id="78" name="눈물 방울 77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263242" y="2979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 포인트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144488" y="2848923"/>
            <a:ext cx="328946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63243" y="254016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선상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06399" y="254016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좌대 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78303" y="25401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갯바위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156364" y="2848923"/>
            <a:ext cx="70064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721451" y="25401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해루질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75117" y="3195781"/>
            <a:ext cx="2050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Uploaded by Fishing Trip, 2017-03-01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210795" y="4226460"/>
            <a:ext cx="1056904" cy="237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보기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275117" y="4941453"/>
            <a:ext cx="2153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Uploaded by </a:t>
            </a:r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WhatsupCrew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2017-02-28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210795" y="5948382"/>
            <a:ext cx="1056904" cy="237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구매 </a:t>
            </a:r>
            <a:r>
              <a:rPr lang="en-US" altLang="ko-KR" sz="1000" b="1" dirty="0" smtClean="0"/>
              <a:t>(\5000)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263242" y="471334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대박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광어 포인트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!!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0794" y="35970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사진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10794" y="53308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사진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7532956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8788" y="4229100"/>
            <a:ext cx="27214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8788" y="5956300"/>
            <a:ext cx="27214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TextBox 114"/>
          <p:cNvSpPr txBox="1"/>
          <p:nvPr/>
        </p:nvSpPr>
        <p:spPr>
          <a:xfrm>
            <a:off x="4572000" y="41783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어획 가능 선주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연목항 선상낚시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72000" y="58928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어획 가능 선주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연목항 선상낚시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3" name="그룹 198"/>
          <p:cNvGrpSpPr/>
          <p:nvPr/>
        </p:nvGrpSpPr>
        <p:grpSpPr>
          <a:xfrm>
            <a:off x="6358169" y="3039787"/>
            <a:ext cx="615882" cy="109813"/>
            <a:chOff x="4537224" y="4356100"/>
            <a:chExt cx="1282097" cy="228600"/>
          </a:xfrm>
        </p:grpSpPr>
        <p:sp>
          <p:nvSpPr>
            <p:cNvPr id="144" name="포인트가 5개인 별 14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포인트가 5개인 별 14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포인트가 5개인 별 14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포인트가 5개인 별 14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포인트가 5개인 별 14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967768" y="29686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0" name="그룹 198"/>
          <p:cNvGrpSpPr/>
          <p:nvPr/>
        </p:nvGrpSpPr>
        <p:grpSpPr>
          <a:xfrm>
            <a:off x="6358169" y="4766987"/>
            <a:ext cx="615882" cy="109813"/>
            <a:chOff x="4537224" y="4356100"/>
            <a:chExt cx="1282097" cy="228600"/>
          </a:xfrm>
        </p:grpSpPr>
        <p:sp>
          <p:nvSpPr>
            <p:cNvPr id="151" name="포인트가 5개인 별 150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포인트가 5개인 별 153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967768" y="46958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4.0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549407" y="4150102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127500" y="203200"/>
            <a:ext cx="4730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우리가 기본적으로 포인트 정보를 제공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개인도 포인트를 올릴 수 있음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이건 구매 가능</a:t>
            </a:r>
            <a:r>
              <a:rPr lang="en-US" altLang="ko-KR" sz="1000" dirty="0" smtClean="0">
                <a:solidFill>
                  <a:srgbClr val="FF0000"/>
                </a:solidFill>
              </a:rPr>
              <a:t>(60:40</a:t>
            </a:r>
            <a:r>
              <a:rPr lang="ko-KR" altLang="en-US" sz="1000" dirty="0" smtClean="0">
                <a:solidFill>
                  <a:srgbClr val="FF0000"/>
                </a:solidFill>
              </a:rPr>
              <a:t>으로 운영자와 개인이 나눔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포인트를 본 사람들은 평점을 메길 수 있고 그 평점에 따라서 순위기 정해짐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7924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 rot="10800000">
            <a:off x="8047222" y="1245309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263"/>
          <p:cNvGrpSpPr/>
          <p:nvPr/>
        </p:nvGrpSpPr>
        <p:grpSpPr>
          <a:xfrm>
            <a:off x="11082173" y="1142531"/>
            <a:ext cx="55563" cy="219868"/>
            <a:chOff x="3552032" y="1130299"/>
            <a:chExt cx="55563" cy="219868"/>
          </a:xfrm>
        </p:grpSpPr>
        <p:sp>
          <p:nvSpPr>
            <p:cNvPr id="172" name="타원 17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TextBox 237"/>
          <p:cNvSpPr txBox="1"/>
          <p:nvPr/>
        </p:nvSpPr>
        <p:spPr>
          <a:xfrm rot="20468492">
            <a:off x="4943459" y="160388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포인트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24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51788" y="3524249"/>
            <a:ext cx="3287712" cy="217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7" name="그룹 246"/>
          <p:cNvGrpSpPr/>
          <p:nvPr/>
        </p:nvGrpSpPr>
        <p:grpSpPr>
          <a:xfrm>
            <a:off x="9246427" y="2655660"/>
            <a:ext cx="657618" cy="59571"/>
            <a:chOff x="1651827" y="2554060"/>
            <a:chExt cx="657618" cy="59571"/>
          </a:xfrm>
        </p:grpSpPr>
        <p:sp>
          <p:nvSpPr>
            <p:cNvPr id="244" name="타원 243"/>
            <p:cNvSpPr/>
            <p:nvPr/>
          </p:nvSpPr>
          <p:spPr>
            <a:xfrm>
              <a:off x="2253882" y="2556725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>
              <a:off x="1950590" y="2554060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>
              <a:off x="1651827" y="2558068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/>
          <p:cNvSpPr txBox="1"/>
          <p:nvPr/>
        </p:nvSpPr>
        <p:spPr>
          <a:xfrm rot="20071013">
            <a:off x="9134734" y="187960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업로드 한 사진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8481951" y="295662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방어 포인트</a:t>
            </a:r>
            <a:endParaRPr lang="ko-KR" altLang="en-US" sz="1500" b="1" dirty="0"/>
          </a:p>
        </p:txBody>
      </p:sp>
      <p:grpSp>
        <p:nvGrpSpPr>
          <p:cNvPr id="250" name="그룹 198"/>
          <p:cNvGrpSpPr/>
          <p:nvPr/>
        </p:nvGrpSpPr>
        <p:grpSpPr>
          <a:xfrm>
            <a:off x="10130068" y="3014386"/>
            <a:ext cx="932245" cy="166221"/>
            <a:chOff x="4537224" y="4356100"/>
            <a:chExt cx="1282097" cy="228600"/>
          </a:xfrm>
        </p:grpSpPr>
        <p:sp>
          <p:nvSpPr>
            <p:cNvPr id="251" name="포인트가 5개인 별 250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포인트가 5개인 별 251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포인트가 5개인 별 252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포인트가 5개인 별 253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포인트가 5개인 별 254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9787168" y="29813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8537154" y="3215352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Uploaded by Fishing Trip, 2017-03-01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70" name="그룹 269"/>
          <p:cNvGrpSpPr/>
          <p:nvPr/>
        </p:nvGrpSpPr>
        <p:grpSpPr>
          <a:xfrm>
            <a:off x="9756239" y="4250864"/>
            <a:ext cx="190885" cy="166255"/>
            <a:chOff x="8585860" y="2707574"/>
            <a:chExt cx="368135" cy="320634"/>
          </a:xfrm>
        </p:grpSpPr>
        <p:sp>
          <p:nvSpPr>
            <p:cNvPr id="271" name="눈물 방울 270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8463318" y="603155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75221" y="6051432"/>
            <a:ext cx="319479" cy="32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7" name="TextBox 276"/>
          <p:cNvSpPr txBox="1"/>
          <p:nvPr/>
        </p:nvSpPr>
        <p:spPr>
          <a:xfrm>
            <a:off x="7950200" y="298450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Rank 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8" name="타원 277"/>
          <p:cNvSpPr/>
          <p:nvPr/>
        </p:nvSpPr>
        <p:spPr>
          <a:xfrm>
            <a:off x="7988300" y="2946400"/>
            <a:ext cx="482600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2438" y="5788485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TextBox 278"/>
          <p:cNvSpPr txBox="1"/>
          <p:nvPr/>
        </p:nvSpPr>
        <p:spPr>
          <a:xfrm>
            <a:off x="8463318" y="575215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아래쪽 화살표 279"/>
          <p:cNvSpPr/>
          <p:nvPr/>
        </p:nvSpPr>
        <p:spPr>
          <a:xfrm rot="18900000">
            <a:off x="10033000" y="4775200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아래쪽 화살표 280"/>
          <p:cNvSpPr/>
          <p:nvPr/>
        </p:nvSpPr>
        <p:spPr>
          <a:xfrm rot="8100000">
            <a:off x="9386019" y="4154098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포인트</a:t>
            </a:r>
          </a:p>
        </p:txBody>
      </p:sp>
      <p:pic>
        <p:nvPicPr>
          <p:cNvPr id="11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6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1000" y="2844800"/>
            <a:ext cx="32639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68300" y="1079500"/>
            <a:ext cx="3302000" cy="177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105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4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 rot="10800000">
            <a:off x="465322" y="1245309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263"/>
          <p:cNvGrpSpPr/>
          <p:nvPr/>
        </p:nvGrpSpPr>
        <p:grpSpPr>
          <a:xfrm>
            <a:off x="3500273" y="1142531"/>
            <a:ext cx="55563" cy="219868"/>
            <a:chOff x="3552032" y="1130299"/>
            <a:chExt cx="55563" cy="219868"/>
          </a:xfrm>
        </p:grpSpPr>
        <p:sp>
          <p:nvSpPr>
            <p:cNvPr id="123" name="타원 12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664527" y="2655660"/>
            <a:ext cx="657618" cy="59571"/>
            <a:chOff x="1651827" y="2554060"/>
            <a:chExt cx="657618" cy="59571"/>
          </a:xfrm>
        </p:grpSpPr>
        <p:sp>
          <p:nvSpPr>
            <p:cNvPr id="128" name="타원 127"/>
            <p:cNvSpPr/>
            <p:nvPr/>
          </p:nvSpPr>
          <p:spPr>
            <a:xfrm>
              <a:off x="2253882" y="2556725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950590" y="2554060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651827" y="2558068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TextBox 130"/>
          <p:cNvSpPr txBox="1"/>
          <p:nvPr/>
        </p:nvSpPr>
        <p:spPr>
          <a:xfrm rot="20071013">
            <a:off x="1552834" y="187960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업로드 한 사진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00051" y="295662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방어 포인트</a:t>
            </a:r>
            <a:endParaRPr lang="ko-KR" altLang="en-US" sz="1500" b="1" dirty="0"/>
          </a:p>
        </p:txBody>
      </p:sp>
      <p:grpSp>
        <p:nvGrpSpPr>
          <p:cNvPr id="133" name="그룹 198"/>
          <p:cNvGrpSpPr/>
          <p:nvPr/>
        </p:nvGrpSpPr>
        <p:grpSpPr>
          <a:xfrm>
            <a:off x="2548168" y="3014386"/>
            <a:ext cx="932245" cy="166221"/>
            <a:chOff x="4537224" y="4356100"/>
            <a:chExt cx="1282097" cy="228600"/>
          </a:xfrm>
        </p:grpSpPr>
        <p:sp>
          <p:nvSpPr>
            <p:cNvPr id="134" name="포인트가 5개인 별 13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포인트가 5개인 별 13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포인트가 5개인 별 13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포인트가 5개인 별 13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205268" y="29813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5254" y="3215352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Uploaded by Fishing Trip, 2017-03-01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1418" y="603155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013" y="6051432"/>
            <a:ext cx="337787" cy="34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TextBox 168"/>
          <p:cNvSpPr txBox="1"/>
          <p:nvPr/>
        </p:nvSpPr>
        <p:spPr>
          <a:xfrm>
            <a:off x="368300" y="298450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Rank 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1" name="타원 170"/>
          <p:cNvSpPr/>
          <p:nvPr/>
        </p:nvSpPr>
        <p:spPr>
          <a:xfrm>
            <a:off x="406400" y="2946400"/>
            <a:ext cx="482600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5788485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" name="TextBox 175"/>
          <p:cNvSpPr txBox="1"/>
          <p:nvPr/>
        </p:nvSpPr>
        <p:spPr>
          <a:xfrm>
            <a:off x="881418" y="575215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650" y="3559174"/>
            <a:ext cx="3270250" cy="214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7" name="그룹 176"/>
          <p:cNvGrpSpPr/>
          <p:nvPr/>
        </p:nvGrpSpPr>
        <p:grpSpPr>
          <a:xfrm>
            <a:off x="891639" y="4123864"/>
            <a:ext cx="190885" cy="166255"/>
            <a:chOff x="8585860" y="2707574"/>
            <a:chExt cx="368135" cy="320634"/>
          </a:xfrm>
        </p:grpSpPr>
        <p:sp>
          <p:nvSpPr>
            <p:cNvPr id="178" name="눈물 방울 177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아래쪽 화살표 179"/>
          <p:cNvSpPr/>
          <p:nvPr/>
        </p:nvSpPr>
        <p:spPr>
          <a:xfrm>
            <a:off x="1862777" y="5808353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71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직사각형 182"/>
          <p:cNvSpPr/>
          <p:nvPr/>
        </p:nvSpPr>
        <p:spPr>
          <a:xfrm>
            <a:off x="39961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84" name="Picture 4"/>
          <p:cNvPicPr>
            <a:picLocks noChangeAspect="1" noChangeArrowheads="1"/>
          </p:cNvPicPr>
          <p:nvPr/>
        </p:nvPicPr>
        <p:blipFill>
          <a:blip r:embed="rId6"/>
          <a:srcRect t="67436" b="10637"/>
          <a:stretch>
            <a:fillRect/>
          </a:stretch>
        </p:blipFill>
        <p:spPr bwMode="auto">
          <a:xfrm>
            <a:off x="41478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5" name="직사각형 184"/>
          <p:cNvSpPr/>
          <p:nvPr/>
        </p:nvSpPr>
        <p:spPr>
          <a:xfrm>
            <a:off x="4144185" y="1074057"/>
            <a:ext cx="3310003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86" name="그룹 263"/>
          <p:cNvGrpSpPr/>
          <p:nvPr/>
        </p:nvGrpSpPr>
        <p:grpSpPr>
          <a:xfrm>
            <a:off x="7328825" y="1130299"/>
            <a:ext cx="55563" cy="219868"/>
            <a:chOff x="3552032" y="1130299"/>
            <a:chExt cx="55563" cy="219868"/>
          </a:xfrm>
        </p:grpSpPr>
        <p:sp>
          <p:nvSpPr>
            <p:cNvPr id="187" name="타원 18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4" name="직선 연결선 193"/>
          <p:cNvCxnSpPr/>
          <p:nvPr/>
        </p:nvCxnSpPr>
        <p:spPr>
          <a:xfrm>
            <a:off x="4135272" y="34512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03510" y="35331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6" name="그룹 139"/>
          <p:cNvGrpSpPr/>
          <p:nvPr/>
        </p:nvGrpSpPr>
        <p:grpSpPr>
          <a:xfrm>
            <a:off x="4267583" y="4401173"/>
            <a:ext cx="796055" cy="141938"/>
            <a:chOff x="4537224" y="4356100"/>
            <a:chExt cx="1282097" cy="228600"/>
          </a:xfrm>
        </p:grpSpPr>
        <p:sp>
          <p:nvSpPr>
            <p:cNvPr id="197" name="포인트가 5개인 별 196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포인트가 5개인 별 197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포인트가 5개인 별 198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포인트가 5개인 별 199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포인트가 5개인 별 200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4175592" y="36903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5.0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697223" y="3764065"/>
            <a:ext cx="1416096" cy="15477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406030" y="36924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4148920" y="4643252"/>
            <a:ext cx="3303398" cy="1745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 rot="2046465">
            <a:off x="4913195" y="5097012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20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3866" y="2569999"/>
            <a:ext cx="317594" cy="30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" name="TextBox 207"/>
          <p:cNvSpPr txBox="1"/>
          <p:nvPr/>
        </p:nvSpPr>
        <p:spPr>
          <a:xfrm>
            <a:off x="4585648" y="2575171"/>
            <a:ext cx="249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어획 가능 선주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연목항 선상낚시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6" name="직선 화살표 연결선 21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584541" y="224134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2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3866" y="2225598"/>
            <a:ext cx="312058" cy="3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3661" y="1962651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TextBox 219"/>
          <p:cNvSpPr txBox="1"/>
          <p:nvPr/>
        </p:nvSpPr>
        <p:spPr>
          <a:xfrm>
            <a:off x="4584541" y="1926318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85648" y="290767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 rot="19832504">
            <a:off x="5237018" y="2660074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어떤 정보들이 더 와야 하는지</a:t>
            </a:r>
            <a:r>
              <a:rPr lang="en-US" altLang="ko-KR" sz="1000" dirty="0" smtClean="0">
                <a:solidFill>
                  <a:srgbClr val="FF0000"/>
                </a:solidFill>
              </a:rPr>
              <a:t>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o-KR" altLang="en-US" sz="5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즐겨찾기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</a:t>
            </a:r>
            <a:r>
              <a:rPr lang="ko-KR" altLang="en-US" sz="12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즐겨찾기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135579" y="483953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57593" y="1074057"/>
            <a:ext cx="3289102" cy="157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33732" y="11264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35" name="타원 3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 rot="20468492">
            <a:off x="5031737" y="1680086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205927" y="2752724"/>
            <a:ext cx="3190875" cy="2390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3946" y="2765164"/>
            <a:ext cx="3168180" cy="15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그룹 139"/>
          <p:cNvGrpSpPr/>
          <p:nvPr/>
        </p:nvGrpSpPr>
        <p:grpSpPr>
          <a:xfrm>
            <a:off x="4544704" y="4389119"/>
            <a:ext cx="932245" cy="166221"/>
            <a:chOff x="4537224" y="4356100"/>
            <a:chExt cx="1282097" cy="228600"/>
          </a:xfrm>
        </p:grpSpPr>
        <p:sp>
          <p:nvSpPr>
            <p:cNvPr id="47" name="포인트가 5개인 별 46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포인트가 5개인 별 49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201804" y="4356100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1652" y="39243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연목항 선상낚시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02752" y="4610100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가능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시간제 낚시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숙박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용품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식당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02752" y="483870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위치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충남 태안군 고남면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XXX-XX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05927" y="5254625"/>
            <a:ext cx="3190875" cy="11334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79090" y="4348785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하트 61"/>
          <p:cNvSpPr/>
          <p:nvPr/>
        </p:nvSpPr>
        <p:spPr>
          <a:xfrm>
            <a:off x="7099300" y="4406900"/>
            <a:ext cx="190500" cy="190500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504379" y="346793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754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123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>
            <a:lum bright="-40000" contrast="59000"/>
          </a:blip>
          <a:srcRect/>
          <a:stretch>
            <a:fillRect/>
          </a:stretch>
        </p:blipFill>
        <p:spPr bwMode="auto">
          <a:xfrm>
            <a:off x="7938696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직선 화살표 연결선 63"/>
          <p:cNvCxnSpPr/>
          <p:nvPr/>
        </p:nvCxnSpPr>
        <p:spPr>
          <a:xfrm rot="10800000">
            <a:off x="8000994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79018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66" name="그룹 263"/>
          <p:cNvGrpSpPr/>
          <p:nvPr/>
        </p:nvGrpSpPr>
        <p:grpSpPr>
          <a:xfrm>
            <a:off x="11081959" y="1130299"/>
            <a:ext cx="55563" cy="219868"/>
            <a:chOff x="3552032" y="1130299"/>
            <a:chExt cx="55563" cy="219868"/>
          </a:xfrm>
        </p:grpSpPr>
        <p:sp>
          <p:nvSpPr>
            <p:cNvPr id="67" name="타원 6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타원 69"/>
          <p:cNvSpPr/>
          <p:nvPr/>
        </p:nvSpPr>
        <p:spPr>
          <a:xfrm>
            <a:off x="9815825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9512533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9213770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992094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74" name="그룹 198"/>
          <p:cNvGrpSpPr/>
          <p:nvPr/>
        </p:nvGrpSpPr>
        <p:grpSpPr>
          <a:xfrm>
            <a:off x="8344811" y="3154086"/>
            <a:ext cx="932245" cy="166221"/>
            <a:chOff x="4537224" y="4356100"/>
            <a:chExt cx="1282097" cy="228600"/>
          </a:xfrm>
        </p:grpSpPr>
        <p:sp>
          <p:nvSpPr>
            <p:cNvPr id="75" name="포인트가 5개인 별 7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7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001911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79197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944592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6"/>
          <a:srcRect b="10637"/>
          <a:stretch>
            <a:fillRect/>
          </a:stretch>
        </p:blipFill>
        <p:spPr bwMode="auto">
          <a:xfrm>
            <a:off x="7941953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8280114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586389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17667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10179456" y="5136343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892147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36152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62703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162245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직사각형 96"/>
          <p:cNvSpPr/>
          <p:nvPr/>
        </p:nvSpPr>
        <p:spPr>
          <a:xfrm>
            <a:off x="9791700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pic>
        <p:nvPicPr>
          <p:cNvPr id="98" name="그림 97" descr="gps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11726" y="4878365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주변</a:t>
            </a:r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정보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주변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90" name="타원 89"/>
          <p:cNvSpPr/>
          <p:nvPr/>
        </p:nvSpPr>
        <p:spPr>
          <a:xfrm>
            <a:off x="1048494" y="4650844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57593" y="1074058"/>
            <a:ext cx="3289102" cy="348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33732" y="10828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38" name="타원 3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80114" y="1567543"/>
            <a:ext cx="3222172" cy="1625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180114" y="3338286"/>
            <a:ext cx="3222172" cy="1625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763657" y="5762171"/>
            <a:ext cx="420915" cy="420915"/>
          </a:xfrm>
          <a:prstGeom prst="ellipse">
            <a:avLst/>
          </a:prstGeom>
          <a:solidFill>
            <a:srgbClr val="ED1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덧셈 기호 65"/>
          <p:cNvSpPr/>
          <p:nvPr/>
        </p:nvSpPr>
        <p:spPr>
          <a:xfrm>
            <a:off x="6821715" y="5820229"/>
            <a:ext cx="290286" cy="29028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 rot="19542453">
            <a:off x="4717143" y="317863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좀 복잡하네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r>
              <a:rPr lang="ko-KR" altLang="en-US" dirty="0" err="1" smtClean="0">
                <a:solidFill>
                  <a:srgbClr val="FF0000"/>
                </a:solidFill>
              </a:rPr>
              <a:t>ㅠㅜ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Document History |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 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aphicFrame>
        <p:nvGraphicFramePr>
          <p:cNvPr id="5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5747985"/>
              </p:ext>
            </p:extLst>
          </p:nvPr>
        </p:nvGraphicFramePr>
        <p:xfrm>
          <a:off x="360363" y="836613"/>
          <a:ext cx="10801350" cy="3769941"/>
        </p:xfrm>
        <a:graphic>
          <a:graphicData uri="http://schemas.openxmlformats.org/drawingml/2006/table">
            <a:tbl>
              <a:tblPr/>
              <a:tblGrid>
                <a:gridCol w="490996"/>
                <a:gridCol w="994188"/>
                <a:gridCol w="813815"/>
                <a:gridCol w="5879801"/>
                <a:gridCol w="2622550"/>
              </a:tblGrid>
              <a:tr h="1607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Ver.</a:t>
                      </a: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Author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Review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735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0.1</a:t>
                      </a: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2017.02.15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Initial release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기본 구성 요소 설계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0.2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2017.02.27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initial version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메뉴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세분화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0.3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2017.03.01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내용 추가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차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릴리즈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버전에서는 예약기능은 제외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예약 메뉴에서는 예약 기능을 제외한 업주 정보만 보여주는 것으로 수정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0.4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2017.04.04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날씨 세부 메뉴 추가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0.5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2017.04.11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내용 추가</a:t>
                      </a:r>
                      <a:r>
                        <a:rPr kumimoji="1" lang="en-US" altLang="ko-KR" sz="1000" b="0" i="0" u="none" strike="noStrike" kern="1200" cap="none" normalizeH="0" baseline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ko-KR" altLang="en-US" sz="1000" b="0" i="0" u="none" strike="noStrike" kern="1200" cap="none" normalizeH="0" baseline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0.6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2017.05.14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Hwasub.lee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로그인 추가 및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Day Plan/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일정추가 기능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삭제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noProof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noProof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66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날씨정보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날씨 정보</a:t>
            </a: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9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34" name="타원 3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2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43" name="순서도: 지연 42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50" name="타원 49"/>
          <p:cNvSpPr/>
          <p:nvPr/>
        </p:nvSpPr>
        <p:spPr>
          <a:xfrm>
            <a:off x="2601523" y="504272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157593" y="1074056"/>
            <a:ext cx="3289102" cy="1364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33732" y="11264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날씨</a:t>
            </a:r>
            <a:endParaRPr lang="ko-KR" altLang="en-US" sz="14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59" name="타원 58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 rot="20468492">
            <a:off x="5189005" y="1462372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날씨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4189863" y="2452921"/>
            <a:ext cx="3220871" cy="2200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4238171" y="2365829"/>
            <a:ext cx="943429" cy="13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99430" y="20900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오늘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0573" y="20900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내일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47543" y="2090057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2685" y="2689473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13°C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39772" y="2529817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 /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최저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6353179" y="2590687"/>
            <a:ext cx="892741" cy="859971"/>
            <a:chOff x="7962904" y="2733562"/>
            <a:chExt cx="892741" cy="859971"/>
          </a:xfrm>
        </p:grpSpPr>
        <p:sp>
          <p:nvSpPr>
            <p:cNvPr id="72" name="타원 71"/>
            <p:cNvSpPr/>
            <p:nvPr/>
          </p:nvSpPr>
          <p:spPr>
            <a:xfrm>
              <a:off x="8229600" y="2975428"/>
              <a:ext cx="377371" cy="377371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5400000" flipH="1" flipV="1">
              <a:off x="8331201" y="2819854"/>
              <a:ext cx="174171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 flipH="1" flipV="1">
              <a:off x="8331202" y="3505654"/>
              <a:ext cx="174171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0800000">
              <a:off x="7962904" y="3171826"/>
              <a:ext cx="168841" cy="260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0800000">
              <a:off x="8686804" y="3171826"/>
              <a:ext cx="168841" cy="260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8610602" y="2847978"/>
              <a:ext cx="123827" cy="1238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5400000">
              <a:off x="8115302" y="3343279"/>
              <a:ext cx="123827" cy="1238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>
              <a:off x="8077201" y="2886076"/>
              <a:ext cx="140271" cy="9786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>
              <a:off x="8591551" y="3333751"/>
              <a:ext cx="140271" cy="9786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자유형 87"/>
          <p:cNvSpPr/>
          <p:nvPr/>
        </p:nvSpPr>
        <p:spPr>
          <a:xfrm>
            <a:off x="4244454" y="3648506"/>
            <a:ext cx="3111689" cy="322996"/>
          </a:xfrm>
          <a:custGeom>
            <a:avLst/>
            <a:gdLst>
              <a:gd name="connsiteX0" fmla="*/ 0 w 3111689"/>
              <a:gd name="connsiteY0" fmla="*/ 322996 h 322996"/>
              <a:gd name="connsiteX1" fmla="*/ 1050877 w 3111689"/>
              <a:gd name="connsiteY1" fmla="*/ 9098 h 322996"/>
              <a:gd name="connsiteX2" fmla="*/ 3111689 w 3111689"/>
              <a:gd name="connsiteY2" fmla="*/ 268405 h 322996"/>
              <a:gd name="connsiteX3" fmla="*/ 3111689 w 3111689"/>
              <a:gd name="connsiteY3" fmla="*/ 268405 h 32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689" h="322996">
                <a:moveTo>
                  <a:pt x="0" y="322996"/>
                </a:moveTo>
                <a:cubicBezTo>
                  <a:pt x="266131" y="170596"/>
                  <a:pt x="532262" y="18197"/>
                  <a:pt x="1050877" y="9098"/>
                </a:cubicBezTo>
                <a:cubicBezTo>
                  <a:pt x="1569492" y="0"/>
                  <a:pt x="3111689" y="268405"/>
                  <a:pt x="3111689" y="268405"/>
                </a:cubicBezTo>
                <a:lnTo>
                  <a:pt x="3111689" y="268405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244235" y="3485163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7316" y="3375981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85930" y="3348685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31839" y="340327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59636" y="3457868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46489" y="3539755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189863" y="4708477"/>
            <a:ext cx="3220871" cy="16582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7554225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996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782527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992614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992614" y="1074056"/>
            <a:ext cx="3289102" cy="8775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5" name="직선 화살표 연결선 104"/>
          <p:cNvCxnSpPr/>
          <p:nvPr/>
        </p:nvCxnSpPr>
        <p:spPr>
          <a:xfrm rot="10800000">
            <a:off x="8113187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263"/>
          <p:cNvGrpSpPr/>
          <p:nvPr/>
        </p:nvGrpSpPr>
        <p:grpSpPr>
          <a:xfrm>
            <a:off x="11148138" y="1156179"/>
            <a:ext cx="55563" cy="219868"/>
            <a:chOff x="3552032" y="1130299"/>
            <a:chExt cx="55563" cy="219868"/>
          </a:xfrm>
        </p:grpSpPr>
        <p:sp>
          <p:nvSpPr>
            <p:cNvPr id="107" name="타원 10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직선 연결선 112"/>
          <p:cNvCxnSpPr/>
          <p:nvPr/>
        </p:nvCxnSpPr>
        <p:spPr>
          <a:xfrm>
            <a:off x="8073192" y="1847214"/>
            <a:ext cx="943429" cy="13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334451" y="157144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오늘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495594" y="157144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내일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482564" y="157144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8024884" y="3657598"/>
            <a:ext cx="3220871" cy="2630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/>
          <p:nvPr/>
        </p:nvCxnSpPr>
        <p:spPr>
          <a:xfrm flipV="1">
            <a:off x="8038531" y="5252731"/>
            <a:ext cx="3220872" cy="136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자유형 169"/>
          <p:cNvSpPr/>
          <p:nvPr/>
        </p:nvSpPr>
        <p:spPr>
          <a:xfrm>
            <a:off x="8065827" y="4833872"/>
            <a:ext cx="3125337" cy="846162"/>
          </a:xfrm>
          <a:custGeom>
            <a:avLst/>
            <a:gdLst>
              <a:gd name="connsiteX0" fmla="*/ 0 w 2640842"/>
              <a:gd name="connsiteY0" fmla="*/ 816591 h 846162"/>
              <a:gd name="connsiteX1" fmla="*/ 491319 w 2640842"/>
              <a:gd name="connsiteY1" fmla="*/ 25021 h 846162"/>
              <a:gd name="connsiteX2" fmla="*/ 982639 w 2640842"/>
              <a:gd name="connsiteY2" fmla="*/ 843887 h 846162"/>
              <a:gd name="connsiteX3" fmla="*/ 1405719 w 2640842"/>
              <a:gd name="connsiteY3" fmla="*/ 11373 h 846162"/>
              <a:gd name="connsiteX4" fmla="*/ 1733265 w 2640842"/>
              <a:gd name="connsiteY4" fmla="*/ 775648 h 846162"/>
              <a:gd name="connsiteX5" fmla="*/ 2224585 w 2640842"/>
              <a:gd name="connsiteY5" fmla="*/ 65964 h 846162"/>
              <a:gd name="connsiteX6" fmla="*/ 2579427 w 2640842"/>
              <a:gd name="connsiteY6" fmla="*/ 652818 h 846162"/>
              <a:gd name="connsiteX7" fmla="*/ 2593074 w 2640842"/>
              <a:gd name="connsiteY7" fmla="*/ 693761 h 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0842" h="846162">
                <a:moveTo>
                  <a:pt x="0" y="816591"/>
                </a:moveTo>
                <a:cubicBezTo>
                  <a:pt x="163773" y="418531"/>
                  <a:pt x="327546" y="20472"/>
                  <a:pt x="491319" y="25021"/>
                </a:cubicBezTo>
                <a:cubicBezTo>
                  <a:pt x="655092" y="29570"/>
                  <a:pt x="830239" y="846162"/>
                  <a:pt x="982639" y="843887"/>
                </a:cubicBezTo>
                <a:cubicBezTo>
                  <a:pt x="1135039" y="841612"/>
                  <a:pt x="1280615" y="22746"/>
                  <a:pt x="1405719" y="11373"/>
                </a:cubicBezTo>
                <a:cubicBezTo>
                  <a:pt x="1530823" y="0"/>
                  <a:pt x="1596787" y="766550"/>
                  <a:pt x="1733265" y="775648"/>
                </a:cubicBezTo>
                <a:cubicBezTo>
                  <a:pt x="1869743" y="784746"/>
                  <a:pt x="2083558" y="86436"/>
                  <a:pt x="2224585" y="65964"/>
                </a:cubicBezTo>
                <a:cubicBezTo>
                  <a:pt x="2365612" y="45492"/>
                  <a:pt x="2518012" y="548185"/>
                  <a:pt x="2579427" y="652818"/>
                </a:cubicBezTo>
                <a:cubicBezTo>
                  <a:pt x="2640842" y="757451"/>
                  <a:pt x="2616958" y="725606"/>
                  <a:pt x="2593074" y="693761"/>
                </a:cubicBezTo>
              </a:path>
            </a:pathLst>
          </a:cu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8405289" y="4613233"/>
            <a:ext cx="493051" cy="109182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9512490" y="4613233"/>
            <a:ext cx="394053" cy="109182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0561637" y="4613233"/>
            <a:ext cx="300251" cy="109182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10043022" y="4613233"/>
            <a:ext cx="204716" cy="1091821"/>
          </a:xfrm>
          <a:prstGeom prst="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9114973" y="4613233"/>
            <a:ext cx="204716" cy="1091821"/>
          </a:xfrm>
          <a:prstGeom prst="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9348715" y="3731037"/>
            <a:ext cx="873457" cy="30025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바다낚시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0304058" y="3731037"/>
            <a:ext cx="873457" cy="300251"/>
          </a:xfrm>
          <a:prstGeom prst="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해루질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8325862" y="5058992"/>
            <a:ext cx="81887" cy="81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4120152" y="4322981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612521" y="4322981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090822" y="4322981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598942" y="420624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4339772" y="47665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바람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016275" y="1965276"/>
            <a:ext cx="3220871" cy="16582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8123981" y="20233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강수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123981" y="37255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물때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왼쪽/오른쪽 화살표 189"/>
          <p:cNvSpPr/>
          <p:nvPr/>
        </p:nvSpPr>
        <p:spPr>
          <a:xfrm>
            <a:off x="6189784" y="4290646"/>
            <a:ext cx="745588" cy="196948"/>
          </a:xfrm>
          <a:prstGeom prst="leftRightArrow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7997372" y="4119465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만조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01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8602282" y="411946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간조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06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43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9376005" y="411946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만조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13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0191931" y="411946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간조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18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57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8405337" y="576538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일출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06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03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10346684" y="576538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일몰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03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cxnSp>
        <p:nvCxnSpPr>
          <p:cNvPr id="199" name="직선 연결선 198"/>
          <p:cNvCxnSpPr>
            <a:stCxn id="196" idx="0"/>
          </p:cNvCxnSpPr>
          <p:nvPr/>
        </p:nvCxnSpPr>
        <p:spPr>
          <a:xfrm rot="16200000" flipV="1">
            <a:off x="8582992" y="5526900"/>
            <a:ext cx="475933" cy="10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rot="16200000" flipV="1">
            <a:off x="10538406" y="5526900"/>
            <a:ext cx="475933" cy="10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252685" y="4948509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/>
                </a:solidFill>
              </a:rPr>
              <a:t>16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km/h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20152" y="608144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612521" y="608144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090822" y="608144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98942" y="59647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06" name="왼쪽/오른쪽 화살표 205"/>
          <p:cNvSpPr/>
          <p:nvPr/>
        </p:nvSpPr>
        <p:spPr>
          <a:xfrm>
            <a:off x="6189784" y="6049108"/>
            <a:ext cx="745588" cy="196948"/>
          </a:xfrm>
          <a:prstGeom prst="leftRightArrow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4318782" y="5838092"/>
            <a:ext cx="239150" cy="196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4797083" y="5838092"/>
            <a:ext cx="239150" cy="196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5261316" y="5838092"/>
            <a:ext cx="239150" cy="196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4259852" y="560568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767852" y="560568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225052" y="560568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613400" y="5067300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약함</a:t>
            </a:r>
            <a:endParaRPr lang="en-US" altLang="ko-KR" b="1" dirty="0" smtClean="0"/>
          </a:p>
          <a:p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 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북서풍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4" name="갈매기형 수장 213"/>
          <p:cNvSpPr/>
          <p:nvPr/>
        </p:nvSpPr>
        <p:spPr>
          <a:xfrm rot="2212243">
            <a:off x="5138736" y="5147310"/>
            <a:ext cx="232093" cy="15017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298452" y="322394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8790821" y="322394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9269122" y="322394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675642" y="31072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9" name="왼쪽/오른쪽 화살표 218"/>
          <p:cNvSpPr/>
          <p:nvPr/>
        </p:nvSpPr>
        <p:spPr>
          <a:xfrm>
            <a:off x="10368084" y="3191608"/>
            <a:ext cx="745588" cy="196948"/>
          </a:xfrm>
          <a:prstGeom prst="leftRightArrow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7958881" y="24551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확률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958881" y="283618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(mm)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381002" y="2449243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0%</a:t>
            </a:r>
            <a:endParaRPr lang="ko-KR" altLang="en-US" sz="900" dirty="0"/>
          </a:p>
        </p:txBody>
      </p:sp>
      <p:sp>
        <p:nvSpPr>
          <p:cNvPr id="223" name="TextBox 222"/>
          <p:cNvSpPr txBox="1"/>
          <p:nvPr/>
        </p:nvSpPr>
        <p:spPr>
          <a:xfrm>
            <a:off x="8885827" y="2449243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0%</a:t>
            </a:r>
            <a:endParaRPr lang="ko-KR" altLang="en-US" sz="900" dirty="0"/>
          </a:p>
        </p:txBody>
      </p:sp>
      <p:sp>
        <p:nvSpPr>
          <p:cNvPr id="224" name="TextBox 223"/>
          <p:cNvSpPr txBox="1"/>
          <p:nvPr/>
        </p:nvSpPr>
        <p:spPr>
          <a:xfrm>
            <a:off x="9400177" y="2449243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0%</a:t>
            </a:r>
            <a:endParaRPr lang="ko-KR" altLang="en-US" sz="900" dirty="0"/>
          </a:p>
        </p:txBody>
      </p:sp>
      <p:sp>
        <p:nvSpPr>
          <p:cNvPr id="225" name="TextBox 224"/>
          <p:cNvSpPr txBox="1"/>
          <p:nvPr/>
        </p:nvSpPr>
        <p:spPr>
          <a:xfrm>
            <a:off x="8381002" y="2877868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-</a:t>
            </a:r>
            <a:endParaRPr lang="ko-KR" altLang="en-US" sz="900" dirty="0"/>
          </a:p>
        </p:txBody>
      </p:sp>
      <p:sp>
        <p:nvSpPr>
          <p:cNvPr id="226" name="TextBox 225"/>
          <p:cNvSpPr txBox="1"/>
          <p:nvPr/>
        </p:nvSpPr>
        <p:spPr>
          <a:xfrm>
            <a:off x="8885827" y="2877868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-</a:t>
            </a:r>
            <a:endParaRPr lang="ko-KR" altLang="en-US" sz="900" dirty="0"/>
          </a:p>
        </p:txBody>
      </p:sp>
      <p:sp>
        <p:nvSpPr>
          <p:cNvPr id="227" name="TextBox 226"/>
          <p:cNvSpPr txBox="1"/>
          <p:nvPr/>
        </p:nvSpPr>
        <p:spPr>
          <a:xfrm>
            <a:off x="9400177" y="2877868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-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</a:t>
            </a:r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TIP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9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34" name="타원 3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2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43" name="순서도: 지연 42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50" name="타원 49"/>
          <p:cNvSpPr/>
          <p:nvPr/>
        </p:nvSpPr>
        <p:spPr>
          <a:xfrm>
            <a:off x="1135580" y="555072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 rot="19240302">
            <a:off x="6342743" y="262708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심성진 선임님 정리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11522075" cy="3501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38775" y="3573030"/>
            <a:ext cx="5538615" cy="127727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8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Thank </a:t>
            </a:r>
            <a:r>
              <a:rPr lang="en-US" altLang="ko-KR" sz="8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you</a:t>
            </a:r>
            <a:r>
              <a:rPr lang="en-US" altLang="ko-KR" sz="8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200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</p:spPr>
        <p:txBody>
          <a:bodyPr wrap="none" lIns="0" tIns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Task Flow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0489" y="3140968"/>
            <a:ext cx="8034893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Main Menu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Start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Item Shop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743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1569660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Main Menu</a:t>
            </a:r>
          </a:p>
          <a:p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실행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초기 화면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메뉴 트리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설정 메뉴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981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실행 초기 화면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004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400535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34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418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791949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071213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Fishing Trip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141970" y="1168400"/>
            <a:ext cx="228600" cy="153988"/>
            <a:chOff x="438150" y="1168400"/>
            <a:chExt cx="228600" cy="1539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1255852" y="1130299"/>
            <a:ext cx="55563" cy="219868"/>
            <a:chOff x="3552032" y="1130299"/>
            <a:chExt cx="55563" cy="219868"/>
          </a:xfrm>
        </p:grpSpPr>
        <p:sp>
          <p:nvSpPr>
            <p:cNvPr id="42" name="타원 4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화살표 연결선 64"/>
          <p:cNvCxnSpPr/>
          <p:nvPr/>
        </p:nvCxnSpPr>
        <p:spPr>
          <a:xfrm>
            <a:off x="7538720" y="3708400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5097780" y="2984500"/>
            <a:ext cx="1270000" cy="1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6" idx="3"/>
            <a:endCxn id="66" idx="7"/>
          </p:cNvCxnSpPr>
          <p:nvPr/>
        </p:nvCxnSpPr>
        <p:spPr>
          <a:xfrm rot="5400000" flipH="1" flipV="1">
            <a:off x="5283767" y="3170487"/>
            <a:ext cx="898026" cy="8980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자유형 76"/>
          <p:cNvSpPr/>
          <p:nvPr/>
        </p:nvSpPr>
        <p:spPr>
          <a:xfrm>
            <a:off x="5303097" y="3454400"/>
            <a:ext cx="808012" cy="355600"/>
          </a:xfrm>
          <a:custGeom>
            <a:avLst/>
            <a:gdLst>
              <a:gd name="connsiteX0" fmla="*/ 10583 w 1837266"/>
              <a:gd name="connsiteY0" fmla="*/ 402167 h 808567"/>
              <a:gd name="connsiteX1" fmla="*/ 543983 w 1837266"/>
              <a:gd name="connsiteY1" fmla="*/ 21167 h 808567"/>
              <a:gd name="connsiteX2" fmla="*/ 1826683 w 1837266"/>
              <a:gd name="connsiteY2" fmla="*/ 529167 h 808567"/>
              <a:gd name="connsiteX3" fmla="*/ 480483 w 1837266"/>
              <a:gd name="connsiteY3" fmla="*/ 783167 h 808567"/>
              <a:gd name="connsiteX4" fmla="*/ 10583 w 1837266"/>
              <a:gd name="connsiteY4" fmla="*/ 402167 h 80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266" h="808567">
                <a:moveTo>
                  <a:pt x="10583" y="402167"/>
                </a:moveTo>
                <a:cubicBezTo>
                  <a:pt x="21166" y="275167"/>
                  <a:pt x="241300" y="0"/>
                  <a:pt x="543983" y="21167"/>
                </a:cubicBezTo>
                <a:cubicBezTo>
                  <a:pt x="846666" y="42334"/>
                  <a:pt x="1837266" y="402167"/>
                  <a:pt x="1826683" y="529167"/>
                </a:cubicBezTo>
                <a:cubicBezTo>
                  <a:pt x="1816100" y="656167"/>
                  <a:pt x="783166" y="808567"/>
                  <a:pt x="480483" y="783167"/>
                </a:cubicBezTo>
                <a:cubicBezTo>
                  <a:pt x="177800" y="757767"/>
                  <a:pt x="0" y="529167"/>
                  <a:pt x="10583" y="40216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각 삼각형 78"/>
          <p:cNvSpPr/>
          <p:nvPr/>
        </p:nvSpPr>
        <p:spPr>
          <a:xfrm rot="2899111">
            <a:off x="6079322" y="3546669"/>
            <a:ext cx="263003" cy="26300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427980" y="352044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>
            <a:off x="5306060" y="3680460"/>
            <a:ext cx="152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148320" y="1524000"/>
            <a:ext cx="3149600" cy="184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158480" y="2905760"/>
            <a:ext cx="3129280" cy="4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190230" y="2931160"/>
            <a:ext cx="1079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 태안군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안면읍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0320" y="4368800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hwasub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9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5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1648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7300" y="3014980"/>
            <a:ext cx="1270000" cy="1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>
            <a:stCxn id="67" idx="3"/>
            <a:endCxn id="67" idx="7"/>
          </p:cNvCxnSpPr>
          <p:nvPr/>
        </p:nvCxnSpPr>
        <p:spPr>
          <a:xfrm rot="5400000" flipH="1" flipV="1">
            <a:off x="1443287" y="3200967"/>
            <a:ext cx="898026" cy="8980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자유형 68"/>
          <p:cNvSpPr/>
          <p:nvPr/>
        </p:nvSpPr>
        <p:spPr>
          <a:xfrm>
            <a:off x="1462617" y="3454400"/>
            <a:ext cx="808012" cy="355600"/>
          </a:xfrm>
          <a:custGeom>
            <a:avLst/>
            <a:gdLst>
              <a:gd name="connsiteX0" fmla="*/ 10583 w 1837266"/>
              <a:gd name="connsiteY0" fmla="*/ 402167 h 808567"/>
              <a:gd name="connsiteX1" fmla="*/ 543983 w 1837266"/>
              <a:gd name="connsiteY1" fmla="*/ 21167 h 808567"/>
              <a:gd name="connsiteX2" fmla="*/ 1826683 w 1837266"/>
              <a:gd name="connsiteY2" fmla="*/ 529167 h 808567"/>
              <a:gd name="connsiteX3" fmla="*/ 480483 w 1837266"/>
              <a:gd name="connsiteY3" fmla="*/ 783167 h 808567"/>
              <a:gd name="connsiteX4" fmla="*/ 10583 w 1837266"/>
              <a:gd name="connsiteY4" fmla="*/ 402167 h 80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266" h="808567">
                <a:moveTo>
                  <a:pt x="10583" y="402167"/>
                </a:moveTo>
                <a:cubicBezTo>
                  <a:pt x="21166" y="275167"/>
                  <a:pt x="241300" y="0"/>
                  <a:pt x="543983" y="21167"/>
                </a:cubicBezTo>
                <a:cubicBezTo>
                  <a:pt x="846666" y="42334"/>
                  <a:pt x="1837266" y="402167"/>
                  <a:pt x="1826683" y="529167"/>
                </a:cubicBezTo>
                <a:cubicBezTo>
                  <a:pt x="1816100" y="656167"/>
                  <a:pt x="783166" y="808567"/>
                  <a:pt x="480483" y="783167"/>
                </a:cubicBezTo>
                <a:cubicBezTo>
                  <a:pt x="177800" y="757767"/>
                  <a:pt x="0" y="529167"/>
                  <a:pt x="10583" y="40216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2899111">
            <a:off x="2238842" y="3546669"/>
            <a:ext cx="263003" cy="26300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587500" y="352044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1465580" y="3680460"/>
            <a:ext cx="152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657600" y="3708400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1615440" y="5577840"/>
            <a:ext cx="629920" cy="223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97280" y="509016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Google Sign-in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설정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7608816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311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직사각형 128"/>
          <p:cNvSpPr/>
          <p:nvPr/>
        </p:nvSpPr>
        <p:spPr>
          <a:xfrm>
            <a:off x="785842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025758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8025758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9034224" y="1126435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Feedback</a:t>
            </a:r>
            <a:endParaRPr lang="ko-KR" altLang="en-US" sz="1400" b="1" dirty="0"/>
          </a:p>
        </p:txBody>
      </p:sp>
      <p:cxnSp>
        <p:nvCxnSpPr>
          <p:cNvPr id="135" name="직선 화살표 연결선 134"/>
          <p:cNvCxnSpPr/>
          <p:nvPr/>
        </p:nvCxnSpPr>
        <p:spPr>
          <a:xfrm rot="10800000">
            <a:off x="8146331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119825" y="1641291"/>
            <a:ext cx="2382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보낸사람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whatsup0323@gmaiil.com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8172833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131700" y="2075082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작성하세요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025758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순서도: 병합 156"/>
          <p:cNvSpPr/>
          <p:nvPr/>
        </p:nvSpPr>
        <p:spPr>
          <a:xfrm>
            <a:off x="10600898" y="1705970"/>
            <a:ext cx="124251" cy="109182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343900" y="279082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스크린샷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및 로그 포함</a:t>
            </a:r>
            <a:endParaRPr lang="ko-KR" altLang="en-US" sz="1000" b="1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8181975" y="2867025"/>
            <a:ext cx="152400" cy="1428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8134350" y="280987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v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8172450" y="3200400"/>
            <a:ext cx="81915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스크린샷</a:t>
            </a:r>
            <a:endParaRPr lang="ko-KR" altLang="en-US" sz="1000" b="1" dirty="0"/>
          </a:p>
        </p:txBody>
      </p:sp>
      <p:sp>
        <p:nvSpPr>
          <p:cNvPr id="189" name="직사각형 188"/>
          <p:cNvSpPr/>
          <p:nvPr/>
        </p:nvSpPr>
        <p:spPr>
          <a:xfrm>
            <a:off x="9262753" y="3218212"/>
            <a:ext cx="1864426" cy="93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의견을 작성하세요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0" name="이등변 삼각형 189"/>
          <p:cNvSpPr/>
          <p:nvPr/>
        </p:nvSpPr>
        <p:spPr>
          <a:xfrm rot="5400000">
            <a:off x="10830296" y="1134096"/>
            <a:ext cx="326573" cy="3265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이등변 삼각형 190"/>
          <p:cNvSpPr/>
          <p:nvPr/>
        </p:nvSpPr>
        <p:spPr>
          <a:xfrm rot="5400000">
            <a:off x="10776856" y="1140033"/>
            <a:ext cx="112824" cy="3265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99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직사각형 103"/>
          <p:cNvSpPr/>
          <p:nvPr/>
        </p:nvSpPr>
        <p:spPr>
          <a:xfrm>
            <a:off x="141310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93026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Fishing Trip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63783" y="1168400"/>
            <a:ext cx="228600" cy="153988"/>
            <a:chOff x="438150" y="1168400"/>
            <a:chExt cx="228600" cy="153988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3477665" y="1130299"/>
            <a:ext cx="55563" cy="219868"/>
            <a:chOff x="3552032" y="1130299"/>
            <a:chExt cx="55563" cy="219868"/>
          </a:xfrm>
        </p:grpSpPr>
        <p:sp>
          <p:nvSpPr>
            <p:cNvPr id="112" name="타원 11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370133" y="1524000"/>
            <a:ext cx="3149600" cy="184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80293" y="2905760"/>
            <a:ext cx="3129280" cy="4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12043" y="2931160"/>
            <a:ext cx="1079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 태안군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안면읍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304811" y="1224213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351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직사각형 119"/>
          <p:cNvSpPr/>
          <p:nvPr/>
        </p:nvSpPr>
        <p:spPr>
          <a:xfrm>
            <a:off x="401882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170545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Fishing Trip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4241302" y="1168400"/>
            <a:ext cx="228600" cy="153988"/>
            <a:chOff x="438150" y="1168400"/>
            <a:chExt cx="228600" cy="153988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7355184" y="1130299"/>
            <a:ext cx="55563" cy="219868"/>
            <a:chOff x="3552032" y="1130299"/>
            <a:chExt cx="55563" cy="219868"/>
          </a:xfrm>
        </p:grpSpPr>
        <p:sp>
          <p:nvSpPr>
            <p:cNvPr id="127" name="타원 12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4247652" y="1524000"/>
            <a:ext cx="3149600" cy="184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257812" y="2905760"/>
            <a:ext cx="3129280" cy="4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4289562" y="2931160"/>
            <a:ext cx="1079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 태안군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안면읍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76510" y="1091821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7066583" y="1224213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설정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99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직사각형 105"/>
          <p:cNvSpPr/>
          <p:nvPr/>
        </p:nvSpPr>
        <p:spPr>
          <a:xfrm>
            <a:off x="141310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3026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Fishing Trip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363783" y="1168400"/>
            <a:ext cx="228600" cy="153988"/>
            <a:chOff x="438150" y="1168400"/>
            <a:chExt cx="228600" cy="153988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477665" y="1130299"/>
            <a:ext cx="55563" cy="219868"/>
            <a:chOff x="3552032" y="1130299"/>
            <a:chExt cx="55563" cy="219868"/>
          </a:xfrm>
        </p:grpSpPr>
        <p:sp>
          <p:nvSpPr>
            <p:cNvPr id="114" name="타원 11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370133" y="1524000"/>
            <a:ext cx="3149600" cy="184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80293" y="2905760"/>
            <a:ext cx="3129280" cy="4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12043" y="2931160"/>
            <a:ext cx="1079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 태안군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안면읍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87991" y="1177914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611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직사각형 122"/>
          <p:cNvSpPr/>
          <p:nvPr/>
        </p:nvSpPr>
        <p:spPr>
          <a:xfrm>
            <a:off x="411142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263143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Fishing Trip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4333900" y="1168400"/>
            <a:ext cx="228600" cy="153988"/>
            <a:chOff x="438150" y="1168400"/>
            <a:chExt cx="228600" cy="153988"/>
          </a:xfrm>
        </p:grpSpPr>
        <p:cxnSp>
          <p:nvCxnSpPr>
            <p:cNvPr id="126" name="직선 연결선 125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>
            <a:off x="7447782" y="1130299"/>
            <a:ext cx="55563" cy="219868"/>
            <a:chOff x="3552032" y="1130299"/>
            <a:chExt cx="55563" cy="219868"/>
          </a:xfrm>
        </p:grpSpPr>
        <p:sp>
          <p:nvSpPr>
            <p:cNvPr id="130" name="타원 12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4340250" y="1524000"/>
            <a:ext cx="3149600" cy="1849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350410" y="2905760"/>
            <a:ext cx="3129280" cy="4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82160" y="2931160"/>
            <a:ext cx="1079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 태안군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안면읍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4271088" y="879331"/>
            <a:ext cx="2361063" cy="5483370"/>
            <a:chOff x="10336222" y="983502"/>
            <a:chExt cx="2361063" cy="5336275"/>
          </a:xfrm>
        </p:grpSpPr>
        <p:sp>
          <p:nvSpPr>
            <p:cNvPr id="58" name="직사각형 57"/>
            <p:cNvSpPr/>
            <p:nvPr/>
          </p:nvSpPr>
          <p:spPr>
            <a:xfrm>
              <a:off x="10336222" y="983502"/>
              <a:ext cx="2361063" cy="53362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338952" y="985777"/>
              <a:ext cx="2357119" cy="1584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77925" y="2081844"/>
              <a:ext cx="1529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사용자 이름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Guest@fishingtrip.com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461" y="2692071"/>
              <a:ext cx="1271502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아이콘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개발자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아이콘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설정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10390813" y="3545187"/>
              <a:ext cx="226552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0399912" y="3251457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Communication</a:t>
              </a:r>
              <a:endParaRPr lang="ko-KR" altLang="en-US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404461" y="3606471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아이콘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공유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10440552" y="1260097"/>
              <a:ext cx="538480" cy="538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7693811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197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직사각형 138"/>
          <p:cNvSpPr/>
          <p:nvPr/>
        </p:nvSpPr>
        <p:spPr>
          <a:xfrm>
            <a:off x="7927290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079006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11263645" y="1130299"/>
            <a:ext cx="55563" cy="219868"/>
            <a:chOff x="3552032" y="1130299"/>
            <a:chExt cx="55563" cy="219868"/>
          </a:xfrm>
        </p:grpSpPr>
        <p:sp>
          <p:nvSpPr>
            <p:cNvPr id="146" name="타원 14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8166273" y="2905760"/>
            <a:ext cx="3129280" cy="4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5077686" y="2626468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/>
          <p:nvPr/>
        </p:nvCxnSpPr>
        <p:spPr>
          <a:xfrm rot="10800000">
            <a:off x="8146331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184333" y="144856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이화섭</a:t>
            </a:r>
            <a:endParaRPr lang="ko-KR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184333" y="214568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심성진</a:t>
            </a:r>
            <a:endParaRPr lang="ko-KR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184333" y="28518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윤상윤</a:t>
            </a:r>
            <a:endParaRPr lang="ko-KR" alt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184333" y="35670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문동현</a:t>
            </a:r>
            <a:endParaRPr lang="ko-KR" altLang="en-US" sz="1200" dirty="0"/>
          </a:p>
        </p:txBody>
      </p:sp>
      <p:sp>
        <p:nvSpPr>
          <p:cNvPr id="166" name="직사각형 165"/>
          <p:cNvSpPr/>
          <p:nvPr/>
        </p:nvSpPr>
        <p:spPr>
          <a:xfrm>
            <a:off x="8082281" y="1735602"/>
            <a:ext cx="3312160" cy="4074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Director &amp; Developer</a:t>
            </a:r>
            <a:endParaRPr lang="ko-KR" altLang="en-US" sz="1000" dirty="0"/>
          </a:p>
        </p:txBody>
      </p:sp>
      <p:sp>
        <p:nvSpPr>
          <p:cNvPr id="167" name="직사각형 166"/>
          <p:cNvSpPr/>
          <p:nvPr/>
        </p:nvSpPr>
        <p:spPr>
          <a:xfrm>
            <a:off x="8082281" y="2432719"/>
            <a:ext cx="3312160" cy="4074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Producer &amp; Marketer</a:t>
            </a:r>
            <a:endParaRPr lang="ko-KR" altLang="en-US" sz="1000" dirty="0"/>
          </a:p>
        </p:txBody>
      </p:sp>
      <p:sp>
        <p:nvSpPr>
          <p:cNvPr id="168" name="직사각형 167"/>
          <p:cNvSpPr/>
          <p:nvPr/>
        </p:nvSpPr>
        <p:spPr>
          <a:xfrm>
            <a:off x="8082281" y="3147943"/>
            <a:ext cx="3312160" cy="4074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Developer</a:t>
            </a:r>
            <a:endParaRPr lang="ko-KR" altLang="en-US" sz="1000" dirty="0"/>
          </a:p>
        </p:txBody>
      </p:sp>
      <p:sp>
        <p:nvSpPr>
          <p:cNvPr id="169" name="직사각형 168"/>
          <p:cNvSpPr/>
          <p:nvPr/>
        </p:nvSpPr>
        <p:spPr>
          <a:xfrm>
            <a:off x="8082281" y="3854112"/>
            <a:ext cx="3312160" cy="4074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Developer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메뉴 트리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588" y="851243"/>
            <a:ext cx="2510336" cy="576545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52600" y="851243"/>
            <a:ext cx="108987" cy="108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20181" y="1081202"/>
            <a:ext cx="172196" cy="115994"/>
            <a:chOff x="438150" y="1168400"/>
            <a:chExt cx="228600" cy="1539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865759" y="1052502"/>
            <a:ext cx="41854" cy="165619"/>
            <a:chOff x="3552032" y="1130299"/>
            <a:chExt cx="55563" cy="219868"/>
          </a:xfrm>
        </p:grpSpPr>
        <p:sp>
          <p:nvSpPr>
            <p:cNvPr id="42" name="타원 4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 descr="안면도2.jpg"/>
          <p:cNvPicPr>
            <a:picLocks noChangeAspect="1"/>
          </p:cNvPicPr>
          <p:nvPr/>
        </p:nvPicPr>
        <p:blipFill>
          <a:blip r:embed="rId4">
            <a:lum bright="-12000" contrast="31000"/>
          </a:blip>
          <a:srcRect t="24388" b="2636"/>
          <a:stretch>
            <a:fillRect/>
          </a:stretch>
        </p:blipFill>
        <p:spPr>
          <a:xfrm>
            <a:off x="463962" y="1066800"/>
            <a:ext cx="2498356" cy="1420262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 rot="10800000">
            <a:off x="514135" y="1153070"/>
            <a:ext cx="170796" cy="146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6507" y="107180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안면도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53744" y="251700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여행기 생성</a:t>
            </a:r>
            <a:endParaRPr lang="ko-KR" altLang="en-US" sz="800" b="1" dirty="0"/>
          </a:p>
        </p:txBody>
      </p:sp>
      <p:sp>
        <p:nvSpPr>
          <p:cNvPr id="49" name="직사각형 48"/>
          <p:cNvSpPr/>
          <p:nvPr/>
        </p:nvSpPr>
        <p:spPr>
          <a:xfrm>
            <a:off x="566543" y="2726634"/>
            <a:ext cx="1088081" cy="8085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예약</a:t>
            </a:r>
            <a:endParaRPr lang="ko-KR" altLang="en-US" sz="900" b="1" dirty="0"/>
          </a:p>
        </p:txBody>
      </p:sp>
      <p:sp>
        <p:nvSpPr>
          <p:cNvPr id="50" name="직사각형 49"/>
          <p:cNvSpPr/>
          <p:nvPr/>
        </p:nvSpPr>
        <p:spPr>
          <a:xfrm>
            <a:off x="1774413" y="2726634"/>
            <a:ext cx="1088081" cy="12777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낚시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포인트</a:t>
            </a:r>
            <a:endParaRPr lang="ko-KR" altLang="en-US" sz="900" b="1" dirty="0"/>
          </a:p>
        </p:txBody>
      </p:sp>
      <p:sp>
        <p:nvSpPr>
          <p:cNvPr id="51" name="직사각형 50"/>
          <p:cNvSpPr/>
          <p:nvPr/>
        </p:nvSpPr>
        <p:spPr>
          <a:xfrm>
            <a:off x="566543" y="3635032"/>
            <a:ext cx="1088081" cy="11479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즐겨찾기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566543" y="4872849"/>
            <a:ext cx="1088081" cy="6516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주변 정보</a:t>
            </a: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1764253" y="4104026"/>
            <a:ext cx="1088081" cy="838522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날씨 정보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1765423" y="5027789"/>
            <a:ext cx="1088081" cy="829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Tip</a:t>
            </a:r>
            <a:endParaRPr lang="ko-KR" altLang="en-US" sz="900" b="1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117446" y="1033641"/>
          <a:ext cx="5661554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054"/>
                <a:gridCol w="4635500"/>
              </a:tblGrid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선주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숙박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낚시 용품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2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선주 소개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2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시스템 구축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낚시 포인트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업주 포인트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개인 포인트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참고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포인트는 지도 상에 표시해주며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두 포인트를 </a:t>
                      </a:r>
                      <a:r>
                        <a:rPr lang="en-US" altLang="ko-KR" sz="1000" dirty="0" smtClean="0"/>
                        <a:t>UI </a:t>
                      </a:r>
                      <a:r>
                        <a:rPr lang="ko-KR" altLang="en-US" sz="1000" dirty="0" smtClean="0"/>
                        <a:t>상 구분되도록 함</a:t>
                      </a:r>
                      <a:endParaRPr lang="en-US" altLang="ko-KR" sz="100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      </a:t>
                      </a:r>
                      <a:r>
                        <a:rPr lang="ko-KR" altLang="en-US" sz="1000" baseline="0" dirty="0" smtClean="0"/>
                        <a:t>각 포인트 마다 </a:t>
                      </a:r>
                      <a:r>
                        <a:rPr lang="ko-KR" altLang="en-US" sz="1000" baseline="0" dirty="0" err="1" smtClean="0"/>
                        <a:t>별점을</a:t>
                      </a:r>
                      <a:r>
                        <a:rPr lang="ko-KR" altLang="en-US" sz="1000" baseline="0" dirty="0" smtClean="0"/>
                        <a:t> 줄 수 있으며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댓글</a:t>
                      </a:r>
                      <a:r>
                        <a:rPr lang="en-US" altLang="ko-KR" sz="1000" baseline="0" dirty="0" smtClean="0"/>
                        <a:t>(+</a:t>
                      </a:r>
                      <a:r>
                        <a:rPr lang="ko-KR" altLang="en-US" sz="1000" baseline="0" dirty="0" smtClean="0"/>
                        <a:t>사진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ko-KR" altLang="en-US" sz="1000" baseline="0" dirty="0" smtClean="0"/>
                        <a:t>도 달 수 있음</a:t>
                      </a:r>
                      <a:endParaRPr lang="en-US" altLang="ko-KR" sz="10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      </a:t>
                      </a:r>
                      <a:r>
                        <a:rPr lang="ko-KR" altLang="en-US" sz="1000" baseline="0" dirty="0" smtClean="0"/>
                        <a:t>포인트 별 수확 가능 어종 정보 및 </a:t>
                      </a:r>
                      <a:r>
                        <a:rPr lang="en-US" altLang="ko-KR" sz="1000" baseline="0" dirty="0" smtClean="0"/>
                        <a:t>TIP </a:t>
                      </a:r>
                      <a:r>
                        <a:rPr lang="ko-KR" altLang="en-US" sz="1000" baseline="0" dirty="0" smtClean="0"/>
                        <a:t>제공 </a:t>
                      </a:r>
                      <a:r>
                        <a:rPr lang="en-US" altLang="ko-KR" sz="1000" baseline="0" dirty="0" smtClean="0"/>
                        <a:t>(Tip </a:t>
                      </a:r>
                      <a:r>
                        <a:rPr lang="ko-KR" altLang="en-US" sz="1000" baseline="0" dirty="0" smtClean="0"/>
                        <a:t>과 연동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즐겨찾기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선택한 포인트 정보를 </a:t>
                      </a:r>
                      <a:r>
                        <a:rPr lang="ko-KR" altLang="en-US" sz="1000" dirty="0" err="1" smtClean="0"/>
                        <a:t>즐겨찾기</a:t>
                      </a:r>
                      <a:r>
                        <a:rPr lang="ko-KR" altLang="en-US" sz="1000" dirty="0" smtClean="0"/>
                        <a:t> 등록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주변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관광지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(GPS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기반으로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선박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낚시 용품점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편의 시설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음식점 정보 제공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날씨 정보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바다 날씨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물때표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간조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만조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를 이해하기 쉽도록 그림으로 제공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Tip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낚시</a:t>
                      </a:r>
                      <a:r>
                        <a:rPr lang="ko-KR" altLang="en-US" sz="1000" baseline="0" dirty="0" smtClean="0"/>
                        <a:t> 종류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dirty="0" smtClean="0"/>
                        <a:t>선상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좌대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저수지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강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어종 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계절 별 낚시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Tip 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포인트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수심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미끼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제공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예약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25054</TotalTime>
  <Words>1143</Words>
  <Application>Microsoft Office PowerPoint</Application>
  <PresentationFormat>사용자 지정</PresentationFormat>
  <Paragraphs>449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1_Office 테마</vt:lpstr>
      <vt:lpstr>2_Office 테마</vt:lpstr>
      <vt:lpstr>3_Office 테마</vt:lpstr>
      <vt:lpstr>2_디자인 사용자 지정</vt:lpstr>
      <vt:lpstr>4_Office 테마</vt:lpstr>
      <vt:lpstr>5_Office 테마</vt:lpstr>
      <vt:lpstr>6_Office 테마</vt:lpstr>
      <vt:lpstr>7_Office 테마</vt:lpstr>
      <vt:lpstr>8_Office 테마</vt:lpstr>
      <vt:lpstr>1_디자인 사용자 지정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</dc:creator>
  <cp:lastModifiedBy>HWASUB LEE</cp:lastModifiedBy>
  <cp:revision>5032</cp:revision>
  <dcterms:created xsi:type="dcterms:W3CDTF">2012-04-04T06:26:12Z</dcterms:created>
  <dcterms:modified xsi:type="dcterms:W3CDTF">2017-05-13T17:16:43Z</dcterms:modified>
</cp:coreProperties>
</file>