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theme/theme12.xml" ContentType="application/vnd.openxmlformats-officedocument.them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9.xml" ContentType="application/vnd.openxmlformats-officedocument.presentationml.slideLayout+xml"/>
  <Override PartName="/ppt/theme/theme10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theme/theme7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54" r:id="rId3"/>
    <p:sldMasterId id="2147483656" r:id="rId4"/>
    <p:sldMasterId id="2147483658" r:id="rId5"/>
    <p:sldMasterId id="2147483660" r:id="rId6"/>
    <p:sldMasterId id="2147483662" r:id="rId7"/>
    <p:sldMasterId id="2147483664" r:id="rId8"/>
    <p:sldMasterId id="2147483666" r:id="rId9"/>
    <p:sldMasterId id="2147483669" r:id="rId10"/>
    <p:sldMasterId id="2147483673" r:id="rId11"/>
  </p:sldMasterIdLst>
  <p:notesMasterIdLst>
    <p:notesMasterId r:id="rId42"/>
  </p:notesMasterIdLst>
  <p:sldIdLst>
    <p:sldId id="2219" r:id="rId12"/>
    <p:sldId id="2212" r:id="rId13"/>
    <p:sldId id="2218" r:id="rId14"/>
    <p:sldId id="2220" r:id="rId15"/>
    <p:sldId id="2284" r:id="rId16"/>
    <p:sldId id="2293" r:id="rId17"/>
    <p:sldId id="2315" r:id="rId18"/>
    <p:sldId id="2316" r:id="rId19"/>
    <p:sldId id="2253" r:id="rId20"/>
    <p:sldId id="2285" r:id="rId21"/>
    <p:sldId id="2292" r:id="rId22"/>
    <p:sldId id="2296" r:id="rId23"/>
    <p:sldId id="2294" r:id="rId24"/>
    <p:sldId id="2317" r:id="rId25"/>
    <p:sldId id="2297" r:id="rId26"/>
    <p:sldId id="2318" r:id="rId27"/>
    <p:sldId id="2301" r:id="rId28"/>
    <p:sldId id="2302" r:id="rId29"/>
    <p:sldId id="2319" r:id="rId30"/>
    <p:sldId id="2303" r:id="rId31"/>
    <p:sldId id="2304" r:id="rId32"/>
    <p:sldId id="2305" r:id="rId33"/>
    <p:sldId id="2306" r:id="rId34"/>
    <p:sldId id="2307" r:id="rId35"/>
    <p:sldId id="2308" r:id="rId36"/>
    <p:sldId id="2309" r:id="rId37"/>
    <p:sldId id="2310" r:id="rId38"/>
    <p:sldId id="2311" r:id="rId39"/>
    <p:sldId id="2312" r:id="rId40"/>
    <p:sldId id="2196" r:id="rId41"/>
  </p:sldIdLst>
  <p:sldSz cx="11522075" cy="6858000"/>
  <p:notesSz cx="6858000" cy="9144000"/>
  <p:defaultTextStyle>
    <a:defPPr>
      <a:defRPr lang="ko-KR"/>
    </a:defPPr>
    <a:lvl1pPr marL="0" algn="l" defTabSz="91423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0" algn="l" defTabSz="91423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39" algn="l" defTabSz="91423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59" algn="l" defTabSz="91423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79" algn="l" defTabSz="91423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98" algn="l" defTabSz="91423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18" algn="l" defTabSz="91423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38" algn="l" defTabSz="91423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57" algn="l" defTabSz="914239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orient="horz" pos="527" userDrawn="1">
          <p15:clr>
            <a:srgbClr val="A4A3A4"/>
          </p15:clr>
        </p15:guide>
        <p15:guide id="5" pos="227" userDrawn="1">
          <p15:clr>
            <a:srgbClr val="A4A3A4"/>
          </p15:clr>
        </p15:guide>
        <p15:guide id="6" pos="7031" userDrawn="1">
          <p15:clr>
            <a:srgbClr val="A4A3A4"/>
          </p15:clr>
        </p15:guide>
        <p15:guide id="7" orient="horz" pos="2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D1F69"/>
    <a:srgbClr val="FF0909"/>
    <a:srgbClr val="77B218"/>
    <a:srgbClr val="E6E6E6"/>
    <a:srgbClr val="26E60C"/>
    <a:srgbClr val="728E3A"/>
    <a:srgbClr val="8CAF47"/>
    <a:srgbClr val="FCF5C0"/>
    <a:srgbClr val="6B6B6B"/>
    <a:srgbClr val="72AF2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338" autoAdjust="0"/>
    <p:restoredTop sz="96920" autoAdjust="0"/>
  </p:normalViewPr>
  <p:slideViewPr>
    <p:cSldViewPr snapToGrid="0">
      <p:cViewPr>
        <p:scale>
          <a:sx n="66" d="100"/>
          <a:sy n="66" d="100"/>
        </p:scale>
        <p:origin x="-852" y="-186"/>
      </p:cViewPr>
      <p:guideLst>
        <p:guide orient="horz" pos="527"/>
        <p:guide orient="horz" pos="2795"/>
        <p:guide pos="227"/>
        <p:guide pos="7031"/>
      </p:guideLst>
    </p:cSldViewPr>
  </p:slideViewPr>
  <p:outlineViewPr>
    <p:cViewPr>
      <p:scale>
        <a:sx n="33" d="100"/>
        <a:sy n="33" d="100"/>
      </p:scale>
      <p:origin x="0" y="415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904" y="-84"/>
      </p:cViewPr>
      <p:guideLst>
        <p:guide orient="horz" pos="2880"/>
        <p:guide pos="216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slide" Target="slides/slide3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1A006-9099-47B9-B252-A469238C410C}" type="datetimeFigureOut">
              <a:rPr lang="ko-KR" altLang="en-US" smtClean="0"/>
              <a:pPr/>
              <a:t>2017-04-04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685800"/>
            <a:ext cx="57594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D3D18-EE6E-4304-B453-EA8778CE3E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67519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물때표</a:t>
            </a:r>
            <a:r>
              <a:rPr lang="ko-KR" altLang="en-US" dirty="0" smtClean="0"/>
              <a:t> </a:t>
            </a:r>
            <a:br>
              <a:rPr lang="ko-KR" altLang="en-US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바다 낚시 및 해루질 하기 위해서는 가장 중요한 정보임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 </a:t>
            </a:r>
            <a:br>
              <a:rPr lang="en-US" altLang="ko-KR" dirty="0" smtClean="0"/>
            </a:br>
            <a:r>
              <a:rPr lang="en-US" altLang="ko-KR" dirty="0" smtClean="0"/>
              <a:t>2. </a:t>
            </a:r>
            <a:r>
              <a:rPr lang="ko-KR" altLang="en-US" dirty="0" smtClean="0"/>
              <a:t>바다낚시</a:t>
            </a:r>
            <a:br>
              <a:rPr lang="ko-KR" altLang="en-US" dirty="0" smtClean="0"/>
            </a:br>
            <a:r>
              <a:rPr lang="ko-KR" altLang="en-US" dirty="0" smtClean="0"/>
              <a:t>선상낚시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우럭</a:t>
            </a:r>
            <a:r>
              <a:rPr lang="en-US" altLang="ko-KR" dirty="0" smtClean="0"/>
              <a:t>,</a:t>
            </a:r>
            <a:r>
              <a:rPr lang="ko-KR" altLang="en-US" dirty="0" smtClean="0"/>
              <a:t>광어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쭉구미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갑오징어등</a:t>
            </a:r>
            <a:r>
              <a:rPr lang="en-US" altLang="ko-KR" dirty="0" smtClean="0"/>
              <a:t>) &gt; </a:t>
            </a:r>
            <a:r>
              <a:rPr lang="ko-KR" altLang="en-US" dirty="0" smtClean="0"/>
              <a:t>결제 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현장 결제보다 저렴하게 제공 필요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이익관계 협의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현장 결제보다 저렴하게 제공 필요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단체손님등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ko-KR" altLang="en-US" dirty="0" err="1" smtClean="0"/>
              <a:t>좌대낚시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농어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방어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도미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우럭등</a:t>
            </a:r>
            <a:r>
              <a:rPr lang="en-US" altLang="ko-KR" dirty="0" smtClean="0"/>
              <a:t>) &gt; </a:t>
            </a:r>
            <a:r>
              <a:rPr lang="ko-KR" altLang="en-US" dirty="0" smtClean="0"/>
              <a:t>결제 시 잘 </a:t>
            </a:r>
            <a:r>
              <a:rPr lang="ko-KR" altLang="en-US" dirty="0" err="1" smtClean="0"/>
              <a:t>잡는법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포인트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수심</a:t>
            </a:r>
            <a:r>
              <a:rPr lang="en-US" altLang="ko-KR" dirty="0" smtClean="0"/>
              <a:t>,</a:t>
            </a:r>
            <a:r>
              <a:rPr lang="ko-KR" altLang="en-US" dirty="0" smtClean="0"/>
              <a:t>미끼</a:t>
            </a:r>
            <a:r>
              <a:rPr lang="en-US" altLang="ko-KR" dirty="0" smtClean="0"/>
              <a:t>)</a:t>
            </a:r>
            <a:r>
              <a:rPr lang="ko-KR" altLang="en-US" dirty="0" smtClean="0"/>
              <a:t>정보  제공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이익관계 협의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현장 결제보다 저렴하게 제공 필요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단체손님등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ko-KR" altLang="en-US" dirty="0" smtClean="0"/>
              <a:t>갯바위 낚시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농어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도미</a:t>
            </a:r>
            <a:r>
              <a:rPr lang="en-US" altLang="ko-KR" dirty="0" smtClean="0"/>
              <a:t>,</a:t>
            </a:r>
            <a:r>
              <a:rPr lang="ko-KR" altLang="en-US" dirty="0" smtClean="0"/>
              <a:t>우럭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광어등</a:t>
            </a:r>
            <a:r>
              <a:rPr lang="en-US" altLang="ko-KR" dirty="0" smtClean="0"/>
              <a:t>) &gt; </a:t>
            </a:r>
            <a:r>
              <a:rPr lang="ko-KR" altLang="en-US" dirty="0" smtClean="0"/>
              <a:t>결제 시 포인트 제공 및 </a:t>
            </a:r>
            <a:r>
              <a:rPr lang="ko-KR" altLang="en-US" dirty="0" err="1" smtClean="0"/>
              <a:t>조황정보</a:t>
            </a:r>
            <a:r>
              <a:rPr lang="ko-KR" altLang="en-US" dirty="0" smtClean="0"/>
              <a:t> 이미지 제공</a:t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3, </a:t>
            </a:r>
            <a:r>
              <a:rPr lang="ko-KR" altLang="en-US" dirty="0" smtClean="0"/>
              <a:t>민물낚시 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결제 시 포인트 제공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저수지 낚시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잉어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붕어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민물새우 등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강 낚시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민물장어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붕어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잉어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메기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빡아사리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쏘가리 등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 </a:t>
            </a:r>
            <a:br>
              <a:rPr lang="en-US" altLang="ko-KR" dirty="0" smtClean="0"/>
            </a:br>
            <a:r>
              <a:rPr lang="en-US" altLang="ko-KR" dirty="0" smtClean="0"/>
              <a:t>4, </a:t>
            </a:r>
            <a:r>
              <a:rPr lang="ko-KR" altLang="en-US" dirty="0" smtClean="0"/>
              <a:t>해루질 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결제 시  포인트 제공</a:t>
            </a:r>
            <a:br>
              <a:rPr lang="ko-KR" altLang="en-US" dirty="0" smtClean="0"/>
            </a:br>
            <a:r>
              <a:rPr lang="en-US" altLang="ko-KR" dirty="0" smtClean="0"/>
              <a:t>@(</a:t>
            </a:r>
            <a:r>
              <a:rPr lang="ko-KR" altLang="en-US" dirty="0" smtClean="0"/>
              <a:t>낚지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꽃계</a:t>
            </a:r>
            <a:r>
              <a:rPr lang="en-US" altLang="ko-KR" dirty="0" smtClean="0"/>
              <a:t>,</a:t>
            </a:r>
            <a:r>
              <a:rPr lang="ko-KR" altLang="en-US" dirty="0" smtClean="0"/>
              <a:t>박하지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소라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조개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광어등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 </a:t>
            </a:r>
            <a:br>
              <a:rPr lang="en-US" altLang="ko-KR" dirty="0" smtClean="0"/>
            </a:br>
            <a:r>
              <a:rPr lang="en-US" altLang="ko-KR" dirty="0" smtClean="0"/>
              <a:t>5.</a:t>
            </a:r>
            <a:r>
              <a:rPr lang="ko-KR" altLang="en-US" dirty="0" smtClean="0"/>
              <a:t>숙박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이익관계 협의</a:t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6.</a:t>
            </a:r>
            <a:r>
              <a:rPr lang="ko-KR" altLang="en-US" dirty="0" smtClean="0"/>
              <a:t>주변 </a:t>
            </a:r>
            <a:r>
              <a:rPr lang="ko-KR" altLang="en-US" dirty="0" err="1" smtClean="0"/>
              <a:t>맛집</a:t>
            </a:r>
            <a:r>
              <a:rPr lang="ko-KR" altLang="en-US" dirty="0" smtClean="0"/>
              <a:t> 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이익관계 협의</a:t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7.</a:t>
            </a:r>
            <a:r>
              <a:rPr lang="ko-KR" altLang="en-US" dirty="0" smtClean="0"/>
              <a:t>낚시 여행코스 패키지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선상낚시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해루질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맛집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숙박 </a:t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8.</a:t>
            </a:r>
            <a:r>
              <a:rPr lang="ko-KR" altLang="en-US" dirty="0" smtClean="0"/>
              <a:t>낚시용품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업체들 홍보 </a:t>
            </a:r>
            <a:r>
              <a:rPr lang="en-US" altLang="ko-KR" dirty="0" smtClean="0"/>
              <a:t>&gt;@</a:t>
            </a:r>
            <a:r>
              <a:rPr lang="ko-KR" altLang="en-US" dirty="0" smtClean="0"/>
              <a:t>이익관계 협의   </a:t>
            </a:r>
            <a:r>
              <a:rPr lang="en-US" altLang="ko-KR" dirty="0" smtClean="0"/>
              <a:t>//  </a:t>
            </a:r>
            <a:r>
              <a:rPr lang="ko-KR" altLang="en-US" dirty="0" smtClean="0"/>
              <a:t>중고물품 거래 </a:t>
            </a:r>
            <a:r>
              <a:rPr lang="en-US" altLang="ko-KR" dirty="0" smtClean="0"/>
              <a:t>&gt;@ </a:t>
            </a:r>
            <a:r>
              <a:rPr lang="ko-KR" altLang="en-US" dirty="0" err="1" smtClean="0"/>
              <a:t>어플활성화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9.</a:t>
            </a:r>
            <a:r>
              <a:rPr lang="ko-KR" altLang="en-US" dirty="0" smtClean="0"/>
              <a:t>낚시교실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D3D18-EE6E-4304-B453-EA8778CE3E5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물때표</a:t>
            </a:r>
            <a:r>
              <a:rPr lang="ko-KR" altLang="en-US" dirty="0" smtClean="0"/>
              <a:t> </a:t>
            </a:r>
            <a:br>
              <a:rPr lang="ko-KR" altLang="en-US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바다 낚시 및 해루질 하기 위해서는 가장 중요한 정보임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 </a:t>
            </a:r>
            <a:br>
              <a:rPr lang="en-US" altLang="ko-KR" dirty="0" smtClean="0"/>
            </a:br>
            <a:r>
              <a:rPr lang="en-US" altLang="ko-KR" dirty="0" smtClean="0"/>
              <a:t>2. </a:t>
            </a:r>
            <a:r>
              <a:rPr lang="ko-KR" altLang="en-US" dirty="0" smtClean="0"/>
              <a:t>바다낚시</a:t>
            </a:r>
            <a:br>
              <a:rPr lang="ko-KR" altLang="en-US" dirty="0" smtClean="0"/>
            </a:br>
            <a:r>
              <a:rPr lang="ko-KR" altLang="en-US" dirty="0" smtClean="0"/>
              <a:t>선상낚시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우럭</a:t>
            </a:r>
            <a:r>
              <a:rPr lang="en-US" altLang="ko-KR" dirty="0" smtClean="0"/>
              <a:t>,</a:t>
            </a:r>
            <a:r>
              <a:rPr lang="ko-KR" altLang="en-US" dirty="0" smtClean="0"/>
              <a:t>광어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쭉구미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갑오징어등</a:t>
            </a:r>
            <a:r>
              <a:rPr lang="en-US" altLang="ko-KR" dirty="0" smtClean="0"/>
              <a:t>) &gt; </a:t>
            </a:r>
            <a:r>
              <a:rPr lang="ko-KR" altLang="en-US" dirty="0" smtClean="0"/>
              <a:t>결제 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현장 결제보다 저렴하게 제공 필요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이익관계 협의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현장 결제보다 저렴하게 제공 필요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단체손님등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ko-KR" altLang="en-US" dirty="0" err="1" smtClean="0"/>
              <a:t>좌대낚시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농어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방어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도미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우럭등</a:t>
            </a:r>
            <a:r>
              <a:rPr lang="en-US" altLang="ko-KR" dirty="0" smtClean="0"/>
              <a:t>) &gt; </a:t>
            </a:r>
            <a:r>
              <a:rPr lang="ko-KR" altLang="en-US" dirty="0" smtClean="0"/>
              <a:t>결제 시 잘 </a:t>
            </a:r>
            <a:r>
              <a:rPr lang="ko-KR" altLang="en-US" dirty="0" err="1" smtClean="0"/>
              <a:t>잡는법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포인트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수심</a:t>
            </a:r>
            <a:r>
              <a:rPr lang="en-US" altLang="ko-KR" dirty="0" smtClean="0"/>
              <a:t>,</a:t>
            </a:r>
            <a:r>
              <a:rPr lang="ko-KR" altLang="en-US" dirty="0" smtClean="0"/>
              <a:t>미끼</a:t>
            </a:r>
            <a:r>
              <a:rPr lang="en-US" altLang="ko-KR" dirty="0" smtClean="0"/>
              <a:t>)</a:t>
            </a:r>
            <a:r>
              <a:rPr lang="ko-KR" altLang="en-US" dirty="0" smtClean="0"/>
              <a:t>정보  제공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이익관계 협의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현장 결제보다 저렴하게 제공 필요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단체손님등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ko-KR" altLang="en-US" dirty="0" smtClean="0"/>
              <a:t>갯바위 낚시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농어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도미</a:t>
            </a:r>
            <a:r>
              <a:rPr lang="en-US" altLang="ko-KR" dirty="0" smtClean="0"/>
              <a:t>,</a:t>
            </a:r>
            <a:r>
              <a:rPr lang="ko-KR" altLang="en-US" dirty="0" smtClean="0"/>
              <a:t>우럭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광어등</a:t>
            </a:r>
            <a:r>
              <a:rPr lang="en-US" altLang="ko-KR" dirty="0" smtClean="0"/>
              <a:t>) &gt; </a:t>
            </a:r>
            <a:r>
              <a:rPr lang="ko-KR" altLang="en-US" dirty="0" smtClean="0"/>
              <a:t>결제 시 포인트 제공 및 </a:t>
            </a:r>
            <a:r>
              <a:rPr lang="ko-KR" altLang="en-US" dirty="0" err="1" smtClean="0"/>
              <a:t>조황정보</a:t>
            </a:r>
            <a:r>
              <a:rPr lang="ko-KR" altLang="en-US" dirty="0" smtClean="0"/>
              <a:t> 이미지 제공</a:t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3, </a:t>
            </a:r>
            <a:r>
              <a:rPr lang="ko-KR" altLang="en-US" dirty="0" smtClean="0"/>
              <a:t>민물낚시 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결제 시 포인트 제공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저수지 낚시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잉어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붕어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민물새우 등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강 낚시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민물장어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붕어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잉어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메기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빡아사리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쏘가리 등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 </a:t>
            </a:r>
            <a:br>
              <a:rPr lang="en-US" altLang="ko-KR" dirty="0" smtClean="0"/>
            </a:br>
            <a:r>
              <a:rPr lang="en-US" altLang="ko-KR" dirty="0" smtClean="0"/>
              <a:t>4, </a:t>
            </a:r>
            <a:r>
              <a:rPr lang="ko-KR" altLang="en-US" dirty="0" smtClean="0"/>
              <a:t>해루질 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결제 시  포인트 제공</a:t>
            </a:r>
            <a:br>
              <a:rPr lang="ko-KR" altLang="en-US" dirty="0" smtClean="0"/>
            </a:br>
            <a:r>
              <a:rPr lang="en-US" altLang="ko-KR" dirty="0" smtClean="0"/>
              <a:t>@(</a:t>
            </a:r>
            <a:r>
              <a:rPr lang="ko-KR" altLang="en-US" dirty="0" smtClean="0"/>
              <a:t>낚지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꽃계</a:t>
            </a:r>
            <a:r>
              <a:rPr lang="en-US" altLang="ko-KR" dirty="0" smtClean="0"/>
              <a:t>,</a:t>
            </a:r>
            <a:r>
              <a:rPr lang="ko-KR" altLang="en-US" dirty="0" smtClean="0"/>
              <a:t>박하지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소라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조개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광어등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 </a:t>
            </a:r>
            <a:br>
              <a:rPr lang="en-US" altLang="ko-KR" dirty="0" smtClean="0"/>
            </a:br>
            <a:r>
              <a:rPr lang="en-US" altLang="ko-KR" dirty="0" smtClean="0"/>
              <a:t>5.</a:t>
            </a:r>
            <a:r>
              <a:rPr lang="ko-KR" altLang="en-US" dirty="0" smtClean="0"/>
              <a:t>숙박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이익관계 협의</a:t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6.</a:t>
            </a:r>
            <a:r>
              <a:rPr lang="ko-KR" altLang="en-US" dirty="0" smtClean="0"/>
              <a:t>주변 </a:t>
            </a:r>
            <a:r>
              <a:rPr lang="ko-KR" altLang="en-US" dirty="0" err="1" smtClean="0"/>
              <a:t>맛집</a:t>
            </a:r>
            <a:r>
              <a:rPr lang="ko-KR" altLang="en-US" dirty="0" smtClean="0"/>
              <a:t> 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이익관계 협의</a:t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7.</a:t>
            </a:r>
            <a:r>
              <a:rPr lang="ko-KR" altLang="en-US" dirty="0" smtClean="0"/>
              <a:t>낚시 여행코스 패키지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선상낚시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해루질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맛집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숙박 </a:t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8.</a:t>
            </a:r>
            <a:r>
              <a:rPr lang="ko-KR" altLang="en-US" dirty="0" smtClean="0"/>
              <a:t>낚시용품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업체들 홍보 </a:t>
            </a:r>
            <a:r>
              <a:rPr lang="en-US" altLang="ko-KR" dirty="0" smtClean="0"/>
              <a:t>&gt;@</a:t>
            </a:r>
            <a:r>
              <a:rPr lang="ko-KR" altLang="en-US" dirty="0" smtClean="0"/>
              <a:t>이익관계 협의   </a:t>
            </a:r>
            <a:r>
              <a:rPr lang="en-US" altLang="ko-KR" dirty="0" smtClean="0"/>
              <a:t>//  </a:t>
            </a:r>
            <a:r>
              <a:rPr lang="ko-KR" altLang="en-US" dirty="0" smtClean="0"/>
              <a:t>중고물품 거래 </a:t>
            </a:r>
            <a:r>
              <a:rPr lang="en-US" altLang="ko-KR" dirty="0" smtClean="0"/>
              <a:t>&gt;@ </a:t>
            </a:r>
            <a:r>
              <a:rPr lang="ko-KR" altLang="en-US" dirty="0" err="1" smtClean="0"/>
              <a:t>어플활성화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9.</a:t>
            </a:r>
            <a:r>
              <a:rPr lang="ko-KR" altLang="en-US" dirty="0" smtClean="0"/>
              <a:t>낚시교실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D3D18-EE6E-4304-B453-EA8778CE3E5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물때표</a:t>
            </a:r>
            <a:r>
              <a:rPr lang="ko-KR" altLang="en-US" dirty="0" smtClean="0"/>
              <a:t> </a:t>
            </a:r>
            <a:br>
              <a:rPr lang="ko-KR" altLang="en-US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바다 낚시 및 해루질 하기 위해서는 가장 중요한 정보임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 </a:t>
            </a:r>
            <a:br>
              <a:rPr lang="en-US" altLang="ko-KR" dirty="0" smtClean="0"/>
            </a:br>
            <a:r>
              <a:rPr lang="en-US" altLang="ko-KR" dirty="0" smtClean="0"/>
              <a:t>2. </a:t>
            </a:r>
            <a:r>
              <a:rPr lang="ko-KR" altLang="en-US" dirty="0" smtClean="0"/>
              <a:t>바다낚시</a:t>
            </a:r>
            <a:br>
              <a:rPr lang="ko-KR" altLang="en-US" dirty="0" smtClean="0"/>
            </a:br>
            <a:r>
              <a:rPr lang="ko-KR" altLang="en-US" dirty="0" smtClean="0"/>
              <a:t>선상낚시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우럭</a:t>
            </a:r>
            <a:r>
              <a:rPr lang="en-US" altLang="ko-KR" dirty="0" smtClean="0"/>
              <a:t>,</a:t>
            </a:r>
            <a:r>
              <a:rPr lang="ko-KR" altLang="en-US" dirty="0" smtClean="0"/>
              <a:t>광어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쭉구미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갑오징어등</a:t>
            </a:r>
            <a:r>
              <a:rPr lang="en-US" altLang="ko-KR" dirty="0" smtClean="0"/>
              <a:t>) &gt; </a:t>
            </a:r>
            <a:r>
              <a:rPr lang="ko-KR" altLang="en-US" dirty="0" smtClean="0"/>
              <a:t>결제 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현장 결제보다 저렴하게 제공 필요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이익관계 협의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현장 결제보다 저렴하게 제공 필요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단체손님등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ko-KR" altLang="en-US" dirty="0" err="1" smtClean="0"/>
              <a:t>좌대낚시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농어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방어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도미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우럭등</a:t>
            </a:r>
            <a:r>
              <a:rPr lang="en-US" altLang="ko-KR" dirty="0" smtClean="0"/>
              <a:t>) &gt; </a:t>
            </a:r>
            <a:r>
              <a:rPr lang="ko-KR" altLang="en-US" dirty="0" smtClean="0"/>
              <a:t>결제 시 잘 </a:t>
            </a:r>
            <a:r>
              <a:rPr lang="ko-KR" altLang="en-US" dirty="0" err="1" smtClean="0"/>
              <a:t>잡는법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포인트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수심</a:t>
            </a:r>
            <a:r>
              <a:rPr lang="en-US" altLang="ko-KR" dirty="0" smtClean="0"/>
              <a:t>,</a:t>
            </a:r>
            <a:r>
              <a:rPr lang="ko-KR" altLang="en-US" dirty="0" smtClean="0"/>
              <a:t>미끼</a:t>
            </a:r>
            <a:r>
              <a:rPr lang="en-US" altLang="ko-KR" dirty="0" smtClean="0"/>
              <a:t>)</a:t>
            </a:r>
            <a:r>
              <a:rPr lang="ko-KR" altLang="en-US" dirty="0" smtClean="0"/>
              <a:t>정보  제공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이익관계 협의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현장 결제보다 저렴하게 제공 필요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단체손님등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ko-KR" altLang="en-US" dirty="0" smtClean="0"/>
              <a:t>갯바위 낚시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농어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도미</a:t>
            </a:r>
            <a:r>
              <a:rPr lang="en-US" altLang="ko-KR" dirty="0" smtClean="0"/>
              <a:t>,</a:t>
            </a:r>
            <a:r>
              <a:rPr lang="ko-KR" altLang="en-US" dirty="0" smtClean="0"/>
              <a:t>우럭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광어등</a:t>
            </a:r>
            <a:r>
              <a:rPr lang="en-US" altLang="ko-KR" dirty="0" smtClean="0"/>
              <a:t>) &gt; </a:t>
            </a:r>
            <a:r>
              <a:rPr lang="ko-KR" altLang="en-US" dirty="0" smtClean="0"/>
              <a:t>결제 시 포인트 제공 및 </a:t>
            </a:r>
            <a:r>
              <a:rPr lang="ko-KR" altLang="en-US" dirty="0" err="1" smtClean="0"/>
              <a:t>조황정보</a:t>
            </a:r>
            <a:r>
              <a:rPr lang="ko-KR" altLang="en-US" dirty="0" smtClean="0"/>
              <a:t> 이미지 제공</a:t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3, </a:t>
            </a:r>
            <a:r>
              <a:rPr lang="ko-KR" altLang="en-US" dirty="0" smtClean="0"/>
              <a:t>민물낚시 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결제 시 포인트 제공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저수지 낚시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잉어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붕어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민물새우 등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강 낚시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민물장어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붕어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잉어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메기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빡아사리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쏘가리 등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 </a:t>
            </a:r>
            <a:br>
              <a:rPr lang="en-US" altLang="ko-KR" dirty="0" smtClean="0"/>
            </a:br>
            <a:r>
              <a:rPr lang="en-US" altLang="ko-KR" dirty="0" smtClean="0"/>
              <a:t>4, </a:t>
            </a:r>
            <a:r>
              <a:rPr lang="ko-KR" altLang="en-US" dirty="0" smtClean="0"/>
              <a:t>해루질 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결제 시  포인트 제공</a:t>
            </a:r>
            <a:br>
              <a:rPr lang="ko-KR" altLang="en-US" dirty="0" smtClean="0"/>
            </a:br>
            <a:r>
              <a:rPr lang="en-US" altLang="ko-KR" dirty="0" smtClean="0"/>
              <a:t>@(</a:t>
            </a:r>
            <a:r>
              <a:rPr lang="ko-KR" altLang="en-US" dirty="0" smtClean="0"/>
              <a:t>낚지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꽃계</a:t>
            </a:r>
            <a:r>
              <a:rPr lang="en-US" altLang="ko-KR" dirty="0" smtClean="0"/>
              <a:t>,</a:t>
            </a:r>
            <a:r>
              <a:rPr lang="ko-KR" altLang="en-US" dirty="0" smtClean="0"/>
              <a:t>박하지</a:t>
            </a:r>
            <a:r>
              <a:rPr lang="en-US" altLang="ko-KR" dirty="0" smtClean="0"/>
              <a:t>,</a:t>
            </a:r>
            <a:r>
              <a:rPr lang="ko-KR" altLang="en-US" dirty="0" smtClean="0"/>
              <a:t>소라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조개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광어등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 </a:t>
            </a:r>
            <a:br>
              <a:rPr lang="en-US" altLang="ko-KR" dirty="0" smtClean="0"/>
            </a:br>
            <a:r>
              <a:rPr lang="en-US" altLang="ko-KR" dirty="0" smtClean="0"/>
              <a:t>5.</a:t>
            </a:r>
            <a:r>
              <a:rPr lang="ko-KR" altLang="en-US" dirty="0" smtClean="0"/>
              <a:t>숙박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이익관계 협의</a:t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6.</a:t>
            </a:r>
            <a:r>
              <a:rPr lang="ko-KR" altLang="en-US" dirty="0" smtClean="0"/>
              <a:t>주변 </a:t>
            </a:r>
            <a:r>
              <a:rPr lang="ko-KR" altLang="en-US" dirty="0" err="1" smtClean="0"/>
              <a:t>맛집</a:t>
            </a:r>
            <a:r>
              <a:rPr lang="ko-KR" altLang="en-US" dirty="0" smtClean="0"/>
              <a:t> 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이익관계 협의</a:t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7.</a:t>
            </a:r>
            <a:r>
              <a:rPr lang="ko-KR" altLang="en-US" dirty="0" smtClean="0"/>
              <a:t>낚시 여행코스 패키지</a:t>
            </a:r>
            <a:br>
              <a:rPr lang="ko-KR" altLang="en-US" dirty="0" smtClean="0"/>
            </a:br>
            <a:r>
              <a:rPr lang="en-US" altLang="ko-KR" dirty="0" smtClean="0"/>
              <a:t>@</a:t>
            </a:r>
            <a:r>
              <a:rPr lang="ko-KR" altLang="en-US" dirty="0" smtClean="0"/>
              <a:t>선상낚시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해루질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맛집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숙박 </a:t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8.</a:t>
            </a:r>
            <a:r>
              <a:rPr lang="ko-KR" altLang="en-US" dirty="0" smtClean="0"/>
              <a:t>낚시용품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업체들 홍보 </a:t>
            </a:r>
            <a:r>
              <a:rPr lang="en-US" altLang="ko-KR" dirty="0" smtClean="0"/>
              <a:t>&gt;@</a:t>
            </a:r>
            <a:r>
              <a:rPr lang="ko-KR" altLang="en-US" dirty="0" smtClean="0"/>
              <a:t>이익관계 협의   </a:t>
            </a:r>
            <a:r>
              <a:rPr lang="en-US" altLang="ko-KR" dirty="0" smtClean="0"/>
              <a:t>//  </a:t>
            </a:r>
            <a:r>
              <a:rPr lang="ko-KR" altLang="en-US" dirty="0" smtClean="0"/>
              <a:t>중고물품 거래 </a:t>
            </a:r>
            <a:r>
              <a:rPr lang="en-US" altLang="ko-KR" dirty="0" smtClean="0"/>
              <a:t>&gt;@ </a:t>
            </a:r>
            <a:r>
              <a:rPr lang="ko-KR" altLang="en-US" dirty="0" err="1" smtClean="0"/>
              <a:t>어플활성화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9.</a:t>
            </a:r>
            <a:r>
              <a:rPr lang="ko-KR" altLang="en-US" dirty="0" smtClean="0"/>
              <a:t>낚시교실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D3D18-EE6E-4304-B453-EA8778CE3E5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102303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0358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28311" y="3886200"/>
            <a:ext cx="8065453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576263" y="274638"/>
            <a:ext cx="1036955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6508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26591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97241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39863" y="1122363"/>
            <a:ext cx="864235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39863" y="3602038"/>
            <a:ext cx="864235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/>
          <a:lstStyle/>
          <a:p>
            <a:fld id="{4EB37F31-B2B0-409D-A977-0E3CC9AC20EE}" type="datetimeFigureOut">
              <a:rPr lang="ko-KR" altLang="en-US" smtClean="0"/>
              <a:pPr/>
              <a:t>2017-04-04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/>
          <a:lstStyle/>
          <a:p>
            <a:fld id="{56E33799-EF72-41BC-A400-6B068A4B82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49831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163" y="365125"/>
            <a:ext cx="993775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92163" y="1825625"/>
            <a:ext cx="99377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/>
          <a:lstStyle/>
          <a:p>
            <a:fld id="{4EB37F31-B2B0-409D-A977-0E3CC9AC20EE}" type="datetimeFigureOut">
              <a:rPr lang="ko-KR" altLang="en-US" smtClean="0"/>
              <a:pPr/>
              <a:t>2017-04-04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/>
          <a:lstStyle/>
          <a:p>
            <a:fld id="{56E33799-EF72-41BC-A400-6B068A4B82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62171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813" y="1709738"/>
            <a:ext cx="993775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5813" y="4589463"/>
            <a:ext cx="993775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/>
          <a:lstStyle/>
          <a:p>
            <a:fld id="{4EB37F31-B2B0-409D-A977-0E3CC9AC20EE}" type="datetimeFigureOut">
              <a:rPr lang="ko-KR" altLang="en-US" smtClean="0"/>
              <a:pPr/>
              <a:t>2017-04-04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/>
          <a:lstStyle/>
          <a:p>
            <a:fld id="{56E33799-EF72-41BC-A400-6B068A4B82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1163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163" y="365125"/>
            <a:ext cx="993775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92163" y="1825625"/>
            <a:ext cx="489267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37238" y="1825625"/>
            <a:ext cx="489267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/>
          <a:lstStyle/>
          <a:p>
            <a:fld id="{4EB37F31-B2B0-409D-A977-0E3CC9AC20EE}" type="datetimeFigureOut">
              <a:rPr lang="ko-KR" altLang="en-US" smtClean="0"/>
              <a:pPr/>
              <a:t>2017-04-04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/>
          <a:lstStyle/>
          <a:p>
            <a:fld id="{56E33799-EF72-41BC-A400-6B068A4B82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44616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3750" y="365125"/>
            <a:ext cx="993775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93750" y="1681163"/>
            <a:ext cx="487362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93750" y="2505075"/>
            <a:ext cx="487362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832475" y="1681163"/>
            <a:ext cx="489902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832475" y="2505075"/>
            <a:ext cx="4899025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/>
          <a:lstStyle/>
          <a:p>
            <a:fld id="{4EB37F31-B2B0-409D-A977-0E3CC9AC20EE}" type="datetimeFigureOut">
              <a:rPr lang="ko-KR" altLang="en-US" smtClean="0"/>
              <a:pPr/>
              <a:t>2017-04-04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/>
          <a:lstStyle/>
          <a:p>
            <a:fld id="{56E33799-EF72-41BC-A400-6B068A4B82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355199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163" y="365125"/>
            <a:ext cx="993775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/>
          <a:lstStyle/>
          <a:p>
            <a:fld id="{4EB37F31-B2B0-409D-A977-0E3CC9AC20EE}" type="datetimeFigureOut">
              <a:rPr lang="ko-KR" altLang="en-US" smtClean="0"/>
              <a:pPr/>
              <a:t>2017-04-04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/>
          <a:lstStyle/>
          <a:p>
            <a:fld id="{56E33799-EF72-41BC-A400-6B068A4B82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7526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91715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/>
          <a:lstStyle/>
          <a:p>
            <a:fld id="{4EB37F31-B2B0-409D-A977-0E3CC9AC20EE}" type="datetimeFigureOut">
              <a:rPr lang="ko-KR" altLang="en-US" smtClean="0"/>
              <a:pPr/>
              <a:t>2017-04-04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/>
          <a:lstStyle/>
          <a:p>
            <a:fld id="{56E33799-EF72-41BC-A400-6B068A4B82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702040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3750" y="457200"/>
            <a:ext cx="37163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99025" y="987425"/>
            <a:ext cx="5832475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3750" y="2057400"/>
            <a:ext cx="37163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/>
          <a:lstStyle/>
          <a:p>
            <a:fld id="{4EB37F31-B2B0-409D-A977-0E3CC9AC20EE}" type="datetimeFigureOut">
              <a:rPr lang="ko-KR" altLang="en-US" smtClean="0"/>
              <a:pPr/>
              <a:t>2017-04-04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/>
          <a:lstStyle/>
          <a:p>
            <a:fld id="{56E33799-EF72-41BC-A400-6B068A4B82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368931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3750" y="457200"/>
            <a:ext cx="37163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899025" y="987425"/>
            <a:ext cx="5832475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3750" y="2057400"/>
            <a:ext cx="37163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/>
          <a:lstStyle/>
          <a:p>
            <a:fld id="{4EB37F31-B2B0-409D-A977-0E3CC9AC20EE}" type="datetimeFigureOut">
              <a:rPr lang="ko-KR" altLang="en-US" smtClean="0"/>
              <a:pPr/>
              <a:t>2017-04-04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/>
          <a:lstStyle/>
          <a:p>
            <a:fld id="{56E33799-EF72-41BC-A400-6B068A4B82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678360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163" y="365125"/>
            <a:ext cx="993775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92163" y="1825625"/>
            <a:ext cx="993775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/>
          <a:lstStyle/>
          <a:p>
            <a:fld id="{4EB37F31-B2B0-409D-A977-0E3CC9AC20EE}" type="datetimeFigureOut">
              <a:rPr lang="ko-KR" altLang="en-US" smtClean="0"/>
              <a:pPr/>
              <a:t>2017-04-04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/>
          <a:lstStyle/>
          <a:p>
            <a:fld id="{56E33799-EF72-41BC-A400-6B068A4B82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66609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245475" y="365125"/>
            <a:ext cx="2484438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92163" y="365125"/>
            <a:ext cx="7300912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/>
          <a:lstStyle/>
          <a:p>
            <a:fld id="{4EB37F31-B2B0-409D-A977-0E3CC9AC20EE}" type="datetimeFigureOut">
              <a:rPr lang="ko-KR" altLang="en-US" smtClean="0"/>
              <a:pPr/>
              <a:t>2017-04-04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/>
          <a:lstStyle/>
          <a:p>
            <a:fld id="{56E33799-EF72-41BC-A400-6B068A4B82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4026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24707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7905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6426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64156" y="2130439"/>
            <a:ext cx="9793764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28311" y="3886200"/>
            <a:ext cx="8065453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76104" y="6356364"/>
            <a:ext cx="2688484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936709" y="6356364"/>
            <a:ext cx="3648657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57487" y="6356364"/>
            <a:ext cx="2688484" cy="365125"/>
          </a:xfrm>
          <a:prstGeom prst="rect">
            <a:avLst/>
          </a:prstGeom>
        </p:spPr>
        <p:txBody>
          <a:bodyPr/>
          <a:lstStyle/>
          <a:p>
            <a:fld id="{75A41B9E-0AA7-450C-8541-A035D7F7DE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5141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36852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43151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42918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3962075" y="836613"/>
            <a:ext cx="7560000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9210675" y="-4010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900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34759F-8116-4965-BD44-1FA26B48AA98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024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23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0" indent="-342840" algn="l" defTabSz="91423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0" indent="-285700" algn="l" defTabSz="91423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00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19" indent="-228560" algn="l" defTabSz="91423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39" indent="-228560" algn="l" defTabSz="91423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59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9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1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7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6702168"/>
            <a:ext cx="11522075" cy="155832"/>
          </a:xfrm>
          <a:prstGeom prst="rect">
            <a:avLst/>
          </a:prstGeom>
          <a:solidFill>
            <a:srgbClr val="C2C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242" tIns="50121" rIns="100242" bIns="50121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300" b="1">
              <a:solidFill>
                <a:prstClr val="white"/>
              </a:solidFill>
              <a:sym typeface="Wingdings" pitchFamily="2" charset="2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087196" y="436699"/>
            <a:ext cx="8429574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8831" y="112411"/>
            <a:ext cx="0" cy="311663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8151945" y="6730125"/>
            <a:ext cx="330859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914400" latinLnBrk="0">
              <a:defRPr/>
            </a:pPr>
            <a:r>
              <a:rPr lang="en-US" altLang="ko-KR" sz="700" kern="0" dirty="0" smtClean="0">
                <a:solidFill>
                  <a:srgbClr val="737373"/>
                </a:solidFill>
                <a:sym typeface="Wingdings" pitchFamily="2" charset="2"/>
              </a:rPr>
              <a:t>Samsung Confidential    /    Copyright </a:t>
            </a:r>
            <a:r>
              <a:rPr lang="ko-KR" altLang="en-US" sz="700" kern="0" dirty="0" smtClean="0">
                <a:solidFill>
                  <a:srgbClr val="737373"/>
                </a:solidFill>
                <a:sym typeface="Wingdings" pitchFamily="2" charset="2"/>
              </a:rPr>
              <a:t>ⓒ </a:t>
            </a:r>
            <a:r>
              <a:rPr lang="en-US" altLang="ko-KR" sz="700" kern="0" dirty="0" smtClean="0">
                <a:solidFill>
                  <a:srgbClr val="737373"/>
                </a:solidFill>
                <a:sym typeface="Wingdings" pitchFamily="2" charset="2"/>
              </a:rPr>
              <a:t>Samsung Electronics co., ltd          </a:t>
            </a:r>
            <a:fld id="{41966A00-638C-44A0-9866-3881BC3EA9B1}" type="slidenum">
              <a:rPr lang="en-US" altLang="ko-KR" sz="700" smtClean="0">
                <a:solidFill>
                  <a:srgbClr val="737373"/>
                </a:solidFill>
                <a:sym typeface="Wingdings" pitchFamily="2" charset="2"/>
              </a:rPr>
              <a:pPr algn="r" defTabSz="914400" latinLnBrk="0">
                <a:defRPr/>
              </a:pPr>
              <a:t>‹#›</a:t>
            </a:fld>
            <a:endParaRPr lang="en-US" altLang="ko-KR" sz="700" kern="0" dirty="0">
              <a:solidFill>
                <a:srgbClr val="737373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684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xStyles>
    <p:titleStyle>
      <a:lvl1pPr algn="ctr" defTabSz="1002421" rtl="0" eaLnBrk="1" latinLnBrk="1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5908" indent="-375908" algn="l" defTabSz="1002421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4467" indent="-313257" algn="l" defTabSz="1002421" rtl="0" eaLnBrk="1" latinLnBrk="1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3026" indent="-250605" algn="l" defTabSz="1002421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4237" indent="-250605" algn="l" defTabSz="1002421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55448" indent="-250605" algn="l" defTabSz="1002421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56658" indent="-250605" algn="l" defTabSz="100242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57869" indent="-250605" algn="l" defTabSz="100242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59079" indent="-250605" algn="l" defTabSz="100242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60290" indent="-250605" algn="l" defTabSz="100242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1210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421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3631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04842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6053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7264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08474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09685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5316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53749" y="72457"/>
            <a:ext cx="159691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fontAlgn="auto" latinLnBrk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Smart Home</a:t>
            </a:r>
            <a:r>
              <a:rPr kumimoji="0" lang="en-US" altLang="ko-KR" sz="800" b="1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/  </a:t>
            </a:r>
            <a:r>
              <a:rPr kumimoji="0" lang="en-US" altLang="ko-KR" sz="800" b="0" kern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Smart Phone</a:t>
            </a:r>
            <a:endParaRPr kumimoji="0" lang="en-US" altLang="ko-KR" sz="800" b="0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53749" y="153377"/>
            <a:ext cx="0" cy="39600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 userDrawn="1"/>
        </p:nvGrpSpPr>
        <p:grpSpPr>
          <a:xfrm>
            <a:off x="0" y="6611193"/>
            <a:ext cx="11522075" cy="246807"/>
            <a:chOff x="-1616075" y="6611193"/>
            <a:chExt cx="11522075" cy="246807"/>
          </a:xfrm>
        </p:grpSpPr>
        <p:sp>
          <p:nvSpPr>
            <p:cNvPr id="3" name="직사각형 2"/>
            <p:cNvSpPr/>
            <p:nvPr userDrawn="1"/>
          </p:nvSpPr>
          <p:spPr>
            <a:xfrm>
              <a:off x="-1616075" y="6611193"/>
              <a:ext cx="11522075" cy="246807"/>
            </a:xfrm>
            <a:prstGeom prst="rect">
              <a:avLst/>
            </a:prstGeom>
            <a:solidFill>
              <a:srgbClr val="C2C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 Box 12"/>
            <p:cNvSpPr txBox="1">
              <a:spLocks noChangeArrowheads="1"/>
            </p:cNvSpPr>
            <p:nvPr userDrawn="1"/>
          </p:nvSpPr>
          <p:spPr bwMode="auto">
            <a:xfrm>
              <a:off x="6338995" y="6633721"/>
              <a:ext cx="351410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700" b="0" kern="0" dirty="0" smtClean="0">
                  <a:solidFill>
                    <a:srgbClr val="737373"/>
                  </a:solidFill>
                  <a:latin typeface="맑은 고딕" pitchFamily="50" charset="-127"/>
                  <a:ea typeface="맑은 고딕" pitchFamily="50" charset="-127"/>
                </a:rPr>
                <a:t>Samsung Confidential    /    Copyright </a:t>
              </a:r>
              <a:r>
                <a:rPr kumimoji="0" lang="ko-KR" altLang="en-US" sz="700" b="0" kern="0" dirty="0" smtClean="0">
                  <a:solidFill>
                    <a:srgbClr val="737373"/>
                  </a:solidFill>
                  <a:latin typeface="맑은 고딕" pitchFamily="50" charset="-127"/>
                  <a:ea typeface="맑은 고딕" pitchFamily="50" charset="-127"/>
                </a:rPr>
                <a:t>ⓒ </a:t>
              </a:r>
              <a:r>
                <a:rPr kumimoji="0" lang="en-US" altLang="ko-KR" sz="700" b="0" kern="0" dirty="0" smtClean="0">
                  <a:solidFill>
                    <a:srgbClr val="737373"/>
                  </a:solidFill>
                  <a:latin typeface="맑은 고딕" pitchFamily="50" charset="-127"/>
                  <a:ea typeface="맑은 고딕" pitchFamily="50" charset="-127"/>
                </a:rPr>
                <a:t>Samsung Electronics co., ltd</a:t>
              </a:r>
              <a:r>
                <a:rPr kumimoji="0" lang="en-US" altLang="ko-KR" sz="700" b="0" kern="0" baseline="0" dirty="0" smtClean="0">
                  <a:solidFill>
                    <a:srgbClr val="737373"/>
                  </a:solidFill>
                  <a:latin typeface="맑은 고딕" pitchFamily="50" charset="-127"/>
                  <a:ea typeface="맑은 고딕" pitchFamily="50" charset="-127"/>
                </a:rPr>
                <a:t>          </a:t>
              </a:r>
              <a:fld id="{41966A00-638C-44A0-9866-3881BC3EA9B1}" type="slidenum">
                <a:rPr kumimoji="0" lang="en-US" altLang="ko-KR" sz="700" b="0" i="0" u="none" strike="noStrike" kern="1200" cap="none" spc="0" normalizeH="0" baseline="0" noProof="0" smtClean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pPr algn="r" fontAlgn="auto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t>‹#›</a:t>
              </a:fld>
              <a:endParaRPr kumimoji="0" lang="en-US" altLang="ko-KR" sz="700" b="0" kern="0" dirty="0">
                <a:solidFill>
                  <a:srgbClr val="737373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59821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txStyles>
    <p:titleStyle>
      <a:lvl1pPr algn="ctr" defTabSz="91423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0" indent="-342840" algn="l" defTabSz="91423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0" indent="-285700" algn="l" defTabSz="91423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00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19" indent="-228560" algn="l" defTabSz="91423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39" indent="-228560" algn="l" defTabSz="91423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59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9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1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7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1524947" cy="686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/>
          <p:cNvGrpSpPr/>
          <p:nvPr userDrawn="1"/>
        </p:nvGrpSpPr>
        <p:grpSpPr>
          <a:xfrm>
            <a:off x="0" y="6611193"/>
            <a:ext cx="11522075" cy="246807"/>
            <a:chOff x="-1616075" y="6611193"/>
            <a:chExt cx="11522075" cy="246807"/>
          </a:xfrm>
        </p:grpSpPr>
        <p:sp>
          <p:nvSpPr>
            <p:cNvPr id="10" name="직사각형 9"/>
            <p:cNvSpPr/>
            <p:nvPr userDrawn="1"/>
          </p:nvSpPr>
          <p:spPr>
            <a:xfrm>
              <a:off x="-1616075" y="6611193"/>
              <a:ext cx="11522075" cy="246807"/>
            </a:xfrm>
            <a:prstGeom prst="rect">
              <a:avLst/>
            </a:prstGeom>
            <a:solidFill>
              <a:srgbClr val="2A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sym typeface="Wingdings" pitchFamily="2" charset="2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 userDrawn="1"/>
          </p:nvSpPr>
          <p:spPr bwMode="auto">
            <a:xfrm>
              <a:off x="6338995" y="6633721"/>
              <a:ext cx="351410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700" b="0" kern="0" dirty="0" smtClean="0">
                  <a:solidFill>
                    <a:srgbClr val="737373"/>
                  </a:solidFill>
                  <a:latin typeface="맑은 고딕" pitchFamily="50" charset="-127"/>
                  <a:ea typeface="맑은 고딕" pitchFamily="50" charset="-127"/>
                </a:rPr>
                <a:t>Samsung Confidential    /    Copyright </a:t>
              </a:r>
              <a:r>
                <a:rPr kumimoji="0" lang="ko-KR" altLang="en-US" sz="700" b="0" kern="0" dirty="0" smtClean="0">
                  <a:solidFill>
                    <a:srgbClr val="737373"/>
                  </a:solidFill>
                  <a:latin typeface="맑은 고딕" pitchFamily="50" charset="-127"/>
                  <a:ea typeface="맑은 고딕" pitchFamily="50" charset="-127"/>
                </a:rPr>
                <a:t>ⓒ </a:t>
              </a:r>
              <a:r>
                <a:rPr kumimoji="0" lang="en-US" altLang="ko-KR" sz="700" b="0" kern="0" dirty="0" smtClean="0">
                  <a:solidFill>
                    <a:srgbClr val="737373"/>
                  </a:solidFill>
                  <a:latin typeface="맑은 고딕" pitchFamily="50" charset="-127"/>
                  <a:ea typeface="맑은 고딕" pitchFamily="50" charset="-127"/>
                </a:rPr>
                <a:t>Samsung Electronics co., ltd</a:t>
              </a:r>
              <a:r>
                <a:rPr kumimoji="0" lang="en-US" altLang="ko-KR" sz="700" b="0" kern="0" baseline="0" dirty="0" smtClean="0">
                  <a:solidFill>
                    <a:srgbClr val="737373"/>
                  </a:solidFill>
                  <a:latin typeface="맑은 고딕" pitchFamily="50" charset="-127"/>
                  <a:ea typeface="맑은 고딕" pitchFamily="50" charset="-127"/>
                </a:rPr>
                <a:t>          </a:t>
              </a:r>
              <a:fld id="{41966A00-638C-44A0-9866-3881BC3EA9B1}" type="slidenum">
                <a:rPr kumimoji="0" lang="en-US" altLang="ko-KR" sz="700" b="0" i="0" u="none" strike="noStrike" kern="1200" cap="none" spc="0" normalizeH="0" baseline="0" noProof="0" smtClean="0">
                  <a:ln>
                    <a:noFill/>
                  </a:ln>
                  <a:solidFill>
                    <a:srgbClr val="737373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pPr algn="r" fontAlgn="auto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t>‹#›</a:t>
              </a:fld>
              <a:endParaRPr kumimoji="0" lang="en-US" altLang="ko-KR" sz="700" b="0" kern="0" dirty="0">
                <a:solidFill>
                  <a:srgbClr val="737373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1454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txStyles>
    <p:titleStyle>
      <a:lvl1pPr algn="ctr" defTabSz="91423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0" indent="-342840" algn="l" defTabSz="91423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0" indent="-285700" algn="l" defTabSz="91423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00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19" indent="-228560" algn="l" defTabSz="91423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39" indent="-228560" algn="l" defTabSz="91423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59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9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1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7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52207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0" y="6702168"/>
            <a:ext cx="11522075" cy="155832"/>
          </a:xfrm>
          <a:prstGeom prst="rect">
            <a:avLst/>
          </a:prstGeom>
          <a:solidFill>
            <a:srgbClr val="2A3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242" tIns="50121" rIns="100242" bIns="50121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300" b="1">
              <a:solidFill>
                <a:prstClr val="white"/>
              </a:solidFill>
              <a:sym typeface="Wingdings" pitchFamily="2" charset="2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 userDrawn="1"/>
        </p:nvSpPr>
        <p:spPr bwMode="auto">
          <a:xfrm>
            <a:off x="8151945" y="6730125"/>
            <a:ext cx="330859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 defTabSz="914400" latinLnBrk="0">
              <a:defRPr/>
            </a:pPr>
            <a:r>
              <a:rPr lang="en-US" altLang="ko-KR" sz="700" kern="0" dirty="0" smtClean="0">
                <a:solidFill>
                  <a:srgbClr val="737373"/>
                </a:solidFill>
                <a:sym typeface="Wingdings" pitchFamily="2" charset="2"/>
              </a:rPr>
              <a:t>Samsung Confidential    /    Copyright </a:t>
            </a:r>
            <a:r>
              <a:rPr lang="ko-KR" altLang="en-US" sz="700" kern="0" dirty="0" smtClean="0">
                <a:solidFill>
                  <a:srgbClr val="737373"/>
                </a:solidFill>
                <a:sym typeface="Wingdings" pitchFamily="2" charset="2"/>
              </a:rPr>
              <a:t>ⓒ </a:t>
            </a:r>
            <a:r>
              <a:rPr lang="en-US" altLang="ko-KR" sz="700" kern="0" dirty="0" smtClean="0">
                <a:solidFill>
                  <a:srgbClr val="737373"/>
                </a:solidFill>
                <a:sym typeface="Wingdings" pitchFamily="2" charset="2"/>
              </a:rPr>
              <a:t>Samsung Electronics co., ltd          </a:t>
            </a:r>
            <a:fld id="{41966A00-638C-44A0-9866-3881BC3EA9B1}" type="slidenum">
              <a:rPr lang="en-US" altLang="ko-KR" sz="700" smtClean="0">
                <a:solidFill>
                  <a:srgbClr val="737373"/>
                </a:solidFill>
                <a:sym typeface="Wingdings" pitchFamily="2" charset="2"/>
              </a:rPr>
              <a:pPr algn="r" defTabSz="914400" latinLnBrk="0">
                <a:defRPr/>
              </a:pPr>
              <a:t>‹#›</a:t>
            </a:fld>
            <a:endParaRPr lang="en-US" altLang="ko-KR" sz="700" kern="0" dirty="0">
              <a:solidFill>
                <a:srgbClr val="737373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623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ctr" defTabSz="1002421" rtl="0" eaLnBrk="1" latinLnBrk="1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5908" indent="-375908" algn="l" defTabSz="1002421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4467" indent="-313257" algn="l" defTabSz="1002421" rtl="0" eaLnBrk="1" latinLnBrk="1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3026" indent="-250605" algn="l" defTabSz="1002421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4237" indent="-250605" algn="l" defTabSz="1002421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55448" indent="-250605" algn="l" defTabSz="1002421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56658" indent="-250605" algn="l" defTabSz="100242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57869" indent="-250605" algn="l" defTabSz="100242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59079" indent="-250605" algn="l" defTabSz="100242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60290" indent="-250605" algn="l" defTabSz="1002421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1210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421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3631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04842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6053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07264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08474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09685" algn="l" defTabSz="1002421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9210675" y="-4010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900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34759F-8116-4965-BD44-1FA26B48AA98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507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6" r:id="rId2"/>
  </p:sldLayoutIdLst>
  <p:timing>
    <p:tnLst>
      <p:par>
        <p:cTn id="1" dur="indefinite" restart="never" nodeType="tmRoot"/>
      </p:par>
    </p:tnLst>
  </p:timing>
  <p:txStyles>
    <p:titleStyle>
      <a:lvl1pPr algn="ctr" defTabSz="91423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0" indent="-342840" algn="l" defTabSz="91423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0" indent="-285700" algn="l" defTabSz="91423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00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19" indent="-228560" algn="l" defTabSz="91423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39" indent="-228560" algn="l" defTabSz="91423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59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9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1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7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1524947" cy="686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/>
          <p:cNvGrpSpPr/>
          <p:nvPr userDrawn="1"/>
        </p:nvGrpSpPr>
        <p:grpSpPr>
          <a:xfrm>
            <a:off x="0" y="6611193"/>
            <a:ext cx="11522075" cy="246807"/>
            <a:chOff x="-1616075" y="6611193"/>
            <a:chExt cx="11522075" cy="246807"/>
          </a:xfrm>
        </p:grpSpPr>
        <p:sp>
          <p:nvSpPr>
            <p:cNvPr id="10" name="직사각형 9"/>
            <p:cNvSpPr/>
            <p:nvPr userDrawn="1"/>
          </p:nvSpPr>
          <p:spPr>
            <a:xfrm>
              <a:off x="-1616075" y="6611193"/>
              <a:ext cx="11522075" cy="246807"/>
            </a:xfrm>
            <a:prstGeom prst="rect">
              <a:avLst/>
            </a:prstGeom>
            <a:solidFill>
              <a:srgbClr val="2A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solidFill>
                  <a:prstClr val="white"/>
                </a:solidFill>
                <a:sym typeface="Wingdings" pitchFamily="2" charset="2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 userDrawn="1"/>
          </p:nvSpPr>
          <p:spPr bwMode="auto">
            <a:xfrm>
              <a:off x="6338995" y="6633721"/>
              <a:ext cx="351410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latinLnBrk="0">
                <a:defRPr/>
              </a:pPr>
              <a:r>
                <a:rPr lang="en-US" altLang="ko-KR" sz="700" kern="0" dirty="0" smtClean="0">
                  <a:solidFill>
                    <a:srgbClr val="737373"/>
                  </a:solidFill>
                </a:rPr>
                <a:t>Samsung Confidential    /    Copyright </a:t>
              </a:r>
              <a:r>
                <a:rPr lang="ko-KR" altLang="en-US" sz="700" kern="0" dirty="0" smtClean="0">
                  <a:solidFill>
                    <a:srgbClr val="737373"/>
                  </a:solidFill>
                </a:rPr>
                <a:t>ⓒ </a:t>
              </a:r>
              <a:r>
                <a:rPr lang="en-US" altLang="ko-KR" sz="700" kern="0" dirty="0" smtClean="0">
                  <a:solidFill>
                    <a:srgbClr val="737373"/>
                  </a:solidFill>
                </a:rPr>
                <a:t>Samsung Electronics co., ltd          </a:t>
              </a:r>
              <a:fld id="{41966A00-638C-44A0-9866-3881BC3EA9B1}" type="slidenum">
                <a:rPr lang="en-US" altLang="ko-KR" sz="700" smtClean="0">
                  <a:solidFill>
                    <a:srgbClr val="737373"/>
                  </a:solidFill>
                </a:rPr>
                <a:pPr algn="r" latinLnBrk="0">
                  <a:defRPr/>
                </a:pPr>
                <a:t>‹#›</a:t>
              </a:fld>
              <a:endParaRPr lang="en-US" altLang="ko-KR" sz="700" kern="0" dirty="0">
                <a:solidFill>
                  <a:srgbClr val="73737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67277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ctr" defTabSz="91423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0" indent="-342840" algn="l" defTabSz="91423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0" indent="-285700" algn="l" defTabSz="91423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00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19" indent="-228560" algn="l" defTabSz="91423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39" indent="-228560" algn="l" defTabSz="91423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59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9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1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7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654188" y="582274"/>
            <a:ext cx="8867887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53749" y="72457"/>
            <a:ext cx="159691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lnSpc>
                <a:spcPts val="1200"/>
              </a:lnSpc>
              <a:defRPr/>
            </a:pPr>
            <a:r>
              <a:rPr lang="en-US" altLang="ko-KR" sz="800" b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Smart Home  /  </a:t>
            </a:r>
            <a:r>
              <a:rPr lang="en-US" altLang="ko-KR" sz="800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Smart Phone</a:t>
            </a:r>
            <a:endParaRPr lang="en-US" altLang="ko-KR" sz="800" kern="0" dirty="0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53749" y="153377"/>
            <a:ext cx="0" cy="39600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 userDrawn="1"/>
        </p:nvGrpSpPr>
        <p:grpSpPr>
          <a:xfrm>
            <a:off x="0" y="6611193"/>
            <a:ext cx="11522075" cy="246807"/>
            <a:chOff x="-1616075" y="6611193"/>
            <a:chExt cx="11522075" cy="246807"/>
          </a:xfrm>
        </p:grpSpPr>
        <p:sp>
          <p:nvSpPr>
            <p:cNvPr id="3" name="직사각형 2"/>
            <p:cNvSpPr/>
            <p:nvPr userDrawn="1"/>
          </p:nvSpPr>
          <p:spPr>
            <a:xfrm>
              <a:off x="-1616075" y="6611193"/>
              <a:ext cx="11522075" cy="246807"/>
            </a:xfrm>
            <a:prstGeom prst="rect">
              <a:avLst/>
            </a:prstGeom>
            <a:solidFill>
              <a:srgbClr val="C2C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Text Box 12"/>
            <p:cNvSpPr txBox="1">
              <a:spLocks noChangeArrowheads="1"/>
            </p:cNvSpPr>
            <p:nvPr userDrawn="1"/>
          </p:nvSpPr>
          <p:spPr bwMode="auto">
            <a:xfrm>
              <a:off x="6338995" y="6633721"/>
              <a:ext cx="351410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latinLnBrk="0">
                <a:defRPr/>
              </a:pPr>
              <a:r>
                <a:rPr lang="en-US" altLang="ko-KR" sz="700" kern="0" dirty="0" smtClean="0">
                  <a:solidFill>
                    <a:srgbClr val="737373"/>
                  </a:solidFill>
                </a:rPr>
                <a:t>Samsung Confidential    /    Copyright </a:t>
              </a:r>
              <a:r>
                <a:rPr lang="ko-KR" altLang="en-US" sz="700" kern="0" dirty="0" smtClean="0">
                  <a:solidFill>
                    <a:srgbClr val="737373"/>
                  </a:solidFill>
                </a:rPr>
                <a:t>ⓒ </a:t>
              </a:r>
              <a:r>
                <a:rPr lang="en-US" altLang="ko-KR" sz="700" kern="0" dirty="0" smtClean="0">
                  <a:solidFill>
                    <a:srgbClr val="737373"/>
                  </a:solidFill>
                </a:rPr>
                <a:t>Samsung Electronics co., ltd          </a:t>
              </a:r>
              <a:fld id="{41966A00-638C-44A0-9866-3881BC3EA9B1}" type="slidenum">
                <a:rPr lang="en-US" altLang="ko-KR" sz="700" smtClean="0">
                  <a:solidFill>
                    <a:srgbClr val="737373"/>
                  </a:solidFill>
                </a:rPr>
                <a:pPr algn="r" latinLnBrk="0">
                  <a:defRPr/>
                </a:pPr>
                <a:t>‹#›</a:t>
              </a:fld>
              <a:endParaRPr lang="en-US" altLang="ko-KR" sz="700" kern="0" dirty="0">
                <a:solidFill>
                  <a:srgbClr val="73737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58247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txStyles>
    <p:titleStyle>
      <a:lvl1pPr algn="ctr" defTabSz="91423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0" indent="-342840" algn="l" defTabSz="91423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0" indent="-285700" algn="l" defTabSz="91423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00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19" indent="-228560" algn="l" defTabSz="91423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39" indent="-228560" algn="l" defTabSz="91423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59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9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1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7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1524947" cy="686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/>
          <p:cNvGrpSpPr/>
          <p:nvPr userDrawn="1"/>
        </p:nvGrpSpPr>
        <p:grpSpPr>
          <a:xfrm>
            <a:off x="0" y="6611193"/>
            <a:ext cx="11522075" cy="246807"/>
            <a:chOff x="-1616075" y="6611193"/>
            <a:chExt cx="11522075" cy="246807"/>
          </a:xfrm>
        </p:grpSpPr>
        <p:sp>
          <p:nvSpPr>
            <p:cNvPr id="10" name="직사각형 9"/>
            <p:cNvSpPr/>
            <p:nvPr userDrawn="1"/>
          </p:nvSpPr>
          <p:spPr>
            <a:xfrm>
              <a:off x="-1616075" y="6611193"/>
              <a:ext cx="11522075" cy="246807"/>
            </a:xfrm>
            <a:prstGeom prst="rect">
              <a:avLst/>
            </a:prstGeom>
            <a:solidFill>
              <a:srgbClr val="2A3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solidFill>
                  <a:prstClr val="white"/>
                </a:solidFill>
                <a:sym typeface="Wingdings" pitchFamily="2" charset="2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 userDrawn="1"/>
          </p:nvSpPr>
          <p:spPr bwMode="auto">
            <a:xfrm>
              <a:off x="6338995" y="6633721"/>
              <a:ext cx="351410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latinLnBrk="0">
                <a:defRPr/>
              </a:pPr>
              <a:r>
                <a:rPr lang="en-US" altLang="ko-KR" sz="700" kern="0" dirty="0" smtClean="0">
                  <a:solidFill>
                    <a:srgbClr val="737373"/>
                  </a:solidFill>
                </a:rPr>
                <a:t>Samsung Confidential    /    Copyright </a:t>
              </a:r>
              <a:r>
                <a:rPr lang="ko-KR" altLang="en-US" sz="700" kern="0" dirty="0" smtClean="0">
                  <a:solidFill>
                    <a:srgbClr val="737373"/>
                  </a:solidFill>
                </a:rPr>
                <a:t>ⓒ </a:t>
              </a:r>
              <a:r>
                <a:rPr lang="en-US" altLang="ko-KR" sz="700" kern="0" dirty="0" smtClean="0">
                  <a:solidFill>
                    <a:srgbClr val="737373"/>
                  </a:solidFill>
                </a:rPr>
                <a:t>Samsung Electronics co., ltd          </a:t>
              </a:r>
              <a:fld id="{41966A00-638C-44A0-9866-3881BC3EA9B1}" type="slidenum">
                <a:rPr lang="en-US" altLang="ko-KR" sz="700" smtClean="0">
                  <a:solidFill>
                    <a:srgbClr val="737373"/>
                  </a:solidFill>
                </a:rPr>
                <a:pPr algn="r" latinLnBrk="0">
                  <a:defRPr/>
                </a:pPr>
                <a:t>‹#›</a:t>
              </a:fld>
              <a:endParaRPr lang="en-US" altLang="ko-KR" sz="700" kern="0" dirty="0">
                <a:solidFill>
                  <a:srgbClr val="73737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1696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iming>
    <p:tnLst>
      <p:par>
        <p:cTn id="1" dur="indefinite" restart="never" nodeType="tmRoot"/>
      </p:par>
    </p:tnLst>
  </p:timing>
  <p:txStyles>
    <p:titleStyle>
      <a:lvl1pPr algn="ctr" defTabSz="91423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0" indent="-342840" algn="l" defTabSz="91423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0" indent="-285700" algn="l" defTabSz="91423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00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19" indent="-228560" algn="l" defTabSz="91423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39" indent="-228560" algn="l" defTabSz="91423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59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9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1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7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654188" y="582274"/>
            <a:ext cx="8867887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153749" y="72457"/>
            <a:ext cx="159691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lnSpc>
                <a:spcPts val="1200"/>
              </a:lnSpc>
              <a:defRPr/>
            </a:pPr>
            <a:r>
              <a:rPr lang="en-US" altLang="ko-KR" sz="800" b="1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Smart Home  /  </a:t>
            </a:r>
            <a:r>
              <a:rPr lang="en-US" altLang="ko-KR" sz="800" kern="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Smart Phone</a:t>
            </a:r>
            <a:endParaRPr lang="en-US" altLang="ko-KR" sz="800" kern="0" dirty="0">
              <a:solidFill>
                <a:prstClr val="white"/>
              </a:solidFill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53749" y="153377"/>
            <a:ext cx="0" cy="39600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 userDrawn="1"/>
        </p:nvGrpSpPr>
        <p:grpSpPr>
          <a:xfrm>
            <a:off x="0" y="6611193"/>
            <a:ext cx="11522075" cy="246807"/>
            <a:chOff x="-1616075" y="6611193"/>
            <a:chExt cx="11522075" cy="246807"/>
          </a:xfrm>
        </p:grpSpPr>
        <p:sp>
          <p:nvSpPr>
            <p:cNvPr id="3" name="직사각형 2"/>
            <p:cNvSpPr/>
            <p:nvPr userDrawn="1"/>
          </p:nvSpPr>
          <p:spPr>
            <a:xfrm>
              <a:off x="-1616075" y="6611193"/>
              <a:ext cx="11522075" cy="246807"/>
            </a:xfrm>
            <a:prstGeom prst="rect">
              <a:avLst/>
            </a:prstGeom>
            <a:solidFill>
              <a:srgbClr val="C2CA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Text Box 12"/>
            <p:cNvSpPr txBox="1">
              <a:spLocks noChangeArrowheads="1"/>
            </p:cNvSpPr>
            <p:nvPr userDrawn="1"/>
          </p:nvSpPr>
          <p:spPr bwMode="auto">
            <a:xfrm>
              <a:off x="6338995" y="6633721"/>
              <a:ext cx="3514104" cy="200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latinLnBrk="0">
                <a:defRPr/>
              </a:pPr>
              <a:r>
                <a:rPr lang="en-US" altLang="ko-KR" sz="700" kern="0" dirty="0" smtClean="0">
                  <a:solidFill>
                    <a:srgbClr val="737373"/>
                  </a:solidFill>
                </a:rPr>
                <a:t>Samsung Confidential    /    Copyright </a:t>
              </a:r>
              <a:r>
                <a:rPr lang="ko-KR" altLang="en-US" sz="700" kern="0" dirty="0" smtClean="0">
                  <a:solidFill>
                    <a:srgbClr val="737373"/>
                  </a:solidFill>
                </a:rPr>
                <a:t>ⓒ </a:t>
              </a:r>
              <a:r>
                <a:rPr lang="en-US" altLang="ko-KR" sz="700" kern="0" dirty="0" smtClean="0">
                  <a:solidFill>
                    <a:srgbClr val="737373"/>
                  </a:solidFill>
                </a:rPr>
                <a:t>Samsung Electronics co., ltd          </a:t>
              </a:r>
              <a:fld id="{41966A00-638C-44A0-9866-3881BC3EA9B1}" type="slidenum">
                <a:rPr lang="en-US" altLang="ko-KR" sz="700" smtClean="0">
                  <a:solidFill>
                    <a:srgbClr val="737373"/>
                  </a:solidFill>
                </a:rPr>
                <a:pPr algn="r" latinLnBrk="0">
                  <a:defRPr/>
                </a:pPr>
                <a:t>‹#›</a:t>
              </a:fld>
              <a:endParaRPr lang="en-US" altLang="ko-KR" sz="700" kern="0" dirty="0">
                <a:solidFill>
                  <a:srgbClr val="73737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77694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2" r:id="rId2"/>
  </p:sldLayoutIdLst>
  <p:timing>
    <p:tnLst>
      <p:par>
        <p:cTn id="1" dur="indefinite" restart="never" nodeType="tmRoot"/>
      </p:par>
    </p:tnLst>
  </p:timing>
  <p:txStyles>
    <p:titleStyle>
      <a:lvl1pPr algn="ctr" defTabSz="914239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0" indent="-342840" algn="l" defTabSz="914239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20" indent="-285700" algn="l" defTabSz="914239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00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19" indent="-228560" algn="l" defTabSz="914239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39" indent="-228560" algn="l" defTabSz="914239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59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9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18" indent="-228560" algn="l" defTabSz="914239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9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8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7" algn="l" defTabSz="914239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7.jpe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8.jpeg"/><Relationship Id="rId4" Type="http://schemas.openxmlformats.org/officeDocument/2006/relationships/image" Target="../media/image11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jpe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10" Type="http://schemas.openxmlformats.org/officeDocument/2006/relationships/image" Target="../media/image24.png"/><Relationship Id="rId4" Type="http://schemas.openxmlformats.org/officeDocument/2006/relationships/image" Target="../media/image12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jpe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6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" y="0"/>
            <a:ext cx="11522075" cy="35010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ko-KR" dirty="0">
                <a:latin typeface="Arial" pitchFamily="34" charset="0"/>
              </a:rPr>
              <a:t> </a:t>
            </a:r>
            <a:endParaRPr lang="ko-KR" altLang="en-US" dirty="0"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489" y="3501009"/>
            <a:ext cx="22204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00"/>
              </a:lnSpc>
            </a:pP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Helvetica LT Std" pitchFamily="34" charset="0"/>
            </a:endParaRPr>
          </a:p>
          <a:p>
            <a:pPr>
              <a:lnSpc>
                <a:spcPts val="1600"/>
              </a:lnSpc>
            </a:pPr>
            <a:r>
              <a: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Revision Date  </a:t>
            </a:r>
            <a:r>
              <a:rPr lang="en-US" altLang="ko-KR" sz="13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</a:rPr>
              <a:t>2017/04/04</a:t>
            </a:r>
            <a:endParaRPr lang="en-US" altLang="ko-KR" sz="13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</a:endParaRPr>
          </a:p>
          <a:p>
            <a:pPr>
              <a:lnSpc>
                <a:spcPts val="1600"/>
              </a:lnSpc>
            </a:pPr>
            <a:r>
              <a: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Written by  </a:t>
            </a:r>
            <a:r>
              <a:rPr lang="en-US" altLang="ko-KR" sz="13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hwasub.lee</a:t>
            </a:r>
            <a:endParaRPr lang="en-US" altLang="ko-KR" sz="13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370" y="332657"/>
            <a:ext cx="65533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400"/>
              </a:lnSpc>
            </a:pPr>
            <a:r>
              <a:rPr lang="ko-KR" altLang="en-US" sz="6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</a:rPr>
              <a:t>회사탈출 프로젝트</a:t>
            </a:r>
            <a:endParaRPr lang="en-US" altLang="ko-KR" sz="6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</a:endParaRPr>
          </a:p>
          <a:p>
            <a:pPr>
              <a:lnSpc>
                <a:spcPts val="6400"/>
              </a:lnSpc>
            </a:pPr>
            <a:r>
              <a:rPr lang="en-US" altLang="ko-KR" sz="6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Fishing Trip</a:t>
            </a:r>
          </a:p>
          <a:p>
            <a:pPr>
              <a:lnSpc>
                <a:spcPts val="6400"/>
              </a:lnSpc>
            </a:pPr>
            <a:r>
              <a:rPr lang="en-US" altLang="ko-KR" sz="6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UX </a:t>
            </a:r>
            <a:r>
              <a:rPr lang="ko-KR" altLang="en-US" sz="5400" spc="-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상세설계서</a:t>
            </a:r>
            <a:r>
              <a:rPr lang="en-US" altLang="ko-KR" sz="72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ea typeface="맑은 고딕"/>
              </a:rPr>
              <a:t> </a:t>
            </a:r>
            <a:r>
              <a:rPr lang="en-US" altLang="ko-KR" sz="2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Arial" pitchFamily="34" charset="0"/>
                <a:ea typeface="맑은 고딕"/>
              </a:rPr>
              <a:t>V </a:t>
            </a:r>
            <a:r>
              <a:rPr lang="en-US" altLang="ko-KR" sz="20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Arial" pitchFamily="34" charset="0"/>
                <a:ea typeface="맑은 고딕"/>
              </a:rPr>
              <a:t>0.4</a:t>
            </a:r>
            <a:endParaRPr lang="en-US" altLang="ko-KR" sz="20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latin typeface="Arial" pitchFamily="34" charset="0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178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 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지역 선택 및 일정 추가</a:t>
            </a:r>
          </a:p>
        </p:txBody>
      </p:sp>
      <p:pic>
        <p:nvPicPr>
          <p:cNvPr id="96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0364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직사각형 99"/>
          <p:cNvSpPr/>
          <p:nvPr/>
        </p:nvSpPr>
        <p:spPr>
          <a:xfrm>
            <a:off x="2156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1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67393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110" name="그룹 109"/>
          <p:cNvGrpSpPr/>
          <p:nvPr/>
        </p:nvGrpSpPr>
        <p:grpSpPr>
          <a:xfrm>
            <a:off x="438150" y="1168400"/>
            <a:ext cx="228600" cy="153988"/>
            <a:chOff x="438150" y="1168400"/>
            <a:chExt cx="228600" cy="153988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그룹 118"/>
          <p:cNvGrpSpPr/>
          <p:nvPr/>
        </p:nvGrpSpPr>
        <p:grpSpPr>
          <a:xfrm>
            <a:off x="3552032" y="1130299"/>
            <a:ext cx="55563" cy="219868"/>
            <a:chOff x="3552032" y="1130299"/>
            <a:chExt cx="55563" cy="219868"/>
          </a:xfrm>
        </p:grpSpPr>
        <p:sp>
          <p:nvSpPr>
            <p:cNvPr id="120" name="타원 119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821" y="1412392"/>
            <a:ext cx="3310581" cy="200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4" name="직선 연결선 123"/>
          <p:cNvCxnSpPr/>
          <p:nvPr/>
        </p:nvCxnSpPr>
        <p:spPr>
          <a:xfrm flipV="1">
            <a:off x="590550" y="3800475"/>
            <a:ext cx="283845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00075" y="354330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여행지 검색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6" name="그림 125" descr="돋보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32138" y="3505200"/>
            <a:ext cx="266700" cy="266700"/>
          </a:xfrm>
          <a:prstGeom prst="rect">
            <a:avLst/>
          </a:prstGeom>
        </p:spPr>
      </p:pic>
      <p:sp>
        <p:nvSpPr>
          <p:cNvPr id="127" name="직사각형 126"/>
          <p:cNvSpPr/>
          <p:nvPr/>
        </p:nvSpPr>
        <p:spPr>
          <a:xfrm>
            <a:off x="508000" y="4013200"/>
            <a:ext cx="3009900" cy="406400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직사각형 127"/>
          <p:cNvSpPr/>
          <p:nvPr/>
        </p:nvSpPr>
        <p:spPr>
          <a:xfrm>
            <a:off x="2992438" y="4014788"/>
            <a:ext cx="520700" cy="402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사진</a:t>
            </a:r>
            <a:endParaRPr lang="ko-KR" altLang="en-US" sz="1000" dirty="0"/>
          </a:p>
        </p:txBody>
      </p:sp>
      <p:sp>
        <p:nvSpPr>
          <p:cNvPr id="129" name="TextBox 128"/>
          <p:cNvSpPr txBox="1"/>
          <p:nvPr/>
        </p:nvSpPr>
        <p:spPr>
          <a:xfrm>
            <a:off x="793750" y="4203700"/>
            <a:ext cx="9380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location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81050" y="403860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안면도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1" name="그림 130" descr="gps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1337" y="4048125"/>
            <a:ext cx="304799" cy="304799"/>
          </a:xfrm>
          <a:prstGeom prst="rect">
            <a:avLst/>
          </a:prstGeom>
        </p:spPr>
      </p:pic>
      <p:sp>
        <p:nvSpPr>
          <p:cNvPr id="136" name="TextBox 135"/>
          <p:cNvSpPr txBox="1"/>
          <p:nvPr/>
        </p:nvSpPr>
        <p:spPr>
          <a:xfrm>
            <a:off x="666750" y="5143500"/>
            <a:ext cx="1879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15</a:t>
            </a:r>
            <a:r>
              <a:rPr lang="ko-KR" altLang="en-US" sz="800" dirty="0" smtClean="0">
                <a:solidFill>
                  <a:schemeClr val="bg1"/>
                </a:solidFill>
              </a:rPr>
              <a:t>일 </a:t>
            </a:r>
            <a:r>
              <a:rPr lang="en-US" altLang="ko-KR" sz="800" dirty="0" smtClean="0">
                <a:solidFill>
                  <a:schemeClr val="bg1"/>
                </a:solidFill>
              </a:rPr>
              <a:t>~ 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16</a:t>
            </a:r>
            <a:r>
              <a:rPr lang="ko-KR" altLang="en-US" sz="800" dirty="0" smtClean="0">
                <a:solidFill>
                  <a:schemeClr val="bg1"/>
                </a:solidFill>
              </a:rPr>
              <a:t>일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37" name="그룹 136"/>
          <p:cNvGrpSpPr/>
          <p:nvPr/>
        </p:nvGrpSpPr>
        <p:grpSpPr>
          <a:xfrm>
            <a:off x="3704432" y="1282699"/>
            <a:ext cx="55563" cy="219868"/>
            <a:chOff x="3552032" y="1130299"/>
            <a:chExt cx="55563" cy="219868"/>
          </a:xfrm>
        </p:grpSpPr>
        <p:sp>
          <p:nvSpPr>
            <p:cNvPr id="138" name="타원 137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5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3940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직사각형 148"/>
          <p:cNvSpPr/>
          <p:nvPr/>
        </p:nvSpPr>
        <p:spPr>
          <a:xfrm>
            <a:off x="3989253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2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4140969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151" name="그룹 150"/>
          <p:cNvGrpSpPr/>
          <p:nvPr/>
        </p:nvGrpSpPr>
        <p:grpSpPr>
          <a:xfrm>
            <a:off x="4211726" y="1168400"/>
            <a:ext cx="228600" cy="153988"/>
            <a:chOff x="438150" y="1168400"/>
            <a:chExt cx="228600" cy="153988"/>
          </a:xfrm>
        </p:grpSpPr>
        <p:cxnSp>
          <p:nvCxnSpPr>
            <p:cNvPr id="155" name="직선 연결선 154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그룹 164"/>
          <p:cNvGrpSpPr/>
          <p:nvPr/>
        </p:nvGrpSpPr>
        <p:grpSpPr>
          <a:xfrm>
            <a:off x="7325608" y="1130299"/>
            <a:ext cx="55563" cy="219868"/>
            <a:chOff x="3552032" y="1130299"/>
            <a:chExt cx="55563" cy="219868"/>
          </a:xfrm>
        </p:grpSpPr>
        <p:sp>
          <p:nvSpPr>
            <p:cNvPr id="166" name="타원 165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7397" y="1412392"/>
            <a:ext cx="3310581" cy="200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1" name="직선 연결선 180"/>
          <p:cNvCxnSpPr/>
          <p:nvPr/>
        </p:nvCxnSpPr>
        <p:spPr>
          <a:xfrm flipV="1">
            <a:off x="4364126" y="3800475"/>
            <a:ext cx="283845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4373651" y="354330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여행지 검색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2" name="그림 191" descr="돋보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05714" y="3505200"/>
            <a:ext cx="266700" cy="266700"/>
          </a:xfrm>
          <a:prstGeom prst="rect">
            <a:avLst/>
          </a:prstGeom>
        </p:spPr>
      </p:pic>
      <p:sp>
        <p:nvSpPr>
          <p:cNvPr id="203" name="직사각형 202"/>
          <p:cNvSpPr/>
          <p:nvPr/>
        </p:nvSpPr>
        <p:spPr>
          <a:xfrm>
            <a:off x="4281576" y="4013200"/>
            <a:ext cx="3009900" cy="406400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직사각형 203"/>
          <p:cNvSpPr/>
          <p:nvPr/>
        </p:nvSpPr>
        <p:spPr>
          <a:xfrm>
            <a:off x="6766014" y="4014788"/>
            <a:ext cx="520700" cy="402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사진</a:t>
            </a:r>
            <a:endParaRPr lang="ko-KR" altLang="en-US" sz="1000" dirty="0"/>
          </a:p>
        </p:txBody>
      </p:sp>
      <p:sp>
        <p:nvSpPr>
          <p:cNvPr id="211" name="TextBox 210"/>
          <p:cNvSpPr txBox="1"/>
          <p:nvPr/>
        </p:nvSpPr>
        <p:spPr>
          <a:xfrm>
            <a:off x="4567326" y="4203700"/>
            <a:ext cx="9380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location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4554626" y="403860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안면도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13" name="그림 212" descr="gps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14913" y="4048125"/>
            <a:ext cx="304799" cy="304799"/>
          </a:xfrm>
          <a:prstGeom prst="rect">
            <a:avLst/>
          </a:prstGeom>
        </p:spPr>
      </p:pic>
      <p:sp>
        <p:nvSpPr>
          <p:cNvPr id="227" name="타원 226"/>
          <p:cNvSpPr/>
          <p:nvPr/>
        </p:nvSpPr>
        <p:spPr>
          <a:xfrm>
            <a:off x="1727200" y="3517900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/>
          <p:cNvSpPr/>
          <p:nvPr/>
        </p:nvSpPr>
        <p:spPr>
          <a:xfrm>
            <a:off x="4540526" y="2279374"/>
            <a:ext cx="2491409" cy="2702201"/>
          </a:xfrm>
          <a:prstGeom prst="rect">
            <a:avLst/>
          </a:prstGeom>
          <a:solidFill>
            <a:srgbClr val="E6E6E6">
              <a:alpha val="87843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/>
          <p:cNvSpPr/>
          <p:nvPr/>
        </p:nvSpPr>
        <p:spPr>
          <a:xfrm>
            <a:off x="4540526" y="2279374"/>
            <a:ext cx="2504661" cy="4770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TextBox 231"/>
          <p:cNvSpPr txBox="1"/>
          <p:nvPr/>
        </p:nvSpPr>
        <p:spPr>
          <a:xfrm>
            <a:off x="5308600" y="2372360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</a:rPr>
              <a:t>여행지 선택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cxnSp>
        <p:nvCxnSpPr>
          <p:cNvPr id="235" name="직선 연결선 234"/>
          <p:cNvCxnSpPr/>
          <p:nvPr/>
        </p:nvCxnSpPr>
        <p:spPr>
          <a:xfrm>
            <a:off x="4559300" y="3162300"/>
            <a:ext cx="2476500" cy="1588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/>
          <p:nvPr/>
        </p:nvCxnSpPr>
        <p:spPr>
          <a:xfrm>
            <a:off x="4559300" y="3606800"/>
            <a:ext cx="2476500" cy="1588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/>
          <p:cNvCxnSpPr/>
          <p:nvPr/>
        </p:nvCxnSpPr>
        <p:spPr>
          <a:xfrm>
            <a:off x="4559300" y="4051300"/>
            <a:ext cx="2476500" cy="1588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/>
          <p:nvPr/>
        </p:nvCxnSpPr>
        <p:spPr>
          <a:xfrm>
            <a:off x="4559300" y="4502150"/>
            <a:ext cx="2476500" cy="1588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 rot="5400000">
            <a:off x="6524625" y="3333750"/>
            <a:ext cx="89535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4695825" y="2771775"/>
            <a:ext cx="114646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안면도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충청남도 태안군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안면읍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4695825" y="3209925"/>
            <a:ext cx="114646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영종도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인천광역시 중구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운서동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4695825" y="3657600"/>
            <a:ext cx="144783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대부도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경기도 안산시 단원구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대부동동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4695825" y="4086225"/>
            <a:ext cx="171874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영흥도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인천광역시 옹진군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영흥면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영흥로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294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54" name="직선 화살표 연결선 253"/>
          <p:cNvCxnSpPr/>
          <p:nvPr/>
        </p:nvCxnSpPr>
        <p:spPr>
          <a:xfrm>
            <a:off x="3746500" y="35814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타원 254"/>
          <p:cNvSpPr/>
          <p:nvPr/>
        </p:nvSpPr>
        <p:spPr>
          <a:xfrm>
            <a:off x="5956300" y="2844800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6" name="직선 화살표 연결선 255"/>
          <p:cNvCxnSpPr/>
          <p:nvPr/>
        </p:nvCxnSpPr>
        <p:spPr>
          <a:xfrm>
            <a:off x="7531100" y="35814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7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31240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8" name="직사각형 257"/>
          <p:cNvSpPr/>
          <p:nvPr/>
        </p:nvSpPr>
        <p:spPr>
          <a:xfrm>
            <a:off x="7786553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3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59" name="직사각형 258"/>
          <p:cNvSpPr/>
          <p:nvPr/>
        </p:nvSpPr>
        <p:spPr>
          <a:xfrm>
            <a:off x="7938269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260" name="그룹 259"/>
          <p:cNvGrpSpPr/>
          <p:nvPr/>
        </p:nvGrpSpPr>
        <p:grpSpPr>
          <a:xfrm>
            <a:off x="8009026" y="1168400"/>
            <a:ext cx="228600" cy="153988"/>
            <a:chOff x="438150" y="1168400"/>
            <a:chExt cx="228600" cy="153988"/>
          </a:xfrm>
        </p:grpSpPr>
        <p:cxnSp>
          <p:nvCxnSpPr>
            <p:cNvPr id="261" name="직선 연결선 260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그룹 263"/>
          <p:cNvGrpSpPr/>
          <p:nvPr/>
        </p:nvGrpSpPr>
        <p:grpSpPr>
          <a:xfrm>
            <a:off x="11122908" y="1130299"/>
            <a:ext cx="55563" cy="219868"/>
            <a:chOff x="3552032" y="1130299"/>
            <a:chExt cx="55563" cy="219868"/>
          </a:xfrm>
        </p:grpSpPr>
        <p:sp>
          <p:nvSpPr>
            <p:cNvPr id="265" name="타원 264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8" name="그림 297" descr="안면도2.jpg"/>
          <p:cNvPicPr>
            <a:picLocks noChangeAspect="1"/>
          </p:cNvPicPr>
          <p:nvPr/>
        </p:nvPicPr>
        <p:blipFill>
          <a:blip r:embed="rId6">
            <a:lum bright="-12000" contrast="31000"/>
          </a:blip>
          <a:srcRect t="24388" b="2636"/>
          <a:stretch>
            <a:fillRect/>
          </a:stretch>
        </p:blipFill>
        <p:spPr>
          <a:xfrm>
            <a:off x="7934392" y="1431242"/>
            <a:ext cx="3316703" cy="1603513"/>
          </a:xfrm>
          <a:prstGeom prst="rect">
            <a:avLst/>
          </a:prstGeom>
        </p:spPr>
      </p:pic>
      <p:cxnSp>
        <p:nvCxnSpPr>
          <p:cNvPr id="307" name="직선 화살표 연결선 306"/>
          <p:cNvCxnSpPr/>
          <p:nvPr/>
        </p:nvCxnSpPr>
        <p:spPr>
          <a:xfrm rot="10800000">
            <a:off x="4619625" y="2500320"/>
            <a:ext cx="185738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/>
          <p:cNvCxnSpPr/>
          <p:nvPr/>
        </p:nvCxnSpPr>
        <p:spPr>
          <a:xfrm rot="10800000">
            <a:off x="8001000" y="1614495"/>
            <a:ext cx="185738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8800681" y="1506606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안면도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10177670" y="307450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여행기 생성</a:t>
            </a:r>
            <a:endParaRPr lang="ko-KR" altLang="en-US" sz="1200" b="1" dirty="0"/>
          </a:p>
        </p:txBody>
      </p:sp>
      <p:sp>
        <p:nvSpPr>
          <p:cNvPr id="311" name="직사각형 310"/>
          <p:cNvSpPr/>
          <p:nvPr/>
        </p:nvSpPr>
        <p:spPr>
          <a:xfrm>
            <a:off x="8070574" y="3352800"/>
            <a:ext cx="1444487" cy="1073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예약</a:t>
            </a:r>
            <a:endParaRPr lang="ko-KR" altLang="en-US" sz="1400" b="1" dirty="0"/>
          </a:p>
        </p:txBody>
      </p:sp>
      <p:sp>
        <p:nvSpPr>
          <p:cNvPr id="312" name="직사각형 311"/>
          <p:cNvSpPr/>
          <p:nvPr/>
        </p:nvSpPr>
        <p:spPr>
          <a:xfrm>
            <a:off x="9674087" y="3352800"/>
            <a:ext cx="1444487" cy="1696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낚시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포인트</a:t>
            </a:r>
            <a:endParaRPr lang="ko-KR" altLang="en-US" sz="1400" b="1" dirty="0"/>
          </a:p>
        </p:txBody>
      </p:sp>
      <p:sp>
        <p:nvSpPr>
          <p:cNvPr id="313" name="직사각형 312"/>
          <p:cNvSpPr/>
          <p:nvPr/>
        </p:nvSpPr>
        <p:spPr>
          <a:xfrm>
            <a:off x="8070574" y="4558748"/>
            <a:ext cx="1444487" cy="152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즐겨찾기</a:t>
            </a:r>
            <a:endParaRPr lang="ko-KR" altLang="en-US" sz="1400" b="1" dirty="0"/>
          </a:p>
        </p:txBody>
      </p:sp>
      <p:sp>
        <p:nvSpPr>
          <p:cNvPr id="314" name="직사각형 313"/>
          <p:cNvSpPr/>
          <p:nvPr/>
        </p:nvSpPr>
        <p:spPr>
          <a:xfrm>
            <a:off x="9674087" y="5194851"/>
            <a:ext cx="1444487" cy="1113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Day Plan</a:t>
            </a:r>
            <a:endParaRPr lang="ko-KR" altLang="en-US" sz="1400" b="1" dirty="0"/>
          </a:p>
        </p:txBody>
      </p:sp>
      <p:sp>
        <p:nvSpPr>
          <p:cNvPr id="315" name="직사각형 314"/>
          <p:cNvSpPr/>
          <p:nvPr/>
        </p:nvSpPr>
        <p:spPr>
          <a:xfrm>
            <a:off x="8070574" y="6202017"/>
            <a:ext cx="1444487" cy="1060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타원 315"/>
          <p:cNvSpPr/>
          <p:nvPr/>
        </p:nvSpPr>
        <p:spPr>
          <a:xfrm>
            <a:off x="10594561" y="3070087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 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지역 선택 및 일정 추가</a:t>
            </a:r>
          </a:p>
        </p:txBody>
      </p:sp>
      <p:pic>
        <p:nvPicPr>
          <p:cNvPr id="96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0364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직사각형 99"/>
          <p:cNvSpPr/>
          <p:nvPr/>
        </p:nvSpPr>
        <p:spPr>
          <a:xfrm>
            <a:off x="2156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5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pic>
        <p:nvPicPr>
          <p:cNvPr id="145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52666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직사각형 148"/>
          <p:cNvSpPr/>
          <p:nvPr/>
        </p:nvSpPr>
        <p:spPr>
          <a:xfrm>
            <a:off x="4007979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6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4159695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6" name="그룹 150"/>
          <p:cNvGrpSpPr/>
          <p:nvPr/>
        </p:nvGrpSpPr>
        <p:grpSpPr>
          <a:xfrm>
            <a:off x="4230452" y="1168400"/>
            <a:ext cx="228600" cy="153988"/>
            <a:chOff x="438150" y="1168400"/>
            <a:chExt cx="228600" cy="153988"/>
          </a:xfrm>
        </p:grpSpPr>
        <p:cxnSp>
          <p:nvCxnSpPr>
            <p:cNvPr id="155" name="직선 연결선 154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164"/>
          <p:cNvGrpSpPr/>
          <p:nvPr/>
        </p:nvGrpSpPr>
        <p:grpSpPr>
          <a:xfrm>
            <a:off x="7344334" y="1130299"/>
            <a:ext cx="55563" cy="219868"/>
            <a:chOff x="3552032" y="1130299"/>
            <a:chExt cx="55563" cy="219868"/>
          </a:xfrm>
        </p:grpSpPr>
        <p:sp>
          <p:nvSpPr>
            <p:cNvPr id="166" name="타원 165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6123" y="1412392"/>
            <a:ext cx="3310581" cy="200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1" name="직선 연결선 180"/>
          <p:cNvCxnSpPr/>
          <p:nvPr/>
        </p:nvCxnSpPr>
        <p:spPr>
          <a:xfrm flipV="1">
            <a:off x="4382852" y="3800475"/>
            <a:ext cx="283845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4392377" y="354330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여행지 검색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2" name="그림 191" descr="돋보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24440" y="3505200"/>
            <a:ext cx="266700" cy="266700"/>
          </a:xfrm>
          <a:prstGeom prst="rect">
            <a:avLst/>
          </a:prstGeom>
        </p:spPr>
      </p:pic>
      <p:sp>
        <p:nvSpPr>
          <p:cNvPr id="203" name="직사각형 202"/>
          <p:cNvSpPr/>
          <p:nvPr/>
        </p:nvSpPr>
        <p:spPr>
          <a:xfrm>
            <a:off x="4300302" y="4013200"/>
            <a:ext cx="3009900" cy="406400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직사각형 203"/>
          <p:cNvSpPr/>
          <p:nvPr/>
        </p:nvSpPr>
        <p:spPr>
          <a:xfrm>
            <a:off x="6796615" y="4014788"/>
            <a:ext cx="520700" cy="402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사진</a:t>
            </a:r>
            <a:endParaRPr lang="ko-KR" altLang="en-US" sz="1000" dirty="0"/>
          </a:p>
        </p:txBody>
      </p:sp>
      <p:sp>
        <p:nvSpPr>
          <p:cNvPr id="211" name="TextBox 210"/>
          <p:cNvSpPr txBox="1"/>
          <p:nvPr/>
        </p:nvSpPr>
        <p:spPr>
          <a:xfrm>
            <a:off x="4586052" y="4203700"/>
            <a:ext cx="9380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location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4573352" y="403860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안면도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13" name="그림 212" descr="gps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33639" y="4048125"/>
            <a:ext cx="304799" cy="304799"/>
          </a:xfrm>
          <a:prstGeom prst="rect">
            <a:avLst/>
          </a:prstGeom>
        </p:spPr>
      </p:pic>
      <p:sp>
        <p:nvSpPr>
          <p:cNvPr id="214" name="TextBox 213"/>
          <p:cNvSpPr txBox="1"/>
          <p:nvPr/>
        </p:nvSpPr>
        <p:spPr>
          <a:xfrm>
            <a:off x="4236802" y="4495800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Past</a:t>
            </a:r>
            <a:endParaRPr lang="ko-KR" altLang="en-US" sz="1000" dirty="0"/>
          </a:p>
        </p:txBody>
      </p:sp>
      <p:sp>
        <p:nvSpPr>
          <p:cNvPr id="215" name="직사각형 214"/>
          <p:cNvSpPr/>
          <p:nvPr/>
        </p:nvSpPr>
        <p:spPr>
          <a:xfrm>
            <a:off x="4338402" y="4838700"/>
            <a:ext cx="2959100" cy="1308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직사각형 215"/>
          <p:cNvSpPr/>
          <p:nvPr/>
        </p:nvSpPr>
        <p:spPr>
          <a:xfrm>
            <a:off x="4338402" y="4838700"/>
            <a:ext cx="2959100" cy="1003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7" name="TextBox 216"/>
          <p:cNvSpPr txBox="1"/>
          <p:nvPr/>
        </p:nvSpPr>
        <p:spPr>
          <a:xfrm>
            <a:off x="4420952" y="4914900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영종도 낚시여행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4459052" y="5143500"/>
            <a:ext cx="1879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15</a:t>
            </a:r>
            <a:r>
              <a:rPr lang="ko-KR" altLang="en-US" sz="800" dirty="0" smtClean="0">
                <a:solidFill>
                  <a:schemeClr val="bg1"/>
                </a:solidFill>
              </a:rPr>
              <a:t>일 </a:t>
            </a:r>
            <a:r>
              <a:rPr lang="en-US" altLang="ko-KR" sz="800" dirty="0" smtClean="0">
                <a:solidFill>
                  <a:schemeClr val="bg1"/>
                </a:solidFill>
              </a:rPr>
              <a:t>~ 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16</a:t>
            </a:r>
            <a:r>
              <a:rPr lang="ko-KR" altLang="en-US" sz="800" dirty="0" smtClean="0">
                <a:solidFill>
                  <a:schemeClr val="bg1"/>
                </a:solidFill>
              </a:rPr>
              <a:t>일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9" name="그룹 222"/>
          <p:cNvGrpSpPr/>
          <p:nvPr/>
        </p:nvGrpSpPr>
        <p:grpSpPr>
          <a:xfrm>
            <a:off x="7182409" y="4892674"/>
            <a:ext cx="45719" cy="180914"/>
            <a:chOff x="3552032" y="1130299"/>
            <a:chExt cx="55563" cy="219868"/>
          </a:xfrm>
        </p:grpSpPr>
        <p:sp>
          <p:nvSpPr>
            <p:cNvPr id="224" name="타원 223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383012" y="1073426"/>
            <a:ext cx="3289102" cy="53141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383012" y="1074057"/>
            <a:ext cx="3289102" cy="435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sx="88000" sy="88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12506" y="112643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여행기 생성</a:t>
            </a:r>
            <a:endParaRPr lang="ko-KR" altLang="en-US" sz="1400" b="1" dirty="0"/>
          </a:p>
        </p:txBody>
      </p:sp>
      <p:cxnSp>
        <p:nvCxnSpPr>
          <p:cNvPr id="74" name="직선 화살표 연결선 73"/>
          <p:cNvCxnSpPr/>
          <p:nvPr/>
        </p:nvCxnSpPr>
        <p:spPr>
          <a:xfrm rot="10800000">
            <a:off x="503585" y="1258957"/>
            <a:ext cx="291548" cy="1588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77079" y="1709531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여행기 제목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530087" y="2358887"/>
            <a:ext cx="2902226" cy="1588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7079" y="2027582"/>
            <a:ext cx="1948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Fishing Trip to </a:t>
            </a:r>
            <a:r>
              <a:rPr lang="ko-KR" altLang="en-US" sz="1400" dirty="0" smtClean="0"/>
              <a:t>영종도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383012" y="2690822"/>
            <a:ext cx="3289102" cy="1665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" name="그림 80" descr="gps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1337" y="2895186"/>
            <a:ext cx="304799" cy="304799"/>
          </a:xfrm>
          <a:prstGeom prst="rect">
            <a:avLst/>
          </a:prstGeom>
        </p:spPr>
      </p:pic>
      <p:pic>
        <p:nvPicPr>
          <p:cNvPr id="82" name="그림 81" descr="달력.jpg"/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9570" y="3319322"/>
            <a:ext cx="371821" cy="371821"/>
          </a:xfrm>
          <a:prstGeom prst="rect">
            <a:avLst/>
          </a:prstGeom>
        </p:spPr>
      </p:pic>
      <p:cxnSp>
        <p:nvCxnSpPr>
          <p:cNvPr id="83" name="직선 연결선 82"/>
          <p:cNvCxnSpPr/>
          <p:nvPr/>
        </p:nvCxnSpPr>
        <p:spPr>
          <a:xfrm flipV="1">
            <a:off x="1004552" y="3235119"/>
            <a:ext cx="2427761" cy="3918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V="1">
            <a:off x="1004552" y="3650285"/>
            <a:ext cx="1051019" cy="876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2379810" y="3650285"/>
            <a:ext cx="1051019" cy="876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16813" y="29626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안면도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16813" y="3379622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목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384755" y="3379622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금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>
            <a:off x="368300" y="3911600"/>
            <a:ext cx="33147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901700" y="3975100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목적지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467297" y="4529468"/>
            <a:ext cx="1020725" cy="265814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확인</a:t>
            </a:r>
            <a:endParaRPr lang="ko-KR" altLang="en-US" sz="1400" b="1" dirty="0"/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3746500" y="35814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7540578" y="35814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60391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직사각형 59"/>
          <p:cNvSpPr/>
          <p:nvPr/>
        </p:nvSpPr>
        <p:spPr>
          <a:xfrm>
            <a:off x="7815704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7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967420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62" name="그룹 150"/>
          <p:cNvGrpSpPr/>
          <p:nvPr/>
        </p:nvGrpSpPr>
        <p:grpSpPr>
          <a:xfrm>
            <a:off x="8038177" y="1168400"/>
            <a:ext cx="228600" cy="153988"/>
            <a:chOff x="438150" y="1168400"/>
            <a:chExt cx="228600" cy="153988"/>
          </a:xfrm>
        </p:grpSpPr>
        <p:cxnSp>
          <p:nvCxnSpPr>
            <p:cNvPr id="63" name="직선 연결선 62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164"/>
          <p:cNvGrpSpPr/>
          <p:nvPr/>
        </p:nvGrpSpPr>
        <p:grpSpPr>
          <a:xfrm>
            <a:off x="11152059" y="1130299"/>
            <a:ext cx="55563" cy="219868"/>
            <a:chOff x="3552032" y="1130299"/>
            <a:chExt cx="55563" cy="219868"/>
          </a:xfrm>
        </p:grpSpPr>
        <p:sp>
          <p:nvSpPr>
            <p:cNvPr id="67" name="타원 66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73848" y="1412392"/>
            <a:ext cx="3310581" cy="200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6" name="직선 연결선 75"/>
          <p:cNvCxnSpPr/>
          <p:nvPr/>
        </p:nvCxnSpPr>
        <p:spPr>
          <a:xfrm flipV="1">
            <a:off x="8190577" y="3800475"/>
            <a:ext cx="283845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200102" y="354330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여행지 검색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4" name="그림 83" descr="돋보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32165" y="3505200"/>
            <a:ext cx="266700" cy="266700"/>
          </a:xfrm>
          <a:prstGeom prst="rect">
            <a:avLst/>
          </a:prstGeom>
        </p:spPr>
      </p:pic>
      <p:sp>
        <p:nvSpPr>
          <p:cNvPr id="85" name="직사각형 84"/>
          <p:cNvSpPr/>
          <p:nvPr/>
        </p:nvSpPr>
        <p:spPr>
          <a:xfrm>
            <a:off x="8108027" y="4013200"/>
            <a:ext cx="3009900" cy="406400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10604340" y="4014788"/>
            <a:ext cx="520700" cy="402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사진</a:t>
            </a:r>
            <a:endParaRPr lang="ko-KR" alt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8393777" y="4203700"/>
            <a:ext cx="9380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location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381077" y="403860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안면도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0" name="그림 89" descr="gps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41364" y="4048125"/>
            <a:ext cx="304799" cy="304799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8044527" y="4495800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Past</a:t>
            </a:r>
            <a:endParaRPr lang="ko-KR" altLang="en-US" sz="1000" dirty="0"/>
          </a:p>
        </p:txBody>
      </p:sp>
      <p:sp>
        <p:nvSpPr>
          <p:cNvPr id="97" name="직사각형 96"/>
          <p:cNvSpPr/>
          <p:nvPr/>
        </p:nvSpPr>
        <p:spPr>
          <a:xfrm>
            <a:off x="8146127" y="4838700"/>
            <a:ext cx="2959100" cy="1308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8146127" y="4838700"/>
            <a:ext cx="2959100" cy="1003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8228677" y="4914900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영종도 낚시여행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266777" y="5143500"/>
            <a:ext cx="1879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15</a:t>
            </a:r>
            <a:r>
              <a:rPr lang="ko-KR" altLang="en-US" sz="800" dirty="0" smtClean="0">
                <a:solidFill>
                  <a:schemeClr val="bg1"/>
                </a:solidFill>
              </a:rPr>
              <a:t>일 </a:t>
            </a:r>
            <a:r>
              <a:rPr lang="en-US" altLang="ko-KR" sz="800" dirty="0" smtClean="0">
                <a:solidFill>
                  <a:schemeClr val="bg1"/>
                </a:solidFill>
              </a:rPr>
              <a:t>~ 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16</a:t>
            </a:r>
            <a:r>
              <a:rPr lang="ko-KR" altLang="en-US" sz="800" dirty="0" smtClean="0">
                <a:solidFill>
                  <a:schemeClr val="bg1"/>
                </a:solidFill>
              </a:rPr>
              <a:t>일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06" name="그룹 222"/>
          <p:cNvGrpSpPr/>
          <p:nvPr/>
        </p:nvGrpSpPr>
        <p:grpSpPr>
          <a:xfrm>
            <a:off x="10990134" y="4892674"/>
            <a:ext cx="45719" cy="180914"/>
            <a:chOff x="3552032" y="1130299"/>
            <a:chExt cx="55563" cy="219868"/>
          </a:xfrm>
        </p:grpSpPr>
        <p:sp>
          <p:nvSpPr>
            <p:cNvPr id="107" name="타원 106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5" name="타원 114"/>
          <p:cNvSpPr/>
          <p:nvPr/>
        </p:nvSpPr>
        <p:spPr>
          <a:xfrm>
            <a:off x="2160244" y="4598636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7073438" y="4871591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10044753" y="4839553"/>
            <a:ext cx="1061682" cy="564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10209145" y="4876800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일정 편집</a:t>
            </a:r>
            <a:endParaRPr lang="en-US" altLang="ko-KR" sz="1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0206030" y="5107822"/>
            <a:ext cx="7425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일정 삭제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10512674" y="4898887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1" name="그룹 120"/>
          <p:cNvGrpSpPr/>
          <p:nvPr/>
        </p:nvGrpSpPr>
        <p:grpSpPr>
          <a:xfrm>
            <a:off x="6892122" y="5868537"/>
            <a:ext cx="335345" cy="218364"/>
            <a:chOff x="4517409" y="1937982"/>
            <a:chExt cx="586854" cy="382137"/>
          </a:xfrm>
        </p:grpSpPr>
        <p:sp>
          <p:nvSpPr>
            <p:cNvPr id="122" name="순서도: 지연 121"/>
            <p:cNvSpPr/>
            <p:nvPr/>
          </p:nvSpPr>
          <p:spPr>
            <a:xfrm>
              <a:off x="4817660" y="2019869"/>
              <a:ext cx="286603" cy="218364"/>
            </a:xfrm>
            <a:prstGeom prst="flowChartDelay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4517409" y="1937982"/>
              <a:ext cx="382137" cy="3821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6182436" y="58548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다운로드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10713496" y="5868537"/>
            <a:ext cx="335345" cy="218364"/>
            <a:chOff x="4517409" y="1937982"/>
            <a:chExt cx="586854" cy="382137"/>
          </a:xfrm>
        </p:grpSpPr>
        <p:sp>
          <p:nvSpPr>
            <p:cNvPr id="126" name="순서도: 지연 125"/>
            <p:cNvSpPr/>
            <p:nvPr/>
          </p:nvSpPr>
          <p:spPr>
            <a:xfrm>
              <a:off x="4817660" y="2019869"/>
              <a:ext cx="286603" cy="218364"/>
            </a:xfrm>
            <a:prstGeom prst="flowChartDelay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4517409" y="1937982"/>
              <a:ext cx="382137" cy="3821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10003810" y="585488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다운로드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9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8711" y="3971499"/>
            <a:ext cx="372841" cy="30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3" name="그룹 164"/>
          <p:cNvGrpSpPr/>
          <p:nvPr/>
        </p:nvGrpSpPr>
        <p:grpSpPr>
          <a:xfrm>
            <a:off x="3496315" y="1171243"/>
            <a:ext cx="55563" cy="219868"/>
            <a:chOff x="3552032" y="1130299"/>
            <a:chExt cx="55563" cy="219868"/>
          </a:xfrm>
        </p:grpSpPr>
        <p:sp>
          <p:nvSpPr>
            <p:cNvPr id="105" name="타원 104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 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지역 선택 및 일정 추가</a:t>
            </a:r>
          </a:p>
        </p:txBody>
      </p:sp>
      <p:pic>
        <p:nvPicPr>
          <p:cNvPr id="96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0364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직사각형 99"/>
          <p:cNvSpPr/>
          <p:nvPr/>
        </p:nvSpPr>
        <p:spPr>
          <a:xfrm>
            <a:off x="2156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5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83012" y="1073426"/>
            <a:ext cx="3289102" cy="53141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383012" y="1074057"/>
            <a:ext cx="3289102" cy="435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sx="88000" sy="88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12508" y="112643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여행기 생성</a:t>
            </a:r>
            <a:endParaRPr lang="ko-KR" altLang="en-US" sz="1400" b="1" dirty="0"/>
          </a:p>
        </p:txBody>
      </p:sp>
      <p:cxnSp>
        <p:nvCxnSpPr>
          <p:cNvPr id="74" name="직선 화살표 연결선 73"/>
          <p:cNvCxnSpPr/>
          <p:nvPr/>
        </p:nvCxnSpPr>
        <p:spPr>
          <a:xfrm rot="10800000">
            <a:off x="503585" y="1258957"/>
            <a:ext cx="291548" cy="1588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77079" y="1709531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여행기 제목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530087" y="2358887"/>
            <a:ext cx="2902226" cy="1588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77079" y="2027582"/>
            <a:ext cx="1948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Fishing Trip to </a:t>
            </a:r>
            <a:r>
              <a:rPr lang="ko-KR" altLang="en-US" sz="1400" dirty="0" smtClean="0"/>
              <a:t>영종도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383012" y="2690822"/>
            <a:ext cx="3289102" cy="1665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" name="그림 80" descr="gps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337" y="2895186"/>
            <a:ext cx="304799" cy="304799"/>
          </a:xfrm>
          <a:prstGeom prst="rect">
            <a:avLst/>
          </a:prstGeom>
        </p:spPr>
      </p:pic>
      <p:pic>
        <p:nvPicPr>
          <p:cNvPr id="82" name="그림 81" descr="달력.jpg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9570" y="3319322"/>
            <a:ext cx="371821" cy="371821"/>
          </a:xfrm>
          <a:prstGeom prst="rect">
            <a:avLst/>
          </a:prstGeom>
        </p:spPr>
      </p:pic>
      <p:cxnSp>
        <p:nvCxnSpPr>
          <p:cNvPr id="83" name="직선 연결선 82"/>
          <p:cNvCxnSpPr/>
          <p:nvPr/>
        </p:nvCxnSpPr>
        <p:spPr>
          <a:xfrm flipV="1">
            <a:off x="1004552" y="3235119"/>
            <a:ext cx="2427761" cy="3918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V="1">
            <a:off x="1004552" y="3650285"/>
            <a:ext cx="1051019" cy="876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2379810" y="3650285"/>
            <a:ext cx="1051019" cy="876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16813" y="296265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안면도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16813" y="3379622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목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384755" y="3379622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금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>
            <a:off x="368300" y="3911600"/>
            <a:ext cx="33147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901700" y="3975100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목적지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1467297" y="4529468"/>
            <a:ext cx="1020725" cy="265814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확인</a:t>
            </a:r>
            <a:endParaRPr lang="ko-KR" altLang="en-US" sz="1400" b="1" dirty="0"/>
          </a:p>
        </p:txBody>
      </p:sp>
      <p:pic>
        <p:nvPicPr>
          <p:cNvPr id="28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8711" y="3971499"/>
            <a:ext cx="372841" cy="30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5" name="그룹 164"/>
          <p:cNvGrpSpPr/>
          <p:nvPr/>
        </p:nvGrpSpPr>
        <p:grpSpPr>
          <a:xfrm>
            <a:off x="3496315" y="1171243"/>
            <a:ext cx="55563" cy="219868"/>
            <a:chOff x="3552032" y="1130299"/>
            <a:chExt cx="55563" cy="219868"/>
          </a:xfrm>
        </p:grpSpPr>
        <p:sp>
          <p:nvSpPr>
            <p:cNvPr id="26" name="타원 25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11522075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8504" y="334400"/>
            <a:ext cx="2632517" cy="15388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/>
            <a:r>
              <a:rPr lang="ko-KR" altLang="en-US" sz="1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회사탈출 프로젝트</a:t>
            </a:r>
            <a:endParaRPr lang="en-US" altLang="ko-KR" sz="1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504" y="4525215"/>
            <a:ext cx="8772969" cy="877163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r>
              <a:rPr lang="en-US" altLang="ko-KR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ko-KR" altLang="en-US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예약</a:t>
            </a:r>
            <a:endParaRPr lang="en-US" altLang="ko-KR" sz="5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497" y="627946"/>
            <a:ext cx="1555490" cy="415498"/>
          </a:xfrm>
          <a:prstGeom prst="rect">
            <a:avLst/>
          </a:prstGeom>
          <a:noFill/>
          <a:ln>
            <a:noFill/>
          </a:ln>
        </p:spPr>
        <p:txBody>
          <a:bodyPr wrap="none" lIns="0" tIns="0">
            <a:spAutoFit/>
          </a:bodyPr>
          <a:lstStyle/>
          <a:p>
            <a:pPr defTabSz="914400"/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</a:rPr>
              <a:t>Task Flow</a:t>
            </a:r>
          </a:p>
        </p:txBody>
      </p:sp>
    </p:spTree>
    <p:extLst>
      <p:ext uri="{BB962C8B-B14F-4D97-AF65-F5344CB8AC3E}">
        <p14:creationId xmlns:p14="http://schemas.microsoft.com/office/powerpoint/2010/main" xmlns="" val="313159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31234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7" name="Picture 3"/>
          <p:cNvPicPr>
            <a:picLocks noChangeAspect="1" noChangeArrowheads="1"/>
          </p:cNvPicPr>
          <p:nvPr/>
        </p:nvPicPr>
        <p:blipFill>
          <a:blip r:embed="rId3">
            <a:lum bright="-40000" contrast="59000"/>
          </a:blip>
          <a:srcRect/>
          <a:stretch>
            <a:fillRect/>
          </a:stretch>
        </p:blipFill>
        <p:spPr bwMode="auto">
          <a:xfrm>
            <a:off x="7938696" y="1088764"/>
            <a:ext cx="3320544" cy="1635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 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예약</a:t>
            </a:r>
          </a:p>
        </p:txBody>
      </p:sp>
      <p:pic>
        <p:nvPicPr>
          <p:cNvPr id="257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727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9" name="직사각형 258"/>
          <p:cNvSpPr/>
          <p:nvPr/>
        </p:nvSpPr>
        <p:spPr>
          <a:xfrm>
            <a:off x="363756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2" name="그룹 259"/>
          <p:cNvGrpSpPr/>
          <p:nvPr/>
        </p:nvGrpSpPr>
        <p:grpSpPr>
          <a:xfrm>
            <a:off x="434513" y="1168400"/>
            <a:ext cx="228600" cy="153988"/>
            <a:chOff x="438150" y="1168400"/>
            <a:chExt cx="228600" cy="153988"/>
          </a:xfrm>
        </p:grpSpPr>
        <p:cxnSp>
          <p:nvCxnSpPr>
            <p:cNvPr id="261" name="직선 연결선 260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63"/>
          <p:cNvGrpSpPr/>
          <p:nvPr/>
        </p:nvGrpSpPr>
        <p:grpSpPr>
          <a:xfrm>
            <a:off x="3548395" y="1130299"/>
            <a:ext cx="55563" cy="219868"/>
            <a:chOff x="3552032" y="1130299"/>
            <a:chExt cx="55563" cy="219868"/>
          </a:xfrm>
        </p:grpSpPr>
        <p:sp>
          <p:nvSpPr>
            <p:cNvPr id="265" name="타원 264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8" name="그림 297" descr="안면도2.jpg"/>
          <p:cNvPicPr>
            <a:picLocks noChangeAspect="1"/>
          </p:cNvPicPr>
          <p:nvPr/>
        </p:nvPicPr>
        <p:blipFill>
          <a:blip r:embed="rId4">
            <a:lum bright="-12000" contrast="31000"/>
          </a:blip>
          <a:srcRect t="24388" b="2636"/>
          <a:stretch>
            <a:fillRect/>
          </a:stretch>
        </p:blipFill>
        <p:spPr>
          <a:xfrm>
            <a:off x="359879" y="1431242"/>
            <a:ext cx="3316703" cy="1603513"/>
          </a:xfrm>
          <a:prstGeom prst="rect">
            <a:avLst/>
          </a:prstGeom>
        </p:spPr>
      </p:pic>
      <p:cxnSp>
        <p:nvCxnSpPr>
          <p:cNvPr id="308" name="직선 화살표 연결선 307"/>
          <p:cNvCxnSpPr/>
          <p:nvPr/>
        </p:nvCxnSpPr>
        <p:spPr>
          <a:xfrm rot="10800000">
            <a:off x="426487" y="1614495"/>
            <a:ext cx="185738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1226168" y="1506606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안면도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311" name="직사각형 310"/>
          <p:cNvSpPr/>
          <p:nvPr/>
        </p:nvSpPr>
        <p:spPr>
          <a:xfrm>
            <a:off x="496061" y="3352800"/>
            <a:ext cx="1444487" cy="1073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예약</a:t>
            </a:r>
            <a:endParaRPr lang="ko-KR" altLang="en-US" sz="1400" b="1" dirty="0"/>
          </a:p>
        </p:txBody>
      </p:sp>
      <p:sp>
        <p:nvSpPr>
          <p:cNvPr id="312" name="직사각형 311"/>
          <p:cNvSpPr/>
          <p:nvPr/>
        </p:nvSpPr>
        <p:spPr>
          <a:xfrm>
            <a:off x="2099574" y="3352800"/>
            <a:ext cx="1444487" cy="1696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낚시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포인트</a:t>
            </a:r>
            <a:endParaRPr lang="ko-KR" altLang="en-US" sz="1400" b="1" dirty="0"/>
          </a:p>
        </p:txBody>
      </p:sp>
      <p:sp>
        <p:nvSpPr>
          <p:cNvPr id="313" name="직사각형 312"/>
          <p:cNvSpPr/>
          <p:nvPr/>
        </p:nvSpPr>
        <p:spPr>
          <a:xfrm>
            <a:off x="496061" y="4558748"/>
            <a:ext cx="1444487" cy="152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즐겨찾기</a:t>
            </a:r>
            <a:endParaRPr lang="ko-KR" altLang="en-US" sz="1400" b="1" dirty="0"/>
          </a:p>
        </p:txBody>
      </p:sp>
      <p:sp>
        <p:nvSpPr>
          <p:cNvPr id="314" name="직사각형 313"/>
          <p:cNvSpPr/>
          <p:nvPr/>
        </p:nvSpPr>
        <p:spPr>
          <a:xfrm>
            <a:off x="2099574" y="5194851"/>
            <a:ext cx="1444487" cy="1113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Day Plan</a:t>
            </a:r>
            <a:endParaRPr lang="ko-KR" altLang="en-US" sz="1400" b="1" dirty="0"/>
          </a:p>
        </p:txBody>
      </p:sp>
      <p:sp>
        <p:nvSpPr>
          <p:cNvPr id="315" name="직사각형 314"/>
          <p:cNvSpPr/>
          <p:nvPr/>
        </p:nvSpPr>
        <p:spPr>
          <a:xfrm>
            <a:off x="496061" y="6202017"/>
            <a:ext cx="1444487" cy="1060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87"/>
          <p:cNvGrpSpPr/>
          <p:nvPr/>
        </p:nvGrpSpPr>
        <p:grpSpPr>
          <a:xfrm>
            <a:off x="3207227" y="3084394"/>
            <a:ext cx="335345" cy="218364"/>
            <a:chOff x="4517409" y="1937982"/>
            <a:chExt cx="586854" cy="382137"/>
          </a:xfrm>
        </p:grpSpPr>
        <p:sp>
          <p:nvSpPr>
            <p:cNvPr id="86" name="순서도: 지연 85"/>
            <p:cNvSpPr/>
            <p:nvPr/>
          </p:nvSpPr>
          <p:spPr>
            <a:xfrm>
              <a:off x="4817660" y="2019869"/>
              <a:ext cx="286603" cy="218364"/>
            </a:xfrm>
            <a:prstGeom prst="flowChartDelay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/>
            <p:cNvSpPr/>
            <p:nvPr/>
          </p:nvSpPr>
          <p:spPr>
            <a:xfrm>
              <a:off x="4517409" y="1937982"/>
              <a:ext cx="382137" cy="3821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497541" y="30707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다운로드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1382322" y="3547759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2156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1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732852" y="35814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4945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직사각형 62"/>
          <p:cNvSpPr/>
          <p:nvPr/>
        </p:nvSpPr>
        <p:spPr>
          <a:xfrm>
            <a:off x="3990258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2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157593" y="1073426"/>
            <a:ext cx="3289102" cy="53141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4157593" y="1074057"/>
            <a:ext cx="3289102" cy="157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833732" y="112643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예약</a:t>
            </a:r>
            <a:endParaRPr lang="ko-KR" altLang="en-US" sz="1400" b="1" dirty="0"/>
          </a:p>
        </p:txBody>
      </p:sp>
      <p:cxnSp>
        <p:nvCxnSpPr>
          <p:cNvPr id="67" name="직선 화살표 연결선 66"/>
          <p:cNvCxnSpPr/>
          <p:nvPr/>
        </p:nvCxnSpPr>
        <p:spPr>
          <a:xfrm rot="10800000">
            <a:off x="4278166" y="1258957"/>
            <a:ext cx="291548" cy="1588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263"/>
          <p:cNvGrpSpPr/>
          <p:nvPr/>
        </p:nvGrpSpPr>
        <p:grpSpPr>
          <a:xfrm>
            <a:off x="7313117" y="1156179"/>
            <a:ext cx="55563" cy="219868"/>
            <a:chOff x="3552032" y="1130299"/>
            <a:chExt cx="55563" cy="219868"/>
          </a:xfrm>
        </p:grpSpPr>
        <p:sp>
          <p:nvSpPr>
            <p:cNvPr id="94" name="타원 93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TextBox 96"/>
          <p:cNvSpPr txBox="1"/>
          <p:nvPr/>
        </p:nvSpPr>
        <p:spPr>
          <a:xfrm rot="20468492">
            <a:off x="5045677" y="1654687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예약 관련 이미지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흰색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바탕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129" name="직선 연결선 128"/>
          <p:cNvCxnSpPr/>
          <p:nvPr/>
        </p:nvCxnSpPr>
        <p:spPr>
          <a:xfrm>
            <a:off x="4199907" y="2618842"/>
            <a:ext cx="804672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251116" y="237743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선상낚시</a:t>
            </a:r>
            <a:endParaRPr lang="ko-KR" altLang="en-US" sz="10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5187460" y="237743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좌대낚시</a:t>
            </a:r>
            <a:endParaRPr lang="ko-KR" altLang="en-US" sz="10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6094544" y="237743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저수지</a:t>
            </a:r>
            <a:endParaRPr lang="ko-KR" altLang="en-US" sz="10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6855325" y="2377439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강</a:t>
            </a:r>
            <a:endParaRPr lang="ko-KR" altLang="en-US" sz="1000" b="1" dirty="0"/>
          </a:p>
        </p:txBody>
      </p:sp>
      <p:sp>
        <p:nvSpPr>
          <p:cNvPr id="134" name="직사각형 133"/>
          <p:cNvSpPr/>
          <p:nvPr/>
        </p:nvSpPr>
        <p:spPr>
          <a:xfrm>
            <a:off x="4205927" y="2752724"/>
            <a:ext cx="3190875" cy="23907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23946" y="2765164"/>
            <a:ext cx="3168180" cy="1560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그룹 139"/>
          <p:cNvGrpSpPr/>
          <p:nvPr/>
        </p:nvGrpSpPr>
        <p:grpSpPr>
          <a:xfrm>
            <a:off x="4544704" y="4389119"/>
            <a:ext cx="932245" cy="166221"/>
            <a:chOff x="4537224" y="4356100"/>
            <a:chExt cx="1282097" cy="228600"/>
          </a:xfrm>
        </p:grpSpPr>
        <p:sp>
          <p:nvSpPr>
            <p:cNvPr id="135" name="포인트가 5개인 별 134"/>
            <p:cNvSpPr/>
            <p:nvPr/>
          </p:nvSpPr>
          <p:spPr>
            <a:xfrm>
              <a:off x="4537224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포인트가 5개인 별 135"/>
            <p:cNvSpPr/>
            <p:nvPr/>
          </p:nvSpPr>
          <p:spPr>
            <a:xfrm>
              <a:off x="48006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포인트가 5개인 별 136"/>
            <p:cNvSpPr/>
            <p:nvPr/>
          </p:nvSpPr>
          <p:spPr>
            <a:xfrm>
              <a:off x="50673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5314648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5590721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4201804" y="4356100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5.0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291652" y="392430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연목항 선상낚시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202752" y="4610100"/>
            <a:ext cx="2557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예약 가능 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시간제 낚시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숙박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용품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식당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202752" y="4838700"/>
            <a:ext cx="2194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위치 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충남 태안군 고남면 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XXX-XX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4205927" y="5254625"/>
            <a:ext cx="3190875" cy="11334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/>
          <p:cNvSpPr txBox="1"/>
          <p:nvPr/>
        </p:nvSpPr>
        <p:spPr>
          <a:xfrm>
            <a:off x="5479090" y="4348785"/>
            <a:ext cx="1588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500 Reviews / 3 points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6" name="타원 155"/>
          <p:cNvSpPr/>
          <p:nvPr/>
        </p:nvSpPr>
        <p:spPr>
          <a:xfrm>
            <a:off x="6702105" y="2892666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7" name="직선 화살표 연결선 156"/>
          <p:cNvCxnSpPr/>
          <p:nvPr/>
        </p:nvCxnSpPr>
        <p:spPr>
          <a:xfrm>
            <a:off x="7513282" y="35814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 rot="10800000">
            <a:off x="8000994" y="1232351"/>
            <a:ext cx="185738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/>
          <p:cNvSpPr/>
          <p:nvPr/>
        </p:nvSpPr>
        <p:spPr>
          <a:xfrm>
            <a:off x="7790184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3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grpSp>
        <p:nvGrpSpPr>
          <p:cNvPr id="9" name="그룹 263"/>
          <p:cNvGrpSpPr/>
          <p:nvPr/>
        </p:nvGrpSpPr>
        <p:grpSpPr>
          <a:xfrm>
            <a:off x="11081959" y="1130299"/>
            <a:ext cx="55563" cy="219868"/>
            <a:chOff x="3552032" y="1130299"/>
            <a:chExt cx="55563" cy="219868"/>
          </a:xfrm>
        </p:grpSpPr>
        <p:sp>
          <p:nvSpPr>
            <p:cNvPr id="183" name="타원 182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2" name="타원 191"/>
          <p:cNvSpPr/>
          <p:nvPr/>
        </p:nvSpPr>
        <p:spPr>
          <a:xfrm>
            <a:off x="9815825" y="2556725"/>
            <a:ext cx="55563" cy="5556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/>
          <p:cNvSpPr/>
          <p:nvPr/>
        </p:nvSpPr>
        <p:spPr>
          <a:xfrm>
            <a:off x="9512533" y="2554060"/>
            <a:ext cx="55563" cy="5556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/>
          <p:cNvSpPr/>
          <p:nvPr/>
        </p:nvSpPr>
        <p:spPr>
          <a:xfrm>
            <a:off x="9213770" y="2558068"/>
            <a:ext cx="55563" cy="555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TextBox 197"/>
          <p:cNvSpPr txBox="1"/>
          <p:nvPr/>
        </p:nvSpPr>
        <p:spPr>
          <a:xfrm>
            <a:off x="7992094" y="27788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연목항</a:t>
            </a: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선상낚시</a:t>
            </a:r>
            <a:endParaRPr lang="ko-KR" altLang="en-US" sz="1500" b="1" dirty="0"/>
          </a:p>
        </p:txBody>
      </p:sp>
      <p:grpSp>
        <p:nvGrpSpPr>
          <p:cNvPr id="10" name="그룹 198"/>
          <p:cNvGrpSpPr/>
          <p:nvPr/>
        </p:nvGrpSpPr>
        <p:grpSpPr>
          <a:xfrm>
            <a:off x="8344811" y="3154086"/>
            <a:ext cx="932245" cy="166221"/>
            <a:chOff x="4537224" y="4356100"/>
            <a:chExt cx="1282097" cy="228600"/>
          </a:xfrm>
        </p:grpSpPr>
        <p:sp>
          <p:nvSpPr>
            <p:cNvPr id="200" name="포인트가 5개인 별 199"/>
            <p:cNvSpPr/>
            <p:nvPr/>
          </p:nvSpPr>
          <p:spPr>
            <a:xfrm>
              <a:off x="4537224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포인트가 5개인 별 200"/>
            <p:cNvSpPr/>
            <p:nvPr/>
          </p:nvSpPr>
          <p:spPr>
            <a:xfrm>
              <a:off x="48006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포인트가 5개인 별 201"/>
            <p:cNvSpPr/>
            <p:nvPr/>
          </p:nvSpPr>
          <p:spPr>
            <a:xfrm>
              <a:off x="50673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포인트가 5개인 별 202"/>
            <p:cNvSpPr/>
            <p:nvPr/>
          </p:nvSpPr>
          <p:spPr>
            <a:xfrm>
              <a:off x="5314648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포인트가 5개인 별 203"/>
            <p:cNvSpPr/>
            <p:nvPr/>
          </p:nvSpPr>
          <p:spPr>
            <a:xfrm>
              <a:off x="5590721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5" name="TextBox 204"/>
          <p:cNvSpPr txBox="1"/>
          <p:nvPr/>
        </p:nvSpPr>
        <p:spPr>
          <a:xfrm>
            <a:off x="8001911" y="31210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5.0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9279197" y="3113752"/>
            <a:ext cx="1588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 points / 500 Reviews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7944592" y="3420094"/>
            <a:ext cx="3313215" cy="6175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간략한 설명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업체 소개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 b="10637"/>
          <a:stretch>
            <a:fillRect/>
          </a:stretch>
        </p:blipFill>
        <p:spPr bwMode="auto">
          <a:xfrm>
            <a:off x="7941953" y="4504764"/>
            <a:ext cx="3303980" cy="1789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2" name="TextBox 211"/>
          <p:cNvSpPr txBox="1"/>
          <p:nvPr/>
        </p:nvSpPr>
        <p:spPr>
          <a:xfrm>
            <a:off x="8280114" y="4156361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네비게이션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9586389" y="415636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전화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10417667" y="414448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웹사이트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9" name="아래쪽 화살표 98"/>
          <p:cNvSpPr/>
          <p:nvPr/>
        </p:nvSpPr>
        <p:spPr>
          <a:xfrm>
            <a:off x="10179456" y="5136343"/>
            <a:ext cx="259308" cy="477672"/>
          </a:xfrm>
          <a:prstGeom prst="downArrow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0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37363" y="1123950"/>
            <a:ext cx="295777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61126" y="1104900"/>
            <a:ext cx="273050" cy="30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078518" y="4375996"/>
            <a:ext cx="252695" cy="24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892147" y="2931330"/>
            <a:ext cx="252695" cy="24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036152" y="4117707"/>
            <a:ext cx="304989" cy="276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" name="Picture 6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9262703" y="4070391"/>
            <a:ext cx="389708" cy="350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0162245" y="4095690"/>
            <a:ext cx="299340" cy="321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5" name="직사각형 104"/>
          <p:cNvSpPr/>
          <p:nvPr/>
        </p:nvSpPr>
        <p:spPr>
          <a:xfrm>
            <a:off x="9791700" y="2806700"/>
            <a:ext cx="952500" cy="2413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예약하기</a:t>
            </a:r>
            <a:endParaRPr lang="ko-KR" altLang="en-US" sz="1200" b="1" dirty="0"/>
          </a:p>
        </p:txBody>
      </p:sp>
      <p:sp>
        <p:nvSpPr>
          <p:cNvPr id="106" name="TextBox 105"/>
          <p:cNvSpPr txBox="1"/>
          <p:nvPr/>
        </p:nvSpPr>
        <p:spPr>
          <a:xfrm rot="20465566">
            <a:off x="8439395" y="446427"/>
            <a:ext cx="2460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일단 초기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릴리즈에는</a:t>
            </a:r>
            <a:r>
              <a:rPr lang="ko-KR" altLang="en-US" sz="1000" dirty="0" smtClean="0">
                <a:solidFill>
                  <a:srgbClr val="FF0000"/>
                </a:solidFill>
              </a:rPr>
              <a:t> 예약 기능은 제외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98" name="그림 97" descr="gps2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711726" y="4878365"/>
            <a:ext cx="3047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727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 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예약</a:t>
            </a:r>
          </a:p>
        </p:txBody>
      </p:sp>
      <p:sp>
        <p:nvSpPr>
          <p:cNvPr id="181" name="직사각형 180"/>
          <p:cNvSpPr/>
          <p:nvPr/>
        </p:nvSpPr>
        <p:spPr>
          <a:xfrm>
            <a:off x="2156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4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t="67436" b="10637"/>
          <a:stretch>
            <a:fillRect/>
          </a:stretch>
        </p:blipFill>
        <p:spPr bwMode="auto">
          <a:xfrm>
            <a:off x="367446" y="1419367"/>
            <a:ext cx="3303980" cy="439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6" name="직사각형 215"/>
          <p:cNvSpPr/>
          <p:nvPr/>
        </p:nvSpPr>
        <p:spPr>
          <a:xfrm>
            <a:off x="363756" y="1074057"/>
            <a:ext cx="3308474" cy="362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221" name="그룹 263"/>
          <p:cNvGrpSpPr/>
          <p:nvPr/>
        </p:nvGrpSpPr>
        <p:grpSpPr>
          <a:xfrm>
            <a:off x="3548395" y="1130299"/>
            <a:ext cx="55563" cy="219868"/>
            <a:chOff x="3552032" y="1130299"/>
            <a:chExt cx="55563" cy="219868"/>
          </a:xfrm>
        </p:grpSpPr>
        <p:sp>
          <p:nvSpPr>
            <p:cNvPr id="222" name="타원 221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8" name="TextBox 227"/>
          <p:cNvSpPr txBox="1"/>
          <p:nvPr/>
        </p:nvSpPr>
        <p:spPr>
          <a:xfrm>
            <a:off x="800100" y="1946921"/>
            <a:ext cx="2148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충남 태안군 고남면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XXX-XX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156" y="1890271"/>
            <a:ext cx="353369" cy="3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9009" y="2302902"/>
            <a:ext cx="368483" cy="33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9" name="TextBox 228"/>
          <p:cNvSpPr txBox="1"/>
          <p:nvPr/>
        </p:nvSpPr>
        <p:spPr>
          <a:xfrm>
            <a:off x="800100" y="2356354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031-XXX-XXXX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31" name="직선 연결선 230"/>
          <p:cNvCxnSpPr/>
          <p:nvPr/>
        </p:nvCxnSpPr>
        <p:spPr>
          <a:xfrm>
            <a:off x="354842" y="3403790"/>
            <a:ext cx="331640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23080" y="348566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업체 평점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44" name="그룹 139"/>
          <p:cNvGrpSpPr/>
          <p:nvPr/>
        </p:nvGrpSpPr>
        <p:grpSpPr>
          <a:xfrm>
            <a:off x="487153" y="4353673"/>
            <a:ext cx="796055" cy="141938"/>
            <a:chOff x="4537224" y="4356100"/>
            <a:chExt cx="1282097" cy="228600"/>
          </a:xfrm>
        </p:grpSpPr>
        <p:sp>
          <p:nvSpPr>
            <p:cNvPr id="245" name="포인트가 5개인 별 244"/>
            <p:cNvSpPr/>
            <p:nvPr/>
          </p:nvSpPr>
          <p:spPr>
            <a:xfrm>
              <a:off x="4537224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포인트가 5개인 별 245"/>
            <p:cNvSpPr/>
            <p:nvPr/>
          </p:nvSpPr>
          <p:spPr>
            <a:xfrm>
              <a:off x="48006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포인트가 5개인 별 246"/>
            <p:cNvSpPr/>
            <p:nvPr/>
          </p:nvSpPr>
          <p:spPr>
            <a:xfrm>
              <a:off x="50673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포인트가 5개인 별 247"/>
            <p:cNvSpPr/>
            <p:nvPr/>
          </p:nvSpPr>
          <p:spPr>
            <a:xfrm>
              <a:off x="5314648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포인트가 5개인 별 248"/>
            <p:cNvSpPr/>
            <p:nvPr/>
          </p:nvSpPr>
          <p:spPr>
            <a:xfrm>
              <a:off x="5590721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0" name="TextBox 249"/>
          <p:cNvSpPr txBox="1"/>
          <p:nvPr/>
        </p:nvSpPr>
        <p:spPr>
          <a:xfrm>
            <a:off x="395162" y="3642888"/>
            <a:ext cx="100540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dirty="0" smtClean="0">
                <a:solidFill>
                  <a:srgbClr val="FF0000"/>
                </a:solidFill>
              </a:rPr>
              <a:t>5.0</a:t>
            </a:r>
            <a:endParaRPr lang="ko-KR" altLang="en-US" sz="4500" b="1" dirty="0">
              <a:solidFill>
                <a:srgbClr val="FF0000"/>
              </a:solidFill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1916792" y="3716565"/>
            <a:ext cx="1349829" cy="13153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TextBox 251"/>
          <p:cNvSpPr txBox="1"/>
          <p:nvPr/>
        </p:nvSpPr>
        <p:spPr>
          <a:xfrm>
            <a:off x="1625600" y="3644900"/>
            <a:ext cx="26642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368490" y="4673031"/>
            <a:ext cx="3303398" cy="17150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TextBox 253"/>
          <p:cNvSpPr txBox="1"/>
          <p:nvPr/>
        </p:nvSpPr>
        <p:spPr>
          <a:xfrm rot="2046465">
            <a:off x="1132765" y="5560137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리뷰 내용들</a:t>
            </a:r>
            <a:r>
              <a:rPr lang="en-US" altLang="ko-KR" sz="1000" dirty="0" smtClean="0"/>
              <a:t>…</a:t>
            </a:r>
            <a:endParaRPr lang="ko-KR" altLang="en-US" sz="1000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1969" y="2688752"/>
            <a:ext cx="352811" cy="34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8" name="TextBox 257"/>
          <p:cNvSpPr txBox="1"/>
          <p:nvPr/>
        </p:nvSpPr>
        <p:spPr>
          <a:xfrm>
            <a:off x="805218" y="2729552"/>
            <a:ext cx="2577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가격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낚시배 예약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용품 대여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숙박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4" name="직선 연결선 263"/>
          <p:cNvCxnSpPr/>
          <p:nvPr/>
        </p:nvCxnSpPr>
        <p:spPr>
          <a:xfrm>
            <a:off x="368490" y="3390142"/>
            <a:ext cx="1624083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267"/>
          <p:cNvCxnSpPr/>
          <p:nvPr/>
        </p:nvCxnSpPr>
        <p:spPr>
          <a:xfrm>
            <a:off x="3732852" y="38735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9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7157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70" name="직사각형 269"/>
          <p:cNvSpPr/>
          <p:nvPr/>
        </p:nvSpPr>
        <p:spPr>
          <a:xfrm>
            <a:off x="399610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5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pic>
        <p:nvPicPr>
          <p:cNvPr id="271" name="Picture 4"/>
          <p:cNvPicPr>
            <a:picLocks noChangeAspect="1" noChangeArrowheads="1"/>
          </p:cNvPicPr>
          <p:nvPr/>
        </p:nvPicPr>
        <p:blipFill>
          <a:blip r:embed="rId3"/>
          <a:srcRect t="67436" b="10637"/>
          <a:stretch>
            <a:fillRect/>
          </a:stretch>
        </p:blipFill>
        <p:spPr bwMode="auto">
          <a:xfrm>
            <a:off x="4147876" y="1419367"/>
            <a:ext cx="3303980" cy="439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2" name="직사각형 271"/>
          <p:cNvSpPr/>
          <p:nvPr/>
        </p:nvSpPr>
        <p:spPr>
          <a:xfrm>
            <a:off x="4144185" y="1074057"/>
            <a:ext cx="3310003" cy="362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277" name="그룹 263"/>
          <p:cNvGrpSpPr/>
          <p:nvPr/>
        </p:nvGrpSpPr>
        <p:grpSpPr>
          <a:xfrm>
            <a:off x="7328825" y="1130299"/>
            <a:ext cx="55563" cy="219868"/>
            <a:chOff x="3552032" y="1130299"/>
            <a:chExt cx="55563" cy="219868"/>
          </a:xfrm>
        </p:grpSpPr>
        <p:sp>
          <p:nvSpPr>
            <p:cNvPr id="278" name="타원 277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타원 278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타원 279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1" name="TextBox 280"/>
          <p:cNvSpPr txBox="1"/>
          <p:nvPr/>
        </p:nvSpPr>
        <p:spPr>
          <a:xfrm>
            <a:off x="4580530" y="1946921"/>
            <a:ext cx="2148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충남 태안군 고남면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XXX-XX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82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83586" y="1890271"/>
            <a:ext cx="353369" cy="3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3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69439" y="2302902"/>
            <a:ext cx="368483" cy="33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4" name="TextBox 283"/>
          <p:cNvSpPr txBox="1"/>
          <p:nvPr/>
        </p:nvSpPr>
        <p:spPr>
          <a:xfrm>
            <a:off x="4580530" y="2356354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031-XXX-XXXX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5" name="직선 연결선 284"/>
          <p:cNvCxnSpPr/>
          <p:nvPr/>
        </p:nvCxnSpPr>
        <p:spPr>
          <a:xfrm>
            <a:off x="4135272" y="3403790"/>
            <a:ext cx="331640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4203510" y="348566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포인트 평점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87" name="그룹 139"/>
          <p:cNvGrpSpPr/>
          <p:nvPr/>
        </p:nvGrpSpPr>
        <p:grpSpPr>
          <a:xfrm>
            <a:off x="4267583" y="4353673"/>
            <a:ext cx="796055" cy="141938"/>
            <a:chOff x="4537224" y="4356100"/>
            <a:chExt cx="1282097" cy="228600"/>
          </a:xfrm>
        </p:grpSpPr>
        <p:sp>
          <p:nvSpPr>
            <p:cNvPr id="288" name="포인트가 5개인 별 287"/>
            <p:cNvSpPr/>
            <p:nvPr/>
          </p:nvSpPr>
          <p:spPr>
            <a:xfrm>
              <a:off x="4537224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포인트가 5개인 별 288"/>
            <p:cNvSpPr/>
            <p:nvPr/>
          </p:nvSpPr>
          <p:spPr>
            <a:xfrm>
              <a:off x="48006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포인트가 5개인 별 289"/>
            <p:cNvSpPr/>
            <p:nvPr/>
          </p:nvSpPr>
          <p:spPr>
            <a:xfrm>
              <a:off x="50673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포인트가 5개인 별 290"/>
            <p:cNvSpPr/>
            <p:nvPr/>
          </p:nvSpPr>
          <p:spPr>
            <a:xfrm>
              <a:off x="5314648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포인트가 5개인 별 291"/>
            <p:cNvSpPr/>
            <p:nvPr/>
          </p:nvSpPr>
          <p:spPr>
            <a:xfrm>
              <a:off x="5590721" y="4356100"/>
              <a:ext cx="228600" cy="228600"/>
            </a:xfrm>
            <a:prstGeom prst="star5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3" name="TextBox 292"/>
          <p:cNvSpPr txBox="1"/>
          <p:nvPr/>
        </p:nvSpPr>
        <p:spPr>
          <a:xfrm>
            <a:off x="4175592" y="3642888"/>
            <a:ext cx="100540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dirty="0" smtClean="0">
                <a:solidFill>
                  <a:srgbClr val="FF0000"/>
                </a:solidFill>
              </a:rPr>
              <a:t>4.1</a:t>
            </a:r>
            <a:endParaRPr lang="ko-KR" altLang="en-US" sz="4500" b="1" dirty="0">
              <a:solidFill>
                <a:srgbClr val="FF0000"/>
              </a:solidFill>
            </a:endParaRPr>
          </a:p>
        </p:txBody>
      </p:sp>
      <p:sp>
        <p:nvSpPr>
          <p:cNvPr id="294" name="직사각형 293"/>
          <p:cNvSpPr/>
          <p:nvPr/>
        </p:nvSpPr>
        <p:spPr>
          <a:xfrm>
            <a:off x="5697223" y="3716565"/>
            <a:ext cx="1211578" cy="14423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TextBox 294"/>
          <p:cNvSpPr txBox="1"/>
          <p:nvPr/>
        </p:nvSpPr>
        <p:spPr>
          <a:xfrm>
            <a:off x="5406030" y="3644900"/>
            <a:ext cx="26642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6" name="직사각형 295"/>
          <p:cNvSpPr/>
          <p:nvPr/>
        </p:nvSpPr>
        <p:spPr>
          <a:xfrm>
            <a:off x="4148920" y="4673031"/>
            <a:ext cx="3303398" cy="17150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TextBox 296"/>
          <p:cNvSpPr txBox="1"/>
          <p:nvPr/>
        </p:nvSpPr>
        <p:spPr>
          <a:xfrm rot="2046465">
            <a:off x="4913195" y="5560137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리뷰 내용들</a:t>
            </a:r>
            <a:r>
              <a:rPr lang="en-US" altLang="ko-KR" sz="1000" dirty="0" smtClean="0"/>
              <a:t>…</a:t>
            </a:r>
            <a:endParaRPr lang="ko-KR" altLang="en-US" sz="1000" dirty="0"/>
          </a:p>
        </p:txBody>
      </p:sp>
      <p:pic>
        <p:nvPicPr>
          <p:cNvPr id="299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2399" y="2688752"/>
            <a:ext cx="352811" cy="34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0" name="TextBox 299"/>
          <p:cNvSpPr txBox="1"/>
          <p:nvPr/>
        </p:nvSpPr>
        <p:spPr>
          <a:xfrm>
            <a:off x="4585648" y="2729552"/>
            <a:ext cx="2577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가격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낚시배 예약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용품 대여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숙박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01" name="직선 연결선 300"/>
          <p:cNvCxnSpPr/>
          <p:nvPr/>
        </p:nvCxnSpPr>
        <p:spPr>
          <a:xfrm>
            <a:off x="5813947" y="3390142"/>
            <a:ext cx="1624083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아래쪽 화살표 302"/>
          <p:cNvSpPr/>
          <p:nvPr/>
        </p:nvSpPr>
        <p:spPr>
          <a:xfrm rot="16200000">
            <a:off x="2100674" y="3923107"/>
            <a:ext cx="259308" cy="477672"/>
          </a:xfrm>
          <a:prstGeom prst="downArrow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직사각형 303"/>
          <p:cNvSpPr/>
          <p:nvPr/>
        </p:nvSpPr>
        <p:spPr>
          <a:xfrm>
            <a:off x="5697223" y="3893183"/>
            <a:ext cx="360678" cy="12636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직사각형 304"/>
          <p:cNvSpPr/>
          <p:nvPr/>
        </p:nvSpPr>
        <p:spPr>
          <a:xfrm>
            <a:off x="5697223" y="4064633"/>
            <a:ext cx="163827" cy="13271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직사각형 305"/>
          <p:cNvSpPr/>
          <p:nvPr/>
        </p:nvSpPr>
        <p:spPr>
          <a:xfrm>
            <a:off x="5697223" y="4236083"/>
            <a:ext cx="68577" cy="12636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7" name="직선 화살표 연결선 306"/>
          <p:cNvCxnSpPr/>
          <p:nvPr/>
        </p:nvCxnSpPr>
        <p:spPr>
          <a:xfrm>
            <a:off x="7542852" y="38735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0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34457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16" name="직사각형 315"/>
          <p:cNvSpPr/>
          <p:nvPr/>
        </p:nvSpPr>
        <p:spPr>
          <a:xfrm>
            <a:off x="779340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6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pic>
        <p:nvPicPr>
          <p:cNvPr id="317" name="Picture 4"/>
          <p:cNvPicPr>
            <a:picLocks noChangeAspect="1" noChangeArrowheads="1"/>
          </p:cNvPicPr>
          <p:nvPr/>
        </p:nvPicPr>
        <p:blipFill>
          <a:blip r:embed="rId3"/>
          <a:srcRect t="67436" b="10637"/>
          <a:stretch>
            <a:fillRect/>
          </a:stretch>
        </p:blipFill>
        <p:spPr bwMode="auto">
          <a:xfrm>
            <a:off x="7945176" y="1419367"/>
            <a:ext cx="3303980" cy="439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8" name="직사각형 317"/>
          <p:cNvSpPr/>
          <p:nvPr/>
        </p:nvSpPr>
        <p:spPr>
          <a:xfrm>
            <a:off x="7941486" y="1074057"/>
            <a:ext cx="3323771" cy="362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323" name="그룹 263"/>
          <p:cNvGrpSpPr/>
          <p:nvPr/>
        </p:nvGrpSpPr>
        <p:grpSpPr>
          <a:xfrm>
            <a:off x="11126125" y="1130299"/>
            <a:ext cx="55563" cy="219868"/>
            <a:chOff x="3552032" y="1130299"/>
            <a:chExt cx="55563" cy="219868"/>
          </a:xfrm>
        </p:grpSpPr>
        <p:sp>
          <p:nvSpPr>
            <p:cNvPr id="324" name="타원 323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타원 324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타원 325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7" name="TextBox 326"/>
          <p:cNvSpPr txBox="1"/>
          <p:nvPr/>
        </p:nvSpPr>
        <p:spPr>
          <a:xfrm>
            <a:off x="8377830" y="1946921"/>
            <a:ext cx="2148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충남 태안군 고남면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XXX-XX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2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80886" y="1890271"/>
            <a:ext cx="353369" cy="3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9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66739" y="2302902"/>
            <a:ext cx="368483" cy="33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0" name="TextBox 329"/>
          <p:cNvSpPr txBox="1"/>
          <p:nvPr/>
        </p:nvSpPr>
        <p:spPr>
          <a:xfrm>
            <a:off x="8377830" y="2356354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031-XXX-XXXX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31" name="직선 연결선 330"/>
          <p:cNvCxnSpPr/>
          <p:nvPr/>
        </p:nvCxnSpPr>
        <p:spPr>
          <a:xfrm>
            <a:off x="7932572" y="3403790"/>
            <a:ext cx="331640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8000810" y="348566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포인트 평점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33" name="그룹 139"/>
          <p:cNvGrpSpPr/>
          <p:nvPr/>
        </p:nvGrpSpPr>
        <p:grpSpPr>
          <a:xfrm>
            <a:off x="8064883" y="4353673"/>
            <a:ext cx="796055" cy="141938"/>
            <a:chOff x="4537224" y="4356100"/>
            <a:chExt cx="1282097" cy="228600"/>
          </a:xfrm>
        </p:grpSpPr>
        <p:sp>
          <p:nvSpPr>
            <p:cNvPr id="334" name="포인트가 5개인 별 333"/>
            <p:cNvSpPr/>
            <p:nvPr/>
          </p:nvSpPr>
          <p:spPr>
            <a:xfrm>
              <a:off x="4537224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포인트가 5개인 별 334"/>
            <p:cNvSpPr/>
            <p:nvPr/>
          </p:nvSpPr>
          <p:spPr>
            <a:xfrm>
              <a:off x="48006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포인트가 5개인 별 335"/>
            <p:cNvSpPr/>
            <p:nvPr/>
          </p:nvSpPr>
          <p:spPr>
            <a:xfrm>
              <a:off x="50673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포인트가 5개인 별 336"/>
            <p:cNvSpPr/>
            <p:nvPr/>
          </p:nvSpPr>
          <p:spPr>
            <a:xfrm>
              <a:off x="5314648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포인트가 5개인 별 337"/>
            <p:cNvSpPr/>
            <p:nvPr/>
          </p:nvSpPr>
          <p:spPr>
            <a:xfrm>
              <a:off x="5590721" y="4356100"/>
              <a:ext cx="228600" cy="228600"/>
            </a:xfrm>
            <a:prstGeom prst="star5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9" name="TextBox 338"/>
          <p:cNvSpPr txBox="1"/>
          <p:nvPr/>
        </p:nvSpPr>
        <p:spPr>
          <a:xfrm>
            <a:off x="7972892" y="3642888"/>
            <a:ext cx="100540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dirty="0" smtClean="0">
                <a:solidFill>
                  <a:srgbClr val="FF0000"/>
                </a:solidFill>
              </a:rPr>
              <a:t>4.1</a:t>
            </a:r>
            <a:endParaRPr lang="ko-KR" altLang="en-US" sz="4500" b="1" dirty="0">
              <a:solidFill>
                <a:srgbClr val="FF0000"/>
              </a:solidFill>
            </a:endParaRPr>
          </a:p>
        </p:txBody>
      </p:sp>
      <p:sp>
        <p:nvSpPr>
          <p:cNvPr id="340" name="직사각형 339"/>
          <p:cNvSpPr/>
          <p:nvPr/>
        </p:nvSpPr>
        <p:spPr>
          <a:xfrm>
            <a:off x="9494523" y="3716565"/>
            <a:ext cx="1211578" cy="14423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TextBox 340"/>
          <p:cNvSpPr txBox="1"/>
          <p:nvPr/>
        </p:nvSpPr>
        <p:spPr>
          <a:xfrm>
            <a:off x="9203330" y="3644900"/>
            <a:ext cx="26642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2" name="직사각형 341"/>
          <p:cNvSpPr/>
          <p:nvPr/>
        </p:nvSpPr>
        <p:spPr>
          <a:xfrm>
            <a:off x="7946220" y="4673031"/>
            <a:ext cx="3303398" cy="17150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TextBox 342"/>
          <p:cNvSpPr txBox="1"/>
          <p:nvPr/>
        </p:nvSpPr>
        <p:spPr>
          <a:xfrm rot="2046465">
            <a:off x="8710495" y="5560137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리뷰 내용들</a:t>
            </a:r>
            <a:r>
              <a:rPr lang="en-US" altLang="ko-KR" sz="1000" dirty="0" smtClean="0"/>
              <a:t>…</a:t>
            </a:r>
            <a:endParaRPr lang="ko-KR" altLang="en-US" sz="1000" dirty="0"/>
          </a:p>
        </p:txBody>
      </p:sp>
      <p:pic>
        <p:nvPicPr>
          <p:cNvPr id="344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89699" y="2688752"/>
            <a:ext cx="352811" cy="34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5" name="TextBox 344"/>
          <p:cNvSpPr txBox="1"/>
          <p:nvPr/>
        </p:nvSpPr>
        <p:spPr>
          <a:xfrm>
            <a:off x="8382948" y="2729552"/>
            <a:ext cx="2577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가격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낚시배 예약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용품 대여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숙박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46" name="직선 연결선 345"/>
          <p:cNvCxnSpPr/>
          <p:nvPr/>
        </p:nvCxnSpPr>
        <p:spPr>
          <a:xfrm>
            <a:off x="9611247" y="3390142"/>
            <a:ext cx="1624083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직사각형 346"/>
          <p:cNvSpPr/>
          <p:nvPr/>
        </p:nvSpPr>
        <p:spPr>
          <a:xfrm>
            <a:off x="9494523" y="3893183"/>
            <a:ext cx="360678" cy="12636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직사각형 347"/>
          <p:cNvSpPr/>
          <p:nvPr/>
        </p:nvSpPr>
        <p:spPr>
          <a:xfrm>
            <a:off x="9494523" y="4064633"/>
            <a:ext cx="163827" cy="13271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직사각형 348"/>
          <p:cNvSpPr/>
          <p:nvPr/>
        </p:nvSpPr>
        <p:spPr>
          <a:xfrm>
            <a:off x="9494523" y="4236083"/>
            <a:ext cx="68577" cy="12636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타원 349"/>
          <p:cNvSpPr/>
          <p:nvPr/>
        </p:nvSpPr>
        <p:spPr>
          <a:xfrm>
            <a:off x="7172005" y="1114666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직사각형 350"/>
          <p:cNvSpPr/>
          <p:nvPr/>
        </p:nvSpPr>
        <p:spPr>
          <a:xfrm>
            <a:off x="9728958" y="1091822"/>
            <a:ext cx="1473957" cy="3002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feedback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711200" y="3111500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500 reviews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4483100" y="3111500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500 reviews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8318500" y="3111500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500 reviews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2476500" y="3111500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 points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6324600" y="3111500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points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10058400" y="3111500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 points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6" name="직선 화살표 연결선 115"/>
          <p:cNvCxnSpPr/>
          <p:nvPr/>
        </p:nvCxnSpPr>
        <p:spPr>
          <a:xfrm rot="10800000">
            <a:off x="4278166" y="1258957"/>
            <a:ext cx="291548" cy="1588"/>
          </a:xfrm>
          <a:prstGeom prst="straightConnector1">
            <a:avLst/>
          </a:prstGeom>
          <a:ln w="349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 rot="10800000">
            <a:off x="475423" y="1258957"/>
            <a:ext cx="291548" cy="1588"/>
          </a:xfrm>
          <a:prstGeom prst="straightConnector1">
            <a:avLst/>
          </a:prstGeom>
          <a:ln w="349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rot="10800000">
            <a:off x="8037366" y="1258957"/>
            <a:ext cx="291548" cy="1588"/>
          </a:xfrm>
          <a:prstGeom prst="straightConnector1">
            <a:avLst/>
          </a:prstGeom>
          <a:ln w="349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 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예약</a:t>
            </a:r>
          </a:p>
        </p:txBody>
      </p:sp>
      <p:pic>
        <p:nvPicPr>
          <p:cNvPr id="5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9291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lum bright="-40000" contrast="59000"/>
          </a:blip>
          <a:srcRect/>
          <a:stretch>
            <a:fillRect/>
          </a:stretch>
        </p:blipFill>
        <p:spPr bwMode="auto">
          <a:xfrm>
            <a:off x="376753" y="1088764"/>
            <a:ext cx="3320544" cy="1635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화살표 연결선 6"/>
          <p:cNvCxnSpPr/>
          <p:nvPr/>
        </p:nvCxnSpPr>
        <p:spPr>
          <a:xfrm rot="10800000">
            <a:off x="439051" y="1232351"/>
            <a:ext cx="185738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28241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7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grpSp>
        <p:nvGrpSpPr>
          <p:cNvPr id="9" name="그룹 263"/>
          <p:cNvGrpSpPr/>
          <p:nvPr/>
        </p:nvGrpSpPr>
        <p:grpSpPr>
          <a:xfrm>
            <a:off x="3520016" y="1130299"/>
            <a:ext cx="55563" cy="219868"/>
            <a:chOff x="3552032" y="1130299"/>
            <a:chExt cx="55563" cy="219868"/>
          </a:xfrm>
        </p:grpSpPr>
        <p:sp>
          <p:nvSpPr>
            <p:cNvPr id="10" name="타원 9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타원 12"/>
          <p:cNvSpPr/>
          <p:nvPr/>
        </p:nvSpPr>
        <p:spPr>
          <a:xfrm>
            <a:off x="2253882" y="2556725"/>
            <a:ext cx="55563" cy="5556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950590" y="2554060"/>
            <a:ext cx="55563" cy="5556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651827" y="2558068"/>
            <a:ext cx="55563" cy="555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30151" y="27788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연목항</a:t>
            </a: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선상낚시</a:t>
            </a:r>
            <a:endParaRPr lang="ko-KR" altLang="en-US" sz="1500" b="1" dirty="0"/>
          </a:p>
        </p:txBody>
      </p:sp>
      <p:grpSp>
        <p:nvGrpSpPr>
          <p:cNvPr id="17" name="그룹 198"/>
          <p:cNvGrpSpPr/>
          <p:nvPr/>
        </p:nvGrpSpPr>
        <p:grpSpPr>
          <a:xfrm>
            <a:off x="782868" y="3154086"/>
            <a:ext cx="932245" cy="166221"/>
            <a:chOff x="4537224" y="4356100"/>
            <a:chExt cx="1282097" cy="228600"/>
          </a:xfrm>
        </p:grpSpPr>
        <p:sp>
          <p:nvSpPr>
            <p:cNvPr id="18" name="포인트가 5개인 별 17"/>
            <p:cNvSpPr/>
            <p:nvPr/>
          </p:nvSpPr>
          <p:spPr>
            <a:xfrm>
              <a:off x="4537224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포인트가 5개인 별 18"/>
            <p:cNvSpPr/>
            <p:nvPr/>
          </p:nvSpPr>
          <p:spPr>
            <a:xfrm>
              <a:off x="48006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포인트가 5개인 별 19"/>
            <p:cNvSpPr/>
            <p:nvPr/>
          </p:nvSpPr>
          <p:spPr>
            <a:xfrm>
              <a:off x="50673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포인트가 5개인 별 20"/>
            <p:cNvSpPr/>
            <p:nvPr/>
          </p:nvSpPr>
          <p:spPr>
            <a:xfrm>
              <a:off x="5314648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포인트가 5개인 별 21"/>
            <p:cNvSpPr/>
            <p:nvPr/>
          </p:nvSpPr>
          <p:spPr>
            <a:xfrm>
              <a:off x="5590721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39968" y="31210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5.0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17254" y="3113752"/>
            <a:ext cx="1588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 points / 500 Reviews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2649" y="3420094"/>
            <a:ext cx="3313215" cy="6175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간략한 설명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업체 소개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4"/>
          <a:srcRect b="10637"/>
          <a:stretch>
            <a:fillRect/>
          </a:stretch>
        </p:blipFill>
        <p:spPr bwMode="auto">
          <a:xfrm>
            <a:off x="380010" y="4504764"/>
            <a:ext cx="3303980" cy="1789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7" name="그룹 208"/>
          <p:cNvGrpSpPr/>
          <p:nvPr/>
        </p:nvGrpSpPr>
        <p:grpSpPr>
          <a:xfrm>
            <a:off x="2253650" y="4929287"/>
            <a:ext cx="182880" cy="182880"/>
            <a:chOff x="7792278" y="1304014"/>
            <a:chExt cx="278296" cy="278296"/>
          </a:xfrm>
        </p:grpSpPr>
        <p:sp>
          <p:nvSpPr>
            <p:cNvPr id="28" name="눈물 방울 27"/>
            <p:cNvSpPr/>
            <p:nvPr/>
          </p:nvSpPr>
          <p:spPr>
            <a:xfrm rot="7785176">
              <a:off x="7792278" y="1304014"/>
              <a:ext cx="278296" cy="278296"/>
            </a:xfrm>
            <a:prstGeom prst="teardrop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7879743" y="1407380"/>
              <a:ext cx="111318" cy="111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18171" y="4156361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네비게이션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24446" y="415636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전화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55724" y="414448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웹사이트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30204" y="2931330"/>
            <a:ext cx="252695" cy="24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4209" y="4117707"/>
            <a:ext cx="304989" cy="276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00760" y="4070391"/>
            <a:ext cx="389708" cy="350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00302" y="4095690"/>
            <a:ext cx="299340" cy="321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직사각형 37"/>
          <p:cNvSpPr/>
          <p:nvPr/>
        </p:nvSpPr>
        <p:spPr>
          <a:xfrm>
            <a:off x="2229757" y="2806700"/>
            <a:ext cx="952500" cy="2413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예약하기</a:t>
            </a:r>
            <a:endParaRPr lang="ko-KR" altLang="en-US" sz="1200" b="1" dirty="0"/>
          </a:p>
        </p:txBody>
      </p:sp>
      <p:sp>
        <p:nvSpPr>
          <p:cNvPr id="39" name="타원 38"/>
          <p:cNvSpPr/>
          <p:nvPr/>
        </p:nvSpPr>
        <p:spPr>
          <a:xfrm>
            <a:off x="2730633" y="2783809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3732852" y="38735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3106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/>
          <p:cNvSpPr/>
          <p:nvPr/>
        </p:nvSpPr>
        <p:spPr>
          <a:xfrm>
            <a:off x="4018419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8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85754" y="1073426"/>
            <a:ext cx="3289102" cy="53141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185754" y="1074057"/>
            <a:ext cx="3289102" cy="435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816856" y="11264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예약하기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 rot="10800000">
            <a:off x="4306327" y="1258957"/>
            <a:ext cx="291548" cy="1588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279821" y="1604028"/>
            <a:ext cx="165301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연목항 선상낚시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충남 태안군 고남면 </a:t>
            </a: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XXX-XX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185754" y="2148114"/>
            <a:ext cx="3289102" cy="22079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5270039" y="4529468"/>
            <a:ext cx="1020725" cy="265814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확인</a:t>
            </a:r>
            <a:endParaRPr lang="ko-KR" altLang="en-US" sz="1400" b="1" dirty="0"/>
          </a:p>
        </p:txBody>
      </p:sp>
      <p:grpSp>
        <p:nvGrpSpPr>
          <p:cNvPr id="63" name="그룹 263"/>
          <p:cNvGrpSpPr/>
          <p:nvPr/>
        </p:nvGrpSpPr>
        <p:grpSpPr>
          <a:xfrm>
            <a:off x="7329706" y="1144929"/>
            <a:ext cx="55563" cy="219868"/>
            <a:chOff x="3552032" y="1130299"/>
            <a:chExt cx="55563" cy="219868"/>
          </a:xfrm>
        </p:grpSpPr>
        <p:sp>
          <p:nvSpPr>
            <p:cNvPr id="64" name="타원 63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1" name="직선 연결선 70"/>
          <p:cNvCxnSpPr/>
          <p:nvPr/>
        </p:nvCxnSpPr>
        <p:spPr>
          <a:xfrm>
            <a:off x="4180114" y="3895106"/>
            <a:ext cx="3301341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237562" y="3971498"/>
            <a:ext cx="372841" cy="30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" name="그림 72" descr="달력.jpg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25300" y="2820559"/>
            <a:ext cx="371821" cy="371821"/>
          </a:xfrm>
          <a:prstGeom prst="rect">
            <a:avLst/>
          </a:prstGeom>
        </p:spPr>
      </p:pic>
      <p:cxnSp>
        <p:nvCxnSpPr>
          <p:cNvPr id="74" name="직선 연결선 73"/>
          <p:cNvCxnSpPr/>
          <p:nvPr/>
        </p:nvCxnSpPr>
        <p:spPr>
          <a:xfrm flipV="1">
            <a:off x="4840282" y="3151522"/>
            <a:ext cx="1051019" cy="876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V="1">
            <a:off x="6215540" y="3151522"/>
            <a:ext cx="1051019" cy="876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852543" y="2880859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목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220485" y="2880859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금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701806" y="397510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숙박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368595" y="2402280"/>
            <a:ext cx="311418" cy="329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" name="TextBox 80"/>
          <p:cNvSpPr txBox="1"/>
          <p:nvPr/>
        </p:nvSpPr>
        <p:spPr>
          <a:xfrm>
            <a:off x="4911063" y="2453347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명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8" name="직선 연결선 87"/>
          <p:cNvCxnSpPr/>
          <p:nvPr/>
        </p:nvCxnSpPr>
        <p:spPr>
          <a:xfrm>
            <a:off x="4842662" y="2706624"/>
            <a:ext cx="541325" cy="158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 rot="20203908">
            <a:off x="4626592" y="2715903"/>
            <a:ext cx="2372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예약은 어떤 식으로 하는지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</a:rPr>
              <a:t>확인 필요</a:t>
            </a:r>
            <a:r>
              <a:rPr lang="en-US" altLang="ko-KR" sz="1000" dirty="0" smtClean="0">
                <a:solidFill>
                  <a:srgbClr val="FF0000"/>
                </a:solidFill>
              </a:rPr>
              <a:t>. </a:t>
            </a:r>
            <a:r>
              <a:rPr lang="ko-KR" altLang="en-US" sz="1000" dirty="0" smtClean="0">
                <a:solidFill>
                  <a:srgbClr val="FF0000"/>
                </a:solidFill>
              </a:rPr>
              <a:t>그래야 메뉴를 작성할 수 있음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rot="20250668">
            <a:off x="5443567" y="4961696"/>
            <a:ext cx="2039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결제까지 이어질지</a:t>
            </a:r>
            <a:r>
              <a:rPr lang="en-US" altLang="ko-KR" sz="1000" dirty="0" smtClean="0">
                <a:solidFill>
                  <a:srgbClr val="FF0000"/>
                </a:solidFill>
              </a:rPr>
              <a:t>? </a:t>
            </a: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아니면 선주에게 </a:t>
            </a:r>
            <a:r>
              <a:rPr lang="en-US" altLang="ko-KR" sz="1000" dirty="0" smtClean="0">
                <a:solidFill>
                  <a:srgbClr val="FF0000"/>
                </a:solidFill>
              </a:rPr>
              <a:t>inform</a:t>
            </a:r>
            <a:r>
              <a:rPr lang="ko-KR" altLang="en-US" sz="1000" dirty="0" smtClean="0">
                <a:solidFill>
                  <a:srgbClr val="FF0000"/>
                </a:solidFill>
              </a:rPr>
              <a:t>만 줄지</a:t>
            </a:r>
            <a:r>
              <a:rPr lang="en-US" altLang="ko-KR" sz="1000" dirty="0" smtClean="0">
                <a:solidFill>
                  <a:srgbClr val="FF0000"/>
                </a:solidFill>
              </a:rPr>
              <a:t>..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11522075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8504" y="334400"/>
            <a:ext cx="2632517" cy="15388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/>
            <a:r>
              <a:rPr lang="ko-KR" altLang="en-US" sz="1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회사탈출 프로젝트</a:t>
            </a:r>
            <a:endParaRPr lang="en-US" altLang="ko-KR" sz="1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504" y="4525215"/>
            <a:ext cx="8772969" cy="877163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r>
              <a:rPr lang="en-US" altLang="ko-KR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4. </a:t>
            </a:r>
            <a:r>
              <a:rPr lang="ko-KR" altLang="en-US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포인트</a:t>
            </a:r>
            <a:endParaRPr lang="en-US" altLang="ko-KR" sz="5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497" y="627946"/>
            <a:ext cx="1555490" cy="415498"/>
          </a:xfrm>
          <a:prstGeom prst="rect">
            <a:avLst/>
          </a:prstGeom>
          <a:noFill/>
          <a:ln>
            <a:noFill/>
          </a:ln>
        </p:spPr>
        <p:txBody>
          <a:bodyPr wrap="none" lIns="0" tIns="0">
            <a:spAutoFit/>
          </a:bodyPr>
          <a:lstStyle/>
          <a:p>
            <a:pPr defTabSz="914400"/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</a:rPr>
              <a:t>Task Flow</a:t>
            </a:r>
          </a:p>
        </p:txBody>
      </p:sp>
    </p:spTree>
    <p:extLst>
      <p:ext uri="{BB962C8B-B14F-4D97-AF65-F5344CB8AC3E}">
        <p14:creationId xmlns:p14="http://schemas.microsoft.com/office/powerpoint/2010/main" xmlns="" val="313159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33509" y="863117"/>
            <a:ext cx="3332608" cy="5554347"/>
          </a:xfrm>
          <a:prstGeom prst="rect">
            <a:avLst/>
          </a:prstGeom>
          <a:solidFill>
            <a:schemeClr val="bg1">
              <a:lumMod val="85000"/>
            </a:schemeClr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69" name="직사각형 268"/>
          <p:cNvSpPr/>
          <p:nvPr/>
        </p:nvSpPr>
        <p:spPr>
          <a:xfrm>
            <a:off x="7962900" y="2844800"/>
            <a:ext cx="3263900" cy="353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직사각형 242"/>
          <p:cNvSpPr/>
          <p:nvPr/>
        </p:nvSpPr>
        <p:spPr>
          <a:xfrm>
            <a:off x="7950200" y="1079500"/>
            <a:ext cx="3302000" cy="1778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23509" y="863117"/>
            <a:ext cx="3332608" cy="5554347"/>
          </a:xfrm>
          <a:prstGeom prst="rect">
            <a:avLst/>
          </a:prstGeom>
          <a:solidFill>
            <a:schemeClr val="bg1">
              <a:lumMod val="85000"/>
            </a:schemeClr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직사각형 60"/>
          <p:cNvSpPr/>
          <p:nvPr/>
        </p:nvSpPr>
        <p:spPr>
          <a:xfrm>
            <a:off x="4143945" y="1074058"/>
            <a:ext cx="3289102" cy="12627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4. 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포인트</a:t>
            </a:r>
          </a:p>
        </p:txBody>
      </p:sp>
      <p:pic>
        <p:nvPicPr>
          <p:cNvPr id="257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727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9" name="직사각형 258"/>
          <p:cNvSpPr/>
          <p:nvPr/>
        </p:nvSpPr>
        <p:spPr>
          <a:xfrm>
            <a:off x="363756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2" name="그룹 259"/>
          <p:cNvGrpSpPr/>
          <p:nvPr/>
        </p:nvGrpSpPr>
        <p:grpSpPr>
          <a:xfrm>
            <a:off x="434513" y="1168400"/>
            <a:ext cx="228600" cy="153988"/>
            <a:chOff x="438150" y="1168400"/>
            <a:chExt cx="228600" cy="153988"/>
          </a:xfrm>
        </p:grpSpPr>
        <p:cxnSp>
          <p:nvCxnSpPr>
            <p:cNvPr id="261" name="직선 연결선 260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63"/>
          <p:cNvGrpSpPr/>
          <p:nvPr/>
        </p:nvGrpSpPr>
        <p:grpSpPr>
          <a:xfrm>
            <a:off x="3548395" y="1130299"/>
            <a:ext cx="55563" cy="219868"/>
            <a:chOff x="3552032" y="1130299"/>
            <a:chExt cx="55563" cy="219868"/>
          </a:xfrm>
        </p:grpSpPr>
        <p:sp>
          <p:nvSpPr>
            <p:cNvPr id="265" name="타원 264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8" name="그림 297" descr="안면도2.jpg"/>
          <p:cNvPicPr>
            <a:picLocks noChangeAspect="1"/>
          </p:cNvPicPr>
          <p:nvPr/>
        </p:nvPicPr>
        <p:blipFill>
          <a:blip r:embed="rId3">
            <a:lum bright="-12000" contrast="31000"/>
          </a:blip>
          <a:srcRect t="24388" b="2636"/>
          <a:stretch>
            <a:fillRect/>
          </a:stretch>
        </p:blipFill>
        <p:spPr>
          <a:xfrm>
            <a:off x="359879" y="1431242"/>
            <a:ext cx="3316703" cy="1603513"/>
          </a:xfrm>
          <a:prstGeom prst="rect">
            <a:avLst/>
          </a:prstGeom>
        </p:spPr>
      </p:pic>
      <p:cxnSp>
        <p:nvCxnSpPr>
          <p:cNvPr id="308" name="직선 화살표 연결선 307"/>
          <p:cNvCxnSpPr/>
          <p:nvPr/>
        </p:nvCxnSpPr>
        <p:spPr>
          <a:xfrm rot="10800000">
            <a:off x="426487" y="1614495"/>
            <a:ext cx="185738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1226168" y="1506606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안면도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311" name="직사각형 310"/>
          <p:cNvSpPr/>
          <p:nvPr/>
        </p:nvSpPr>
        <p:spPr>
          <a:xfrm>
            <a:off x="496061" y="3352800"/>
            <a:ext cx="1444487" cy="1073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예약</a:t>
            </a:r>
            <a:endParaRPr lang="ko-KR" altLang="en-US" sz="1400" b="1" dirty="0"/>
          </a:p>
        </p:txBody>
      </p:sp>
      <p:sp>
        <p:nvSpPr>
          <p:cNvPr id="312" name="직사각형 311"/>
          <p:cNvSpPr/>
          <p:nvPr/>
        </p:nvSpPr>
        <p:spPr>
          <a:xfrm>
            <a:off x="2099574" y="3352800"/>
            <a:ext cx="1444487" cy="1696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낚시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포인트</a:t>
            </a:r>
            <a:endParaRPr lang="ko-KR" altLang="en-US" sz="1400" b="1" dirty="0"/>
          </a:p>
        </p:txBody>
      </p:sp>
      <p:sp>
        <p:nvSpPr>
          <p:cNvPr id="313" name="직사각형 312"/>
          <p:cNvSpPr/>
          <p:nvPr/>
        </p:nvSpPr>
        <p:spPr>
          <a:xfrm>
            <a:off x="496061" y="4558748"/>
            <a:ext cx="1444487" cy="152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즐겨찾기</a:t>
            </a:r>
            <a:endParaRPr lang="ko-KR" altLang="en-US" sz="1400" b="1" dirty="0"/>
          </a:p>
        </p:txBody>
      </p:sp>
      <p:sp>
        <p:nvSpPr>
          <p:cNvPr id="314" name="직사각형 313"/>
          <p:cNvSpPr/>
          <p:nvPr/>
        </p:nvSpPr>
        <p:spPr>
          <a:xfrm>
            <a:off x="2099574" y="5194851"/>
            <a:ext cx="1444487" cy="1113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Day Plan</a:t>
            </a:r>
            <a:endParaRPr lang="ko-KR" altLang="en-US" sz="1400" b="1" dirty="0"/>
          </a:p>
        </p:txBody>
      </p:sp>
      <p:sp>
        <p:nvSpPr>
          <p:cNvPr id="315" name="직사각형 314"/>
          <p:cNvSpPr/>
          <p:nvPr/>
        </p:nvSpPr>
        <p:spPr>
          <a:xfrm>
            <a:off x="496061" y="6202017"/>
            <a:ext cx="1444487" cy="1060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87"/>
          <p:cNvGrpSpPr/>
          <p:nvPr/>
        </p:nvGrpSpPr>
        <p:grpSpPr>
          <a:xfrm>
            <a:off x="3207227" y="3084394"/>
            <a:ext cx="335345" cy="218364"/>
            <a:chOff x="4517409" y="1937982"/>
            <a:chExt cx="586854" cy="382137"/>
          </a:xfrm>
        </p:grpSpPr>
        <p:sp>
          <p:nvSpPr>
            <p:cNvPr id="86" name="순서도: 지연 85"/>
            <p:cNvSpPr/>
            <p:nvPr/>
          </p:nvSpPr>
          <p:spPr>
            <a:xfrm>
              <a:off x="4817660" y="2019869"/>
              <a:ext cx="286603" cy="218364"/>
            </a:xfrm>
            <a:prstGeom prst="flowChartDelay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/>
            <p:cNvSpPr/>
            <p:nvPr/>
          </p:nvSpPr>
          <p:spPr>
            <a:xfrm>
              <a:off x="4517409" y="1937982"/>
              <a:ext cx="382137" cy="3821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497541" y="30707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다운로드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2688607" y="3692902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2156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1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732852" y="38735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3982459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2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92788" y="111278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포인트</a:t>
            </a:r>
            <a:endParaRPr lang="ko-KR" altLang="en-US" sz="1400" b="1" dirty="0"/>
          </a:p>
        </p:txBody>
      </p:sp>
      <p:cxnSp>
        <p:nvCxnSpPr>
          <p:cNvPr id="53" name="직선 화살표 연결선 52"/>
          <p:cNvCxnSpPr/>
          <p:nvPr/>
        </p:nvCxnSpPr>
        <p:spPr>
          <a:xfrm rot="10800000">
            <a:off x="4237222" y="1245309"/>
            <a:ext cx="291548" cy="1588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263"/>
          <p:cNvGrpSpPr/>
          <p:nvPr/>
        </p:nvGrpSpPr>
        <p:grpSpPr>
          <a:xfrm>
            <a:off x="7272173" y="1142531"/>
            <a:ext cx="55563" cy="219868"/>
            <a:chOff x="3552032" y="1130299"/>
            <a:chExt cx="55563" cy="219868"/>
          </a:xfrm>
        </p:grpSpPr>
        <p:sp>
          <p:nvSpPr>
            <p:cNvPr id="55" name="타원 54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96419" y="1110302"/>
            <a:ext cx="295777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0182" y="1091252"/>
            <a:ext cx="273050" cy="30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직사각형 61"/>
          <p:cNvSpPr/>
          <p:nvPr/>
        </p:nvSpPr>
        <p:spPr>
          <a:xfrm>
            <a:off x="4203510" y="2971925"/>
            <a:ext cx="3179929" cy="15967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4216399" y="3456153"/>
            <a:ext cx="3160689" cy="6687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203510" y="4691731"/>
            <a:ext cx="3179929" cy="15967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4216399" y="5187834"/>
            <a:ext cx="3160689" cy="6687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14703" y="3454479"/>
            <a:ext cx="1413587" cy="6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14703" y="5188279"/>
            <a:ext cx="1413587" cy="6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6" name="그룹 75"/>
          <p:cNvGrpSpPr/>
          <p:nvPr/>
        </p:nvGrpSpPr>
        <p:grpSpPr>
          <a:xfrm>
            <a:off x="5082639" y="3692064"/>
            <a:ext cx="190885" cy="166255"/>
            <a:chOff x="8585860" y="2707574"/>
            <a:chExt cx="368135" cy="320634"/>
          </a:xfrm>
        </p:grpSpPr>
        <p:sp>
          <p:nvSpPr>
            <p:cNvPr id="74" name="눈물 방울 73"/>
            <p:cNvSpPr/>
            <p:nvPr/>
          </p:nvSpPr>
          <p:spPr>
            <a:xfrm rot="8100000">
              <a:off x="8585860" y="2707574"/>
              <a:ext cx="368135" cy="32063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8680862" y="2766950"/>
              <a:ext cx="178130" cy="1781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4655127" y="5556493"/>
            <a:ext cx="190885" cy="166255"/>
            <a:chOff x="8585860" y="2707574"/>
            <a:chExt cx="368135" cy="320634"/>
          </a:xfrm>
        </p:grpSpPr>
        <p:sp>
          <p:nvSpPr>
            <p:cNvPr id="78" name="눈물 방울 77"/>
            <p:cNvSpPr/>
            <p:nvPr/>
          </p:nvSpPr>
          <p:spPr>
            <a:xfrm rot="8100000">
              <a:off x="8585860" y="2707574"/>
              <a:ext cx="368135" cy="32063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8680862" y="2766950"/>
              <a:ext cx="178130" cy="1781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4263242" y="2979549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방어 포인트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8" name="직선 연결선 87"/>
          <p:cNvCxnSpPr/>
          <p:nvPr/>
        </p:nvCxnSpPr>
        <p:spPr>
          <a:xfrm>
            <a:off x="4144488" y="2848923"/>
            <a:ext cx="328946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263243" y="254016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선상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106399" y="2540165"/>
            <a:ext cx="5164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좌대 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878303" y="254016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갯바위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4156364" y="2848923"/>
            <a:ext cx="700644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721451" y="254016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해루질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275117" y="3195781"/>
            <a:ext cx="20505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Uploaded by Fishing Trip, 2017-03-01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210795" y="4226460"/>
            <a:ext cx="1056904" cy="2375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보기</a:t>
            </a:r>
            <a:endParaRPr lang="ko-KR" altLang="en-US" sz="10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4275117" y="4941453"/>
            <a:ext cx="2153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Uploaded by </a:t>
            </a:r>
            <a:r>
              <a:rPr lang="en-US" altLang="ko-KR" sz="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WhatsupCrew</a:t>
            </a: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2017-02-28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6210795" y="5948382"/>
            <a:ext cx="1056904" cy="23750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구매 </a:t>
            </a:r>
            <a:r>
              <a:rPr lang="en-US" altLang="ko-KR" sz="1000" b="1" dirty="0" smtClean="0"/>
              <a:t>(\5000)</a:t>
            </a:r>
            <a:endParaRPr lang="ko-KR" altLang="en-US" sz="10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4263242" y="4713346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대박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광어 포인트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!!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210794" y="359706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사진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210794" y="533086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사진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2" name="직선 화살표 연결선 111"/>
          <p:cNvCxnSpPr/>
          <p:nvPr/>
        </p:nvCxnSpPr>
        <p:spPr>
          <a:xfrm>
            <a:off x="7532956" y="38735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68788" y="4229100"/>
            <a:ext cx="272143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4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68788" y="5956300"/>
            <a:ext cx="272143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5" name="TextBox 114"/>
          <p:cNvSpPr txBox="1"/>
          <p:nvPr/>
        </p:nvSpPr>
        <p:spPr>
          <a:xfrm>
            <a:off x="4572000" y="4178300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어획 가능 선주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</a:p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연목항 선상낚시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572000" y="5892800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어획 가능 선주 </a:t>
            </a:r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</a:p>
          <a:p>
            <a:r>
              <a:rPr lang="ko-KR" alt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연목항 선상낚시</a:t>
            </a:r>
            <a:endParaRPr lang="ko-KR" alt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3" name="그룹 198"/>
          <p:cNvGrpSpPr/>
          <p:nvPr/>
        </p:nvGrpSpPr>
        <p:grpSpPr>
          <a:xfrm>
            <a:off x="6358169" y="3039787"/>
            <a:ext cx="615882" cy="109813"/>
            <a:chOff x="4537224" y="4356100"/>
            <a:chExt cx="1282097" cy="228600"/>
          </a:xfrm>
        </p:grpSpPr>
        <p:sp>
          <p:nvSpPr>
            <p:cNvPr id="144" name="포인트가 5개인 별 143"/>
            <p:cNvSpPr/>
            <p:nvPr/>
          </p:nvSpPr>
          <p:spPr>
            <a:xfrm>
              <a:off x="4537224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포인트가 5개인 별 144"/>
            <p:cNvSpPr/>
            <p:nvPr/>
          </p:nvSpPr>
          <p:spPr>
            <a:xfrm>
              <a:off x="48006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포인트가 5개인 별 145"/>
            <p:cNvSpPr/>
            <p:nvPr/>
          </p:nvSpPr>
          <p:spPr>
            <a:xfrm>
              <a:off x="50673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포인트가 5개인 별 146"/>
            <p:cNvSpPr/>
            <p:nvPr/>
          </p:nvSpPr>
          <p:spPr>
            <a:xfrm>
              <a:off x="5314648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포인트가 5개인 별 147"/>
            <p:cNvSpPr/>
            <p:nvPr/>
          </p:nvSpPr>
          <p:spPr>
            <a:xfrm>
              <a:off x="5590721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6967768" y="29686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5.0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grpSp>
        <p:nvGrpSpPr>
          <p:cNvPr id="150" name="그룹 198"/>
          <p:cNvGrpSpPr/>
          <p:nvPr/>
        </p:nvGrpSpPr>
        <p:grpSpPr>
          <a:xfrm>
            <a:off x="6358169" y="4766987"/>
            <a:ext cx="615882" cy="109813"/>
            <a:chOff x="4537224" y="4356100"/>
            <a:chExt cx="1282097" cy="228600"/>
          </a:xfrm>
        </p:grpSpPr>
        <p:sp>
          <p:nvSpPr>
            <p:cNvPr id="151" name="포인트가 5개인 별 150"/>
            <p:cNvSpPr/>
            <p:nvPr/>
          </p:nvSpPr>
          <p:spPr>
            <a:xfrm>
              <a:off x="4537224" y="4356100"/>
              <a:ext cx="228600" cy="228600"/>
            </a:xfrm>
            <a:prstGeom prst="star5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포인트가 5개인 별 151"/>
            <p:cNvSpPr/>
            <p:nvPr/>
          </p:nvSpPr>
          <p:spPr>
            <a:xfrm>
              <a:off x="48006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포인트가 5개인 별 152"/>
            <p:cNvSpPr/>
            <p:nvPr/>
          </p:nvSpPr>
          <p:spPr>
            <a:xfrm>
              <a:off x="50673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포인트가 5개인 별 153"/>
            <p:cNvSpPr/>
            <p:nvPr/>
          </p:nvSpPr>
          <p:spPr>
            <a:xfrm>
              <a:off x="5314648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포인트가 5개인 별 154"/>
            <p:cNvSpPr/>
            <p:nvPr/>
          </p:nvSpPr>
          <p:spPr>
            <a:xfrm>
              <a:off x="5590721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967768" y="46958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4.0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64" name="타원 163"/>
          <p:cNvSpPr/>
          <p:nvPr/>
        </p:nvSpPr>
        <p:spPr>
          <a:xfrm>
            <a:off x="6549407" y="4150102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4127500" y="203200"/>
            <a:ext cx="47307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우리가 기본적으로 포인트 정보를 제공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개인도 포인트를 올릴 수 있음</a:t>
            </a:r>
            <a:r>
              <a:rPr lang="en-US" altLang="ko-KR" sz="1000" dirty="0" smtClean="0">
                <a:solidFill>
                  <a:srgbClr val="FF0000"/>
                </a:solidFill>
              </a:rPr>
              <a:t>. </a:t>
            </a:r>
            <a:r>
              <a:rPr lang="ko-KR" altLang="en-US" sz="1000" dirty="0" smtClean="0">
                <a:solidFill>
                  <a:srgbClr val="FF0000"/>
                </a:solidFill>
              </a:rPr>
              <a:t>이건 구매 가능</a:t>
            </a:r>
            <a:r>
              <a:rPr lang="en-US" altLang="ko-KR" sz="1000" dirty="0" smtClean="0">
                <a:solidFill>
                  <a:srgbClr val="FF0000"/>
                </a:solidFill>
              </a:rPr>
              <a:t>(60:40</a:t>
            </a:r>
            <a:r>
              <a:rPr lang="ko-KR" altLang="en-US" sz="1000" dirty="0" smtClean="0">
                <a:solidFill>
                  <a:srgbClr val="FF0000"/>
                </a:solidFill>
              </a:rPr>
              <a:t>으로 운영자와 개인이 나눔</a:t>
            </a:r>
            <a:r>
              <a:rPr lang="en-US" altLang="ko-KR" sz="10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포인트를 본 사람들은 평점을 메길 수 있고 그 평점에 따라서 순위기 정해짐</a:t>
            </a:r>
            <a:endParaRPr lang="en-US" altLang="ko-KR" sz="1000" dirty="0" smtClean="0">
              <a:solidFill>
                <a:srgbClr val="FF0000"/>
              </a:solidFill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7792459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3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cxnSp>
        <p:nvCxnSpPr>
          <p:cNvPr id="170" name="직선 화살표 연결선 169"/>
          <p:cNvCxnSpPr/>
          <p:nvPr/>
        </p:nvCxnSpPr>
        <p:spPr>
          <a:xfrm rot="10800000">
            <a:off x="8047222" y="1245309"/>
            <a:ext cx="291548" cy="1588"/>
          </a:xfrm>
          <a:prstGeom prst="straightConnector1">
            <a:avLst/>
          </a:prstGeom>
          <a:ln w="349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그룹 263"/>
          <p:cNvGrpSpPr/>
          <p:nvPr/>
        </p:nvGrpSpPr>
        <p:grpSpPr>
          <a:xfrm>
            <a:off x="11082173" y="1142531"/>
            <a:ext cx="55563" cy="219868"/>
            <a:chOff x="3552032" y="1130299"/>
            <a:chExt cx="55563" cy="219868"/>
          </a:xfrm>
        </p:grpSpPr>
        <p:sp>
          <p:nvSpPr>
            <p:cNvPr id="172" name="타원 171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8" name="TextBox 237"/>
          <p:cNvSpPr txBox="1"/>
          <p:nvPr/>
        </p:nvSpPr>
        <p:spPr>
          <a:xfrm rot="20468492">
            <a:off x="4943459" y="160388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포인트 관련 이미지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흰색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바탕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pic>
        <p:nvPicPr>
          <p:cNvPr id="242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951788" y="3524249"/>
            <a:ext cx="3287712" cy="2178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47" name="그룹 246"/>
          <p:cNvGrpSpPr/>
          <p:nvPr/>
        </p:nvGrpSpPr>
        <p:grpSpPr>
          <a:xfrm>
            <a:off x="9246427" y="2655660"/>
            <a:ext cx="657618" cy="59571"/>
            <a:chOff x="1651827" y="2554060"/>
            <a:chExt cx="657618" cy="59571"/>
          </a:xfrm>
        </p:grpSpPr>
        <p:sp>
          <p:nvSpPr>
            <p:cNvPr id="244" name="타원 243"/>
            <p:cNvSpPr/>
            <p:nvPr/>
          </p:nvSpPr>
          <p:spPr>
            <a:xfrm>
              <a:off x="2253882" y="2556725"/>
              <a:ext cx="55563" cy="555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/>
            <p:cNvSpPr/>
            <p:nvPr/>
          </p:nvSpPr>
          <p:spPr>
            <a:xfrm>
              <a:off x="1950590" y="2554060"/>
              <a:ext cx="55563" cy="555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/>
            <p:cNvSpPr/>
            <p:nvPr/>
          </p:nvSpPr>
          <p:spPr>
            <a:xfrm>
              <a:off x="1651827" y="2558068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8" name="TextBox 247"/>
          <p:cNvSpPr txBox="1"/>
          <p:nvPr/>
        </p:nvSpPr>
        <p:spPr>
          <a:xfrm rot="20071013">
            <a:off x="9134734" y="1879600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</a:rPr>
              <a:t>업로드 한 사진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8481951" y="2956626"/>
            <a:ext cx="12137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방어 포인트</a:t>
            </a:r>
            <a:endParaRPr lang="ko-KR" altLang="en-US" sz="1500" b="1" dirty="0"/>
          </a:p>
        </p:txBody>
      </p:sp>
      <p:grpSp>
        <p:nvGrpSpPr>
          <p:cNvPr id="250" name="그룹 198"/>
          <p:cNvGrpSpPr/>
          <p:nvPr/>
        </p:nvGrpSpPr>
        <p:grpSpPr>
          <a:xfrm>
            <a:off x="10130068" y="3014386"/>
            <a:ext cx="932245" cy="166221"/>
            <a:chOff x="4537224" y="4356100"/>
            <a:chExt cx="1282097" cy="228600"/>
          </a:xfrm>
        </p:grpSpPr>
        <p:sp>
          <p:nvSpPr>
            <p:cNvPr id="251" name="포인트가 5개인 별 250"/>
            <p:cNvSpPr/>
            <p:nvPr/>
          </p:nvSpPr>
          <p:spPr>
            <a:xfrm>
              <a:off x="4537224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포인트가 5개인 별 251"/>
            <p:cNvSpPr/>
            <p:nvPr/>
          </p:nvSpPr>
          <p:spPr>
            <a:xfrm>
              <a:off x="48006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포인트가 5개인 별 252"/>
            <p:cNvSpPr/>
            <p:nvPr/>
          </p:nvSpPr>
          <p:spPr>
            <a:xfrm>
              <a:off x="50673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포인트가 5개인 별 253"/>
            <p:cNvSpPr/>
            <p:nvPr/>
          </p:nvSpPr>
          <p:spPr>
            <a:xfrm>
              <a:off x="5314648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포인트가 5개인 별 254"/>
            <p:cNvSpPr/>
            <p:nvPr/>
          </p:nvSpPr>
          <p:spPr>
            <a:xfrm>
              <a:off x="5590721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6" name="TextBox 255"/>
          <p:cNvSpPr txBox="1"/>
          <p:nvPr/>
        </p:nvSpPr>
        <p:spPr>
          <a:xfrm>
            <a:off x="9787168" y="29813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5.0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8537154" y="3215352"/>
            <a:ext cx="2505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Uploaded by Fishing Trip, 2017-03-01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70" name="그룹 269"/>
          <p:cNvGrpSpPr/>
          <p:nvPr/>
        </p:nvGrpSpPr>
        <p:grpSpPr>
          <a:xfrm>
            <a:off x="9756239" y="4250864"/>
            <a:ext cx="190885" cy="166255"/>
            <a:chOff x="8585860" y="2707574"/>
            <a:chExt cx="368135" cy="320634"/>
          </a:xfrm>
        </p:grpSpPr>
        <p:sp>
          <p:nvSpPr>
            <p:cNvPr id="271" name="눈물 방울 270"/>
            <p:cNvSpPr/>
            <p:nvPr/>
          </p:nvSpPr>
          <p:spPr>
            <a:xfrm rot="8100000">
              <a:off x="8585860" y="2707574"/>
              <a:ext cx="368135" cy="32063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타원 271"/>
            <p:cNvSpPr/>
            <p:nvPr/>
          </p:nvSpPr>
          <p:spPr>
            <a:xfrm>
              <a:off x="8680862" y="2766950"/>
              <a:ext cx="178130" cy="1781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4" name="TextBox 273"/>
          <p:cNvSpPr txBox="1"/>
          <p:nvPr/>
        </p:nvSpPr>
        <p:spPr>
          <a:xfrm>
            <a:off x="8463318" y="6031552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시간대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15:00 ~ 02:00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075221" y="6051432"/>
            <a:ext cx="319479" cy="325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7" name="TextBox 276"/>
          <p:cNvSpPr txBox="1"/>
          <p:nvPr/>
        </p:nvSpPr>
        <p:spPr>
          <a:xfrm>
            <a:off x="7950200" y="2984500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Rank </a:t>
            </a:r>
          </a:p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8" name="타원 277"/>
          <p:cNvSpPr/>
          <p:nvPr/>
        </p:nvSpPr>
        <p:spPr>
          <a:xfrm>
            <a:off x="7988300" y="2946400"/>
            <a:ext cx="482600" cy="482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72438" y="5788485"/>
            <a:ext cx="373062" cy="236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9" name="TextBox 278"/>
          <p:cNvSpPr txBox="1"/>
          <p:nvPr/>
        </p:nvSpPr>
        <p:spPr>
          <a:xfrm>
            <a:off x="8463318" y="5752152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어종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방어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0" name="아래쪽 화살표 279"/>
          <p:cNvSpPr/>
          <p:nvPr/>
        </p:nvSpPr>
        <p:spPr>
          <a:xfrm rot="18900000">
            <a:off x="10033000" y="4775200"/>
            <a:ext cx="292100" cy="381000"/>
          </a:xfrm>
          <a:prstGeom prst="downArrow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아래쪽 화살표 280"/>
          <p:cNvSpPr/>
          <p:nvPr/>
        </p:nvSpPr>
        <p:spPr>
          <a:xfrm rot="8100000">
            <a:off x="9386019" y="4154098"/>
            <a:ext cx="292100" cy="381000"/>
          </a:xfrm>
          <a:prstGeom prst="downArrow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4. 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포인트</a:t>
            </a:r>
          </a:p>
        </p:txBody>
      </p:sp>
      <p:pic>
        <p:nvPicPr>
          <p:cNvPr id="117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1609" y="863117"/>
            <a:ext cx="3332608" cy="5554347"/>
          </a:xfrm>
          <a:prstGeom prst="rect">
            <a:avLst/>
          </a:prstGeom>
          <a:solidFill>
            <a:schemeClr val="bg1">
              <a:lumMod val="85000"/>
            </a:schemeClr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직사각형 117"/>
          <p:cNvSpPr/>
          <p:nvPr/>
        </p:nvSpPr>
        <p:spPr>
          <a:xfrm>
            <a:off x="381000" y="2844800"/>
            <a:ext cx="3263900" cy="353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368300" y="1079500"/>
            <a:ext cx="3302000" cy="1778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210559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4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cxnSp>
        <p:nvCxnSpPr>
          <p:cNvPr id="121" name="직선 화살표 연결선 120"/>
          <p:cNvCxnSpPr/>
          <p:nvPr/>
        </p:nvCxnSpPr>
        <p:spPr>
          <a:xfrm rot="10800000">
            <a:off x="465322" y="1245309"/>
            <a:ext cx="291548" cy="1588"/>
          </a:xfrm>
          <a:prstGeom prst="straightConnector1">
            <a:avLst/>
          </a:prstGeom>
          <a:ln w="349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그룹 263"/>
          <p:cNvGrpSpPr/>
          <p:nvPr/>
        </p:nvGrpSpPr>
        <p:grpSpPr>
          <a:xfrm>
            <a:off x="3500273" y="1142531"/>
            <a:ext cx="55563" cy="219868"/>
            <a:chOff x="3552032" y="1130299"/>
            <a:chExt cx="55563" cy="219868"/>
          </a:xfrm>
        </p:grpSpPr>
        <p:sp>
          <p:nvSpPr>
            <p:cNvPr id="123" name="타원 122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1664527" y="2655660"/>
            <a:ext cx="657618" cy="59571"/>
            <a:chOff x="1651827" y="2554060"/>
            <a:chExt cx="657618" cy="59571"/>
          </a:xfrm>
        </p:grpSpPr>
        <p:sp>
          <p:nvSpPr>
            <p:cNvPr id="128" name="타원 127"/>
            <p:cNvSpPr/>
            <p:nvPr/>
          </p:nvSpPr>
          <p:spPr>
            <a:xfrm>
              <a:off x="2253882" y="2556725"/>
              <a:ext cx="55563" cy="555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/>
            <p:cNvSpPr/>
            <p:nvPr/>
          </p:nvSpPr>
          <p:spPr>
            <a:xfrm>
              <a:off x="1950590" y="2554060"/>
              <a:ext cx="55563" cy="555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/>
            <p:cNvSpPr/>
            <p:nvPr/>
          </p:nvSpPr>
          <p:spPr>
            <a:xfrm>
              <a:off x="1651827" y="2558068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1" name="TextBox 130"/>
          <p:cNvSpPr txBox="1"/>
          <p:nvPr/>
        </p:nvSpPr>
        <p:spPr>
          <a:xfrm rot="20071013">
            <a:off x="1552834" y="1879600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</a:rPr>
              <a:t>업로드 한 사진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00051" y="2956626"/>
            <a:ext cx="12137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방어 포인트</a:t>
            </a:r>
            <a:endParaRPr lang="ko-KR" altLang="en-US" sz="1500" b="1" dirty="0"/>
          </a:p>
        </p:txBody>
      </p:sp>
      <p:grpSp>
        <p:nvGrpSpPr>
          <p:cNvPr id="133" name="그룹 198"/>
          <p:cNvGrpSpPr/>
          <p:nvPr/>
        </p:nvGrpSpPr>
        <p:grpSpPr>
          <a:xfrm>
            <a:off x="2548168" y="3014386"/>
            <a:ext cx="932245" cy="166221"/>
            <a:chOff x="4537224" y="4356100"/>
            <a:chExt cx="1282097" cy="228600"/>
          </a:xfrm>
        </p:grpSpPr>
        <p:sp>
          <p:nvSpPr>
            <p:cNvPr id="134" name="포인트가 5개인 별 133"/>
            <p:cNvSpPr/>
            <p:nvPr/>
          </p:nvSpPr>
          <p:spPr>
            <a:xfrm>
              <a:off x="4537224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포인트가 5개인 별 134"/>
            <p:cNvSpPr/>
            <p:nvPr/>
          </p:nvSpPr>
          <p:spPr>
            <a:xfrm>
              <a:off x="48006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포인트가 5개인 별 135"/>
            <p:cNvSpPr/>
            <p:nvPr/>
          </p:nvSpPr>
          <p:spPr>
            <a:xfrm>
              <a:off x="50673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포인트가 5개인 별 136"/>
            <p:cNvSpPr/>
            <p:nvPr/>
          </p:nvSpPr>
          <p:spPr>
            <a:xfrm>
              <a:off x="5314648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5590721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2205268" y="29813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5.0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55254" y="3215352"/>
            <a:ext cx="2505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Uploaded by Fishing Trip, 2017-03-01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881418" y="6031552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시간대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15:00 ~ 02:00</a:t>
            </a:r>
          </a:p>
        </p:txBody>
      </p:sp>
      <p:pic>
        <p:nvPicPr>
          <p:cNvPr id="15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5013" y="6051432"/>
            <a:ext cx="337787" cy="34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9" name="TextBox 168"/>
          <p:cNvSpPr txBox="1"/>
          <p:nvPr/>
        </p:nvSpPr>
        <p:spPr>
          <a:xfrm>
            <a:off x="368300" y="2984500"/>
            <a:ext cx="60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Rank </a:t>
            </a:r>
          </a:p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1" name="타원 170"/>
          <p:cNvSpPr/>
          <p:nvPr/>
        </p:nvSpPr>
        <p:spPr>
          <a:xfrm>
            <a:off x="406400" y="2946400"/>
            <a:ext cx="482600" cy="482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5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538" y="5788485"/>
            <a:ext cx="373062" cy="236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6" name="TextBox 175"/>
          <p:cNvSpPr txBox="1"/>
          <p:nvPr/>
        </p:nvSpPr>
        <p:spPr>
          <a:xfrm>
            <a:off x="881418" y="5752152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어종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방어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4650" y="3559174"/>
            <a:ext cx="3270250" cy="2140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77" name="그룹 176"/>
          <p:cNvGrpSpPr/>
          <p:nvPr/>
        </p:nvGrpSpPr>
        <p:grpSpPr>
          <a:xfrm>
            <a:off x="891639" y="4123864"/>
            <a:ext cx="190885" cy="166255"/>
            <a:chOff x="8585860" y="2707574"/>
            <a:chExt cx="368135" cy="320634"/>
          </a:xfrm>
        </p:grpSpPr>
        <p:sp>
          <p:nvSpPr>
            <p:cNvPr id="178" name="눈물 방울 177"/>
            <p:cNvSpPr/>
            <p:nvPr/>
          </p:nvSpPr>
          <p:spPr>
            <a:xfrm rot="8100000">
              <a:off x="8585860" y="2707574"/>
              <a:ext cx="368135" cy="32063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8680862" y="2766950"/>
              <a:ext cx="178130" cy="1781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아래쪽 화살표 179"/>
          <p:cNvSpPr/>
          <p:nvPr/>
        </p:nvSpPr>
        <p:spPr>
          <a:xfrm>
            <a:off x="1862777" y="5808353"/>
            <a:ext cx="292100" cy="381000"/>
          </a:xfrm>
          <a:prstGeom prst="downArrow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1" name="직선 화살표 연결선 180"/>
          <p:cNvCxnSpPr/>
          <p:nvPr/>
        </p:nvCxnSpPr>
        <p:spPr>
          <a:xfrm>
            <a:off x="3732852" y="38735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2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7157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3" name="직사각형 182"/>
          <p:cNvSpPr/>
          <p:nvPr/>
        </p:nvSpPr>
        <p:spPr>
          <a:xfrm>
            <a:off x="399610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5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pic>
        <p:nvPicPr>
          <p:cNvPr id="184" name="Picture 4"/>
          <p:cNvPicPr>
            <a:picLocks noChangeAspect="1" noChangeArrowheads="1"/>
          </p:cNvPicPr>
          <p:nvPr/>
        </p:nvPicPr>
        <p:blipFill>
          <a:blip r:embed="rId6"/>
          <a:srcRect t="67436" b="10637"/>
          <a:stretch>
            <a:fillRect/>
          </a:stretch>
        </p:blipFill>
        <p:spPr bwMode="auto">
          <a:xfrm>
            <a:off x="4147876" y="1419367"/>
            <a:ext cx="3303980" cy="439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5" name="직사각형 184"/>
          <p:cNvSpPr/>
          <p:nvPr/>
        </p:nvSpPr>
        <p:spPr>
          <a:xfrm>
            <a:off x="4144185" y="1074057"/>
            <a:ext cx="3310003" cy="362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186" name="그룹 263"/>
          <p:cNvGrpSpPr/>
          <p:nvPr/>
        </p:nvGrpSpPr>
        <p:grpSpPr>
          <a:xfrm>
            <a:off x="7328825" y="1130299"/>
            <a:ext cx="55563" cy="219868"/>
            <a:chOff x="3552032" y="1130299"/>
            <a:chExt cx="55563" cy="219868"/>
          </a:xfrm>
        </p:grpSpPr>
        <p:sp>
          <p:nvSpPr>
            <p:cNvPr id="187" name="타원 186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4" name="직선 연결선 193"/>
          <p:cNvCxnSpPr/>
          <p:nvPr/>
        </p:nvCxnSpPr>
        <p:spPr>
          <a:xfrm>
            <a:off x="4135272" y="3451290"/>
            <a:ext cx="331640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203510" y="353316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포인트 평점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96" name="그룹 139"/>
          <p:cNvGrpSpPr/>
          <p:nvPr/>
        </p:nvGrpSpPr>
        <p:grpSpPr>
          <a:xfrm>
            <a:off x="4267583" y="4401173"/>
            <a:ext cx="796055" cy="141938"/>
            <a:chOff x="4537224" y="4356100"/>
            <a:chExt cx="1282097" cy="228600"/>
          </a:xfrm>
        </p:grpSpPr>
        <p:sp>
          <p:nvSpPr>
            <p:cNvPr id="197" name="포인트가 5개인 별 196"/>
            <p:cNvSpPr/>
            <p:nvPr/>
          </p:nvSpPr>
          <p:spPr>
            <a:xfrm>
              <a:off x="4537224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포인트가 5개인 별 197"/>
            <p:cNvSpPr/>
            <p:nvPr/>
          </p:nvSpPr>
          <p:spPr>
            <a:xfrm>
              <a:off x="48006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포인트가 5개인 별 198"/>
            <p:cNvSpPr/>
            <p:nvPr/>
          </p:nvSpPr>
          <p:spPr>
            <a:xfrm>
              <a:off x="50673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포인트가 5개인 별 199"/>
            <p:cNvSpPr/>
            <p:nvPr/>
          </p:nvSpPr>
          <p:spPr>
            <a:xfrm>
              <a:off x="5314648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포인트가 5개인 별 200"/>
            <p:cNvSpPr/>
            <p:nvPr/>
          </p:nvSpPr>
          <p:spPr>
            <a:xfrm>
              <a:off x="5590721" y="4356100"/>
              <a:ext cx="228600" cy="228600"/>
            </a:xfrm>
            <a:prstGeom prst="star5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2" name="TextBox 201"/>
          <p:cNvSpPr txBox="1"/>
          <p:nvPr/>
        </p:nvSpPr>
        <p:spPr>
          <a:xfrm>
            <a:off x="4175592" y="3690388"/>
            <a:ext cx="100540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dirty="0" smtClean="0">
                <a:solidFill>
                  <a:srgbClr val="FF0000"/>
                </a:solidFill>
              </a:rPr>
              <a:t>5.0</a:t>
            </a:r>
            <a:endParaRPr lang="ko-KR" altLang="en-US" sz="4500" b="1" dirty="0">
              <a:solidFill>
                <a:srgbClr val="FF0000"/>
              </a:solidFill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5697223" y="3764065"/>
            <a:ext cx="1416096" cy="154778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/>
          <p:cNvSpPr txBox="1"/>
          <p:nvPr/>
        </p:nvSpPr>
        <p:spPr>
          <a:xfrm>
            <a:off x="5406030" y="3692400"/>
            <a:ext cx="26642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  <a:p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4148920" y="4643252"/>
            <a:ext cx="3303398" cy="17456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TextBox 205"/>
          <p:cNvSpPr txBox="1"/>
          <p:nvPr/>
        </p:nvSpPr>
        <p:spPr>
          <a:xfrm rot="2046465">
            <a:off x="4913195" y="5097012"/>
            <a:ext cx="9653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리뷰 내용들</a:t>
            </a:r>
            <a:r>
              <a:rPr lang="en-US" altLang="ko-KR" sz="1000" dirty="0" smtClean="0"/>
              <a:t>…</a:t>
            </a:r>
            <a:endParaRPr lang="ko-KR" altLang="en-US" sz="1000" dirty="0"/>
          </a:p>
        </p:txBody>
      </p:sp>
      <p:pic>
        <p:nvPicPr>
          <p:cNvPr id="207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3866" y="2569999"/>
            <a:ext cx="317594" cy="30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8" name="TextBox 207"/>
          <p:cNvSpPr txBox="1"/>
          <p:nvPr/>
        </p:nvSpPr>
        <p:spPr>
          <a:xfrm>
            <a:off x="4585648" y="2575171"/>
            <a:ext cx="2497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어획 가능 선주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연목항 선상낚시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6" name="직선 화살표 연결선 215"/>
          <p:cNvCxnSpPr/>
          <p:nvPr/>
        </p:nvCxnSpPr>
        <p:spPr>
          <a:xfrm rot="10800000">
            <a:off x="4278166" y="1258957"/>
            <a:ext cx="291548" cy="1588"/>
          </a:xfrm>
          <a:prstGeom prst="straightConnector1">
            <a:avLst/>
          </a:prstGeom>
          <a:ln w="34925">
            <a:solidFill>
              <a:schemeClr val="bg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4584541" y="2241343"/>
            <a:ext cx="1813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시간대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 15:00 ~ 02:00</a:t>
            </a:r>
          </a:p>
        </p:txBody>
      </p:sp>
      <p:pic>
        <p:nvPicPr>
          <p:cNvPr id="21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03866" y="2225598"/>
            <a:ext cx="312058" cy="31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3661" y="1962651"/>
            <a:ext cx="373062" cy="236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0" name="TextBox 219"/>
          <p:cNvSpPr txBox="1"/>
          <p:nvPr/>
        </p:nvSpPr>
        <p:spPr>
          <a:xfrm>
            <a:off x="4584541" y="1926318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어종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방어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4585648" y="2907679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Tip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보기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 rot="19832504">
            <a:off x="5237018" y="2660074"/>
            <a:ext cx="1962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어떤 정보들이 더 와야 하는지</a:t>
            </a:r>
            <a:r>
              <a:rPr lang="en-US" altLang="ko-KR" sz="1000" dirty="0" smtClean="0">
                <a:solidFill>
                  <a:srgbClr val="FF0000"/>
                </a:solidFill>
              </a:rPr>
              <a:t>?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Document History |</a:t>
            </a:r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 </a:t>
            </a:r>
            <a:endParaRPr lang="en-US" altLang="ko-KR" sz="1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graphicFrame>
        <p:nvGraphicFramePr>
          <p:cNvPr id="5" name="Group 2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25747985"/>
              </p:ext>
            </p:extLst>
          </p:nvPr>
        </p:nvGraphicFramePr>
        <p:xfrm>
          <a:off x="360363" y="836613"/>
          <a:ext cx="10801350" cy="3769941"/>
        </p:xfrm>
        <a:graphic>
          <a:graphicData uri="http://schemas.openxmlformats.org/drawingml/2006/table">
            <a:tbl>
              <a:tblPr/>
              <a:tblGrid>
                <a:gridCol w="490996"/>
                <a:gridCol w="994188"/>
                <a:gridCol w="813815"/>
                <a:gridCol w="5879801"/>
                <a:gridCol w="2622550"/>
              </a:tblGrid>
              <a:tr h="16076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Ver.</a:t>
                      </a:r>
                    </a:p>
                  </a:txBody>
                  <a:tcPr marL="72001" marR="72001" marT="46800" marB="46800" anchor="ctr" horzOverflow="overflow">
                    <a:lnL>
                      <a:noFill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Date</a:t>
                      </a: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Author</a:t>
                      </a: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Description</a:t>
                      </a: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</a:rPr>
                        <a:t>Review</a:t>
                      </a: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</a:tr>
              <a:tr h="37350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0.1</a:t>
                      </a:r>
                    </a:p>
                  </a:txBody>
                  <a:tcPr marL="72001" marR="72001" marT="46800" marB="46800" anchor="ctr" horzOverflow="overflow">
                    <a:lnL>
                      <a:noFill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2017.02.15</a:t>
                      </a: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Hwasub.lee</a:t>
                      </a: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 Initial release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기본 구성 요소 설계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0.2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>
                      <a:noFill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2017.02.27</a:t>
                      </a: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Hwasub.lee</a:t>
                      </a: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 initial version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메뉴</a:t>
                      </a: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  <a:sym typeface="Wingdings" pitchFamily="2" charset="2"/>
                        </a:rPr>
                        <a:t>세분화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0.3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>
                      <a:noFill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2017.03.01</a:t>
                      </a: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Hwasub.lee</a:t>
                      </a: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내용 추가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차 </a:t>
                      </a:r>
                      <a:r>
                        <a:rPr kumimoji="1" lang="ko-KR" altLang="en-US" sz="1000" b="0" i="0" u="none" strike="noStrike" kern="1200" cap="none" normalizeH="0" baseline="0" dirty="0" err="1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릴리즈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 버전에서는 예약기능은 제외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예약 메뉴에서는 예약 기능을 제외한 업주 정보만 보여주는 것으로 수정</a:t>
                      </a: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0.4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>
                      <a:noFill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2017.04.04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+mn-cs"/>
                        </a:rPr>
                        <a:t>Hwasub.lee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0" i="0" u="none" strike="noStrike" kern="1200" cap="none" normalizeH="0" baseline="0" dirty="0" smtClean="0">
                          <a:ln>
                            <a:solidFill>
                              <a:schemeClr val="dk1">
                                <a:shade val="95000"/>
                                <a:satMod val="10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맑은 고딕" pitchFamily="50" charset="-127"/>
                          <a:cs typeface="+mn-cs"/>
                        </a:rPr>
                        <a:t>날씨 세부 메뉴 추가</a:t>
                      </a: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kern="1200" cap="none" normalizeH="0" baseline="0" dirty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>
                      <a:noFill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76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>
                      <a:noFill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50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>
                      <a:noFill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>
                      <a:noFill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noProof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5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>
                      <a:noFill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kern="1200" cap="none" normalizeH="0" baseline="0" noProof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en-US" altLang="ko-KR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  <a:sym typeface="Wingdings" pitchFamily="2" charset="2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kern="1200" cap="none" normalizeH="0" baseline="0" dirty="0" smtClean="0">
                        <a:ln>
                          <a:solidFill>
                            <a:schemeClr val="dk1">
                              <a:shade val="95000"/>
                              <a:satMod val="10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맑은 고딕" pitchFamily="50" charset="-127"/>
                        <a:cs typeface="+mn-cs"/>
                      </a:endParaRPr>
                    </a:p>
                  </a:txBody>
                  <a:tcPr marL="72001" marR="72001" marT="46800" marB="46800" anchor="ctr" horzOverflow="overflow">
                    <a:lnL w="6350" cap="flat" cmpd="sng" algn="ctr">
                      <a:solidFill>
                        <a:srgbClr val="AEAE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7664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11522075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8504" y="334400"/>
            <a:ext cx="2632517" cy="15388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/>
            <a:r>
              <a:rPr lang="ko-KR" altLang="en-US" sz="1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회사탈출 프로젝트</a:t>
            </a:r>
            <a:endParaRPr lang="en-US" altLang="ko-KR" sz="1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504" y="4525215"/>
            <a:ext cx="8772969" cy="877163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r>
              <a:rPr lang="en-US" altLang="ko-KR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5. </a:t>
            </a:r>
            <a:r>
              <a:rPr lang="ko-KR" altLang="en-US" sz="54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즐겨찾기</a:t>
            </a:r>
            <a:endParaRPr lang="en-US" altLang="ko-KR" sz="5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497" y="627946"/>
            <a:ext cx="1555490" cy="415498"/>
          </a:xfrm>
          <a:prstGeom prst="rect">
            <a:avLst/>
          </a:prstGeom>
          <a:noFill/>
          <a:ln>
            <a:noFill/>
          </a:ln>
        </p:spPr>
        <p:txBody>
          <a:bodyPr wrap="none" lIns="0" tIns="0">
            <a:spAutoFit/>
          </a:bodyPr>
          <a:lstStyle/>
          <a:p>
            <a:pPr defTabSz="914400"/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</a:rPr>
              <a:t>Task Flow</a:t>
            </a:r>
          </a:p>
        </p:txBody>
      </p:sp>
    </p:spTree>
    <p:extLst>
      <p:ext uri="{BB962C8B-B14F-4D97-AF65-F5344CB8AC3E}">
        <p14:creationId xmlns:p14="http://schemas.microsoft.com/office/powerpoint/2010/main" xmlns="" val="313159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5. </a:t>
            </a:r>
            <a:r>
              <a:rPr lang="ko-KR" altLang="en-US" sz="1200" b="1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즐겨찾기</a:t>
            </a:r>
            <a:endParaRPr lang="ko-KR" altLang="en-US" sz="12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7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727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9" name="직사각형 258"/>
          <p:cNvSpPr/>
          <p:nvPr/>
        </p:nvSpPr>
        <p:spPr>
          <a:xfrm>
            <a:off x="363756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2" name="그룹 259"/>
          <p:cNvGrpSpPr/>
          <p:nvPr/>
        </p:nvGrpSpPr>
        <p:grpSpPr>
          <a:xfrm>
            <a:off x="434513" y="1168400"/>
            <a:ext cx="228600" cy="153988"/>
            <a:chOff x="438150" y="1168400"/>
            <a:chExt cx="228600" cy="153988"/>
          </a:xfrm>
        </p:grpSpPr>
        <p:cxnSp>
          <p:nvCxnSpPr>
            <p:cNvPr id="261" name="직선 연결선 260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63"/>
          <p:cNvGrpSpPr/>
          <p:nvPr/>
        </p:nvGrpSpPr>
        <p:grpSpPr>
          <a:xfrm>
            <a:off x="3548395" y="1130299"/>
            <a:ext cx="55563" cy="219868"/>
            <a:chOff x="3552032" y="1130299"/>
            <a:chExt cx="55563" cy="219868"/>
          </a:xfrm>
        </p:grpSpPr>
        <p:sp>
          <p:nvSpPr>
            <p:cNvPr id="265" name="타원 264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8" name="그림 297" descr="안면도2.jpg"/>
          <p:cNvPicPr>
            <a:picLocks noChangeAspect="1"/>
          </p:cNvPicPr>
          <p:nvPr/>
        </p:nvPicPr>
        <p:blipFill>
          <a:blip r:embed="rId3">
            <a:lum bright="-12000" contrast="31000"/>
          </a:blip>
          <a:srcRect t="24388" b="2636"/>
          <a:stretch>
            <a:fillRect/>
          </a:stretch>
        </p:blipFill>
        <p:spPr>
          <a:xfrm>
            <a:off x="359879" y="1431242"/>
            <a:ext cx="3316703" cy="1603513"/>
          </a:xfrm>
          <a:prstGeom prst="rect">
            <a:avLst/>
          </a:prstGeom>
        </p:spPr>
      </p:pic>
      <p:cxnSp>
        <p:nvCxnSpPr>
          <p:cNvPr id="308" name="직선 화살표 연결선 307"/>
          <p:cNvCxnSpPr/>
          <p:nvPr/>
        </p:nvCxnSpPr>
        <p:spPr>
          <a:xfrm rot="10800000">
            <a:off x="426487" y="1614495"/>
            <a:ext cx="185738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1226168" y="1506606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안면도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311" name="직사각형 310"/>
          <p:cNvSpPr/>
          <p:nvPr/>
        </p:nvSpPr>
        <p:spPr>
          <a:xfrm>
            <a:off x="496061" y="3352800"/>
            <a:ext cx="1444487" cy="1073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예약</a:t>
            </a:r>
            <a:endParaRPr lang="ko-KR" altLang="en-US" sz="1400" b="1" dirty="0"/>
          </a:p>
        </p:txBody>
      </p:sp>
      <p:sp>
        <p:nvSpPr>
          <p:cNvPr id="312" name="직사각형 311"/>
          <p:cNvSpPr/>
          <p:nvPr/>
        </p:nvSpPr>
        <p:spPr>
          <a:xfrm>
            <a:off x="2099574" y="3352800"/>
            <a:ext cx="1444487" cy="1696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낚시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포인트</a:t>
            </a:r>
            <a:endParaRPr lang="ko-KR" altLang="en-US" sz="1400" b="1" dirty="0"/>
          </a:p>
        </p:txBody>
      </p:sp>
      <p:sp>
        <p:nvSpPr>
          <p:cNvPr id="313" name="직사각형 312"/>
          <p:cNvSpPr/>
          <p:nvPr/>
        </p:nvSpPr>
        <p:spPr>
          <a:xfrm>
            <a:off x="496061" y="4558748"/>
            <a:ext cx="1444487" cy="152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즐겨찾기</a:t>
            </a:r>
            <a:endParaRPr lang="ko-KR" altLang="en-US" sz="1400" b="1" dirty="0"/>
          </a:p>
        </p:txBody>
      </p:sp>
      <p:sp>
        <p:nvSpPr>
          <p:cNvPr id="314" name="직사각형 313"/>
          <p:cNvSpPr/>
          <p:nvPr/>
        </p:nvSpPr>
        <p:spPr>
          <a:xfrm>
            <a:off x="2099574" y="5194851"/>
            <a:ext cx="1444487" cy="1113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Day Plan</a:t>
            </a:r>
            <a:endParaRPr lang="ko-KR" altLang="en-US" sz="1400" b="1" dirty="0"/>
          </a:p>
        </p:txBody>
      </p:sp>
      <p:sp>
        <p:nvSpPr>
          <p:cNvPr id="315" name="직사각형 314"/>
          <p:cNvSpPr/>
          <p:nvPr/>
        </p:nvSpPr>
        <p:spPr>
          <a:xfrm>
            <a:off x="496061" y="6202017"/>
            <a:ext cx="1444487" cy="1060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87"/>
          <p:cNvGrpSpPr/>
          <p:nvPr/>
        </p:nvGrpSpPr>
        <p:grpSpPr>
          <a:xfrm>
            <a:off x="3207227" y="3084394"/>
            <a:ext cx="335345" cy="218364"/>
            <a:chOff x="4517409" y="1937982"/>
            <a:chExt cx="586854" cy="382137"/>
          </a:xfrm>
        </p:grpSpPr>
        <p:sp>
          <p:nvSpPr>
            <p:cNvPr id="86" name="순서도: 지연 85"/>
            <p:cNvSpPr/>
            <p:nvPr/>
          </p:nvSpPr>
          <p:spPr>
            <a:xfrm>
              <a:off x="4817660" y="2019869"/>
              <a:ext cx="286603" cy="218364"/>
            </a:xfrm>
            <a:prstGeom prst="flowChartDelay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/>
            <p:cNvSpPr/>
            <p:nvPr/>
          </p:nvSpPr>
          <p:spPr>
            <a:xfrm>
              <a:off x="4517409" y="1937982"/>
              <a:ext cx="382137" cy="3821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497541" y="30707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다운로드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1135579" y="4839531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2156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1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732852" y="35814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4945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3990258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2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57593" y="1073426"/>
            <a:ext cx="3289102" cy="53141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157593" y="1074057"/>
            <a:ext cx="3289102" cy="1573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833732" y="11264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 smtClean="0"/>
              <a:t>즐겨찾기</a:t>
            </a:r>
            <a:endParaRPr lang="ko-KR" altLang="en-US" sz="1400" b="1" dirty="0"/>
          </a:p>
        </p:txBody>
      </p:sp>
      <p:cxnSp>
        <p:nvCxnSpPr>
          <p:cNvPr id="33" name="직선 화살표 연결선 32"/>
          <p:cNvCxnSpPr/>
          <p:nvPr/>
        </p:nvCxnSpPr>
        <p:spPr>
          <a:xfrm rot="10800000">
            <a:off x="4278166" y="1258957"/>
            <a:ext cx="291548" cy="1588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263"/>
          <p:cNvGrpSpPr/>
          <p:nvPr/>
        </p:nvGrpSpPr>
        <p:grpSpPr>
          <a:xfrm>
            <a:off x="7313117" y="1156179"/>
            <a:ext cx="55563" cy="219868"/>
            <a:chOff x="3552032" y="1130299"/>
            <a:chExt cx="55563" cy="219868"/>
          </a:xfrm>
        </p:grpSpPr>
        <p:sp>
          <p:nvSpPr>
            <p:cNvPr id="35" name="타원 34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/>
          <p:cNvSpPr txBox="1"/>
          <p:nvPr/>
        </p:nvSpPr>
        <p:spPr>
          <a:xfrm rot="20468492">
            <a:off x="5031737" y="1680086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즐겨찾기</a:t>
            </a:r>
            <a:r>
              <a:rPr lang="ko-KR" altLang="en-US" sz="1000" dirty="0" smtClean="0"/>
              <a:t> 관련 이미지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흰색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바탕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4205927" y="2752724"/>
            <a:ext cx="3190875" cy="23907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23946" y="2765164"/>
            <a:ext cx="3168180" cy="1560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6" name="그룹 139"/>
          <p:cNvGrpSpPr/>
          <p:nvPr/>
        </p:nvGrpSpPr>
        <p:grpSpPr>
          <a:xfrm>
            <a:off x="4544704" y="4389119"/>
            <a:ext cx="932245" cy="166221"/>
            <a:chOff x="4537224" y="4356100"/>
            <a:chExt cx="1282097" cy="228600"/>
          </a:xfrm>
        </p:grpSpPr>
        <p:sp>
          <p:nvSpPr>
            <p:cNvPr id="47" name="포인트가 5개인 별 46"/>
            <p:cNvSpPr/>
            <p:nvPr/>
          </p:nvSpPr>
          <p:spPr>
            <a:xfrm>
              <a:off x="4537224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포인트가 5개인 별 47"/>
            <p:cNvSpPr/>
            <p:nvPr/>
          </p:nvSpPr>
          <p:spPr>
            <a:xfrm>
              <a:off x="48006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포인트가 5개인 별 48"/>
            <p:cNvSpPr/>
            <p:nvPr/>
          </p:nvSpPr>
          <p:spPr>
            <a:xfrm>
              <a:off x="50673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포인트가 5개인 별 49"/>
            <p:cNvSpPr/>
            <p:nvPr/>
          </p:nvSpPr>
          <p:spPr>
            <a:xfrm>
              <a:off x="5314648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포인트가 5개인 별 50"/>
            <p:cNvSpPr/>
            <p:nvPr/>
          </p:nvSpPr>
          <p:spPr>
            <a:xfrm>
              <a:off x="5590721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201804" y="4356100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5.0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91652" y="392430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n-ea"/>
              </a:rPr>
              <a:t>연목항 선상낚시</a:t>
            </a:r>
            <a:endParaRPr lang="ko-KR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02752" y="4610100"/>
            <a:ext cx="2557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예약 가능 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시간제 낚시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숙박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용품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식당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202752" y="4838700"/>
            <a:ext cx="2194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위치 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충남 태안군 고남면 </a:t>
            </a:r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XXX-XX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205927" y="5254625"/>
            <a:ext cx="3190875" cy="113347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479090" y="4348785"/>
            <a:ext cx="1588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 points / 500 Reviews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37363" y="1123950"/>
            <a:ext cx="295777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하트 61"/>
          <p:cNvSpPr/>
          <p:nvPr/>
        </p:nvSpPr>
        <p:spPr>
          <a:xfrm>
            <a:off x="7099300" y="4406900"/>
            <a:ext cx="190500" cy="190500"/>
          </a:xfrm>
          <a:prstGeom prst="hear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5504379" y="3467931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7542852" y="35814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31234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4">
            <a:lum bright="-40000" contrast="59000"/>
          </a:blip>
          <a:srcRect/>
          <a:stretch>
            <a:fillRect/>
          </a:stretch>
        </p:blipFill>
        <p:spPr bwMode="auto">
          <a:xfrm>
            <a:off x="7938696" y="1088764"/>
            <a:ext cx="3320544" cy="1635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4" name="직선 화살표 연결선 63"/>
          <p:cNvCxnSpPr/>
          <p:nvPr/>
        </p:nvCxnSpPr>
        <p:spPr>
          <a:xfrm rot="10800000">
            <a:off x="8000994" y="1232351"/>
            <a:ext cx="185738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7790184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3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grpSp>
        <p:nvGrpSpPr>
          <p:cNvPr id="66" name="그룹 263"/>
          <p:cNvGrpSpPr/>
          <p:nvPr/>
        </p:nvGrpSpPr>
        <p:grpSpPr>
          <a:xfrm>
            <a:off x="11081959" y="1130299"/>
            <a:ext cx="55563" cy="219868"/>
            <a:chOff x="3552032" y="1130299"/>
            <a:chExt cx="55563" cy="219868"/>
          </a:xfrm>
        </p:grpSpPr>
        <p:sp>
          <p:nvSpPr>
            <p:cNvPr id="67" name="타원 66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타원 69"/>
          <p:cNvSpPr/>
          <p:nvPr/>
        </p:nvSpPr>
        <p:spPr>
          <a:xfrm>
            <a:off x="9815825" y="2556725"/>
            <a:ext cx="55563" cy="5556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9512533" y="2554060"/>
            <a:ext cx="55563" cy="5556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9213770" y="2558068"/>
            <a:ext cx="55563" cy="555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992094" y="27788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연목항</a:t>
            </a: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선상낚시</a:t>
            </a:r>
            <a:endParaRPr lang="ko-KR" altLang="en-US" sz="1500" b="1" dirty="0"/>
          </a:p>
        </p:txBody>
      </p:sp>
      <p:grpSp>
        <p:nvGrpSpPr>
          <p:cNvPr id="74" name="그룹 198"/>
          <p:cNvGrpSpPr/>
          <p:nvPr/>
        </p:nvGrpSpPr>
        <p:grpSpPr>
          <a:xfrm>
            <a:off x="8344811" y="3154086"/>
            <a:ext cx="932245" cy="166221"/>
            <a:chOff x="4537224" y="4356100"/>
            <a:chExt cx="1282097" cy="228600"/>
          </a:xfrm>
        </p:grpSpPr>
        <p:sp>
          <p:nvSpPr>
            <p:cNvPr id="75" name="포인트가 5개인 별 74"/>
            <p:cNvSpPr/>
            <p:nvPr/>
          </p:nvSpPr>
          <p:spPr>
            <a:xfrm>
              <a:off x="4537224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포인트가 5개인 별 75"/>
            <p:cNvSpPr/>
            <p:nvPr/>
          </p:nvSpPr>
          <p:spPr>
            <a:xfrm>
              <a:off x="48006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5067300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5314648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5590721" y="4356100"/>
              <a:ext cx="228600" cy="228600"/>
            </a:xfrm>
            <a:prstGeom prst="star5">
              <a:avLst/>
            </a:prstGeom>
            <a:solidFill>
              <a:srgbClr val="FF09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8001911" y="31210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5.0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279197" y="3113752"/>
            <a:ext cx="1588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 points / 500 Reviews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7944592" y="3420094"/>
            <a:ext cx="3313215" cy="6175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간략한 설명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업체 소개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6"/>
          <a:srcRect b="10637"/>
          <a:stretch>
            <a:fillRect/>
          </a:stretch>
        </p:blipFill>
        <p:spPr bwMode="auto">
          <a:xfrm>
            <a:off x="7941953" y="4504764"/>
            <a:ext cx="3303980" cy="1789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4" name="TextBox 83"/>
          <p:cNvSpPr txBox="1"/>
          <p:nvPr/>
        </p:nvSpPr>
        <p:spPr>
          <a:xfrm>
            <a:off x="8280114" y="4156361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네비게이션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586389" y="415636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전화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417667" y="414448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웹사이트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아래쪽 화살표 91"/>
          <p:cNvSpPr/>
          <p:nvPr/>
        </p:nvSpPr>
        <p:spPr>
          <a:xfrm>
            <a:off x="10179456" y="5136343"/>
            <a:ext cx="259308" cy="477672"/>
          </a:xfrm>
          <a:prstGeom prst="downArrow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3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892147" y="2931330"/>
            <a:ext cx="252695" cy="24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036152" y="4117707"/>
            <a:ext cx="304989" cy="276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262703" y="4070391"/>
            <a:ext cx="389708" cy="350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" name="Picture 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0162245" y="4095690"/>
            <a:ext cx="299340" cy="321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" name="직사각형 96"/>
          <p:cNvSpPr/>
          <p:nvPr/>
        </p:nvSpPr>
        <p:spPr>
          <a:xfrm>
            <a:off x="9791700" y="2806700"/>
            <a:ext cx="952500" cy="2413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예약하기</a:t>
            </a:r>
            <a:endParaRPr lang="ko-KR" altLang="en-US" sz="1200" b="1" dirty="0"/>
          </a:p>
        </p:txBody>
      </p:sp>
      <p:pic>
        <p:nvPicPr>
          <p:cNvPr id="98" name="그림 97" descr="gps2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11726" y="4878365"/>
            <a:ext cx="3047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11522075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8504" y="334400"/>
            <a:ext cx="2632517" cy="15388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/>
            <a:r>
              <a:rPr lang="ko-KR" altLang="en-US" sz="1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회사탈출 프로젝트</a:t>
            </a:r>
            <a:endParaRPr lang="en-US" altLang="ko-KR" sz="1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504" y="4525215"/>
            <a:ext cx="8772969" cy="877163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r>
              <a:rPr lang="en-US" altLang="ko-KR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6. Day Plan</a:t>
            </a:r>
            <a:endParaRPr lang="en-US" altLang="ko-KR" sz="5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497" y="627946"/>
            <a:ext cx="1555490" cy="415498"/>
          </a:xfrm>
          <a:prstGeom prst="rect">
            <a:avLst/>
          </a:prstGeom>
          <a:noFill/>
          <a:ln>
            <a:noFill/>
          </a:ln>
        </p:spPr>
        <p:txBody>
          <a:bodyPr wrap="none" lIns="0" tIns="0">
            <a:spAutoFit/>
          </a:bodyPr>
          <a:lstStyle/>
          <a:p>
            <a:pPr defTabSz="914400"/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</a:rPr>
              <a:t>Task Flow</a:t>
            </a:r>
          </a:p>
        </p:txBody>
      </p:sp>
    </p:spTree>
    <p:extLst>
      <p:ext uri="{BB962C8B-B14F-4D97-AF65-F5344CB8AC3E}">
        <p14:creationId xmlns:p14="http://schemas.microsoft.com/office/powerpoint/2010/main" xmlns="" val="313159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6. Day Plan</a:t>
            </a:r>
            <a:endParaRPr lang="ko-KR" altLang="en-US" sz="12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7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727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9" name="직사각형 258"/>
          <p:cNvSpPr/>
          <p:nvPr/>
        </p:nvSpPr>
        <p:spPr>
          <a:xfrm>
            <a:off x="363756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2" name="그룹 259"/>
          <p:cNvGrpSpPr/>
          <p:nvPr/>
        </p:nvGrpSpPr>
        <p:grpSpPr>
          <a:xfrm>
            <a:off x="434513" y="1168400"/>
            <a:ext cx="228600" cy="153988"/>
            <a:chOff x="438150" y="1168400"/>
            <a:chExt cx="228600" cy="153988"/>
          </a:xfrm>
        </p:grpSpPr>
        <p:cxnSp>
          <p:nvCxnSpPr>
            <p:cNvPr id="261" name="직선 연결선 260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63"/>
          <p:cNvGrpSpPr/>
          <p:nvPr/>
        </p:nvGrpSpPr>
        <p:grpSpPr>
          <a:xfrm>
            <a:off x="3548395" y="1130299"/>
            <a:ext cx="55563" cy="219868"/>
            <a:chOff x="3552032" y="1130299"/>
            <a:chExt cx="55563" cy="219868"/>
          </a:xfrm>
        </p:grpSpPr>
        <p:sp>
          <p:nvSpPr>
            <p:cNvPr id="265" name="타원 264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8" name="그림 297" descr="안면도2.jpg"/>
          <p:cNvPicPr>
            <a:picLocks noChangeAspect="1"/>
          </p:cNvPicPr>
          <p:nvPr/>
        </p:nvPicPr>
        <p:blipFill>
          <a:blip r:embed="rId3">
            <a:lum bright="-12000" contrast="31000"/>
          </a:blip>
          <a:srcRect t="24388" b="2636"/>
          <a:stretch>
            <a:fillRect/>
          </a:stretch>
        </p:blipFill>
        <p:spPr>
          <a:xfrm>
            <a:off x="359879" y="1431242"/>
            <a:ext cx="3316703" cy="1603513"/>
          </a:xfrm>
          <a:prstGeom prst="rect">
            <a:avLst/>
          </a:prstGeom>
        </p:spPr>
      </p:pic>
      <p:cxnSp>
        <p:nvCxnSpPr>
          <p:cNvPr id="308" name="직선 화살표 연결선 307"/>
          <p:cNvCxnSpPr/>
          <p:nvPr/>
        </p:nvCxnSpPr>
        <p:spPr>
          <a:xfrm rot="10800000">
            <a:off x="426487" y="1614495"/>
            <a:ext cx="185738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1226168" y="1506606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안면도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311" name="직사각형 310"/>
          <p:cNvSpPr/>
          <p:nvPr/>
        </p:nvSpPr>
        <p:spPr>
          <a:xfrm>
            <a:off x="496061" y="3352800"/>
            <a:ext cx="1444487" cy="10734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예약</a:t>
            </a:r>
            <a:endParaRPr lang="ko-KR" altLang="en-US" sz="1400" b="1" dirty="0"/>
          </a:p>
        </p:txBody>
      </p:sp>
      <p:sp>
        <p:nvSpPr>
          <p:cNvPr id="312" name="직사각형 311"/>
          <p:cNvSpPr/>
          <p:nvPr/>
        </p:nvSpPr>
        <p:spPr>
          <a:xfrm>
            <a:off x="2099574" y="3352800"/>
            <a:ext cx="1444487" cy="1696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낚시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포인트</a:t>
            </a:r>
            <a:endParaRPr lang="ko-KR" altLang="en-US" sz="1400" b="1" dirty="0"/>
          </a:p>
        </p:txBody>
      </p:sp>
      <p:sp>
        <p:nvSpPr>
          <p:cNvPr id="313" name="직사각형 312"/>
          <p:cNvSpPr/>
          <p:nvPr/>
        </p:nvSpPr>
        <p:spPr>
          <a:xfrm>
            <a:off x="496061" y="4558748"/>
            <a:ext cx="1444487" cy="152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즐겨찾기</a:t>
            </a:r>
            <a:endParaRPr lang="ko-KR" altLang="en-US" sz="1400" b="1" dirty="0"/>
          </a:p>
        </p:txBody>
      </p:sp>
      <p:sp>
        <p:nvSpPr>
          <p:cNvPr id="314" name="직사각형 313"/>
          <p:cNvSpPr/>
          <p:nvPr/>
        </p:nvSpPr>
        <p:spPr>
          <a:xfrm>
            <a:off x="2099574" y="5194851"/>
            <a:ext cx="1444487" cy="1113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Day Plan</a:t>
            </a:r>
            <a:endParaRPr lang="ko-KR" altLang="en-US" sz="1400" b="1" dirty="0"/>
          </a:p>
        </p:txBody>
      </p:sp>
      <p:sp>
        <p:nvSpPr>
          <p:cNvPr id="315" name="직사각형 314"/>
          <p:cNvSpPr/>
          <p:nvPr/>
        </p:nvSpPr>
        <p:spPr>
          <a:xfrm>
            <a:off x="496061" y="6202017"/>
            <a:ext cx="1444487" cy="10601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87"/>
          <p:cNvGrpSpPr/>
          <p:nvPr/>
        </p:nvGrpSpPr>
        <p:grpSpPr>
          <a:xfrm>
            <a:off x="3207227" y="3084394"/>
            <a:ext cx="335345" cy="218364"/>
            <a:chOff x="4517409" y="1937982"/>
            <a:chExt cx="586854" cy="382137"/>
          </a:xfrm>
        </p:grpSpPr>
        <p:sp>
          <p:nvSpPr>
            <p:cNvPr id="86" name="순서도: 지연 85"/>
            <p:cNvSpPr/>
            <p:nvPr/>
          </p:nvSpPr>
          <p:spPr>
            <a:xfrm>
              <a:off x="4817660" y="2019869"/>
              <a:ext cx="286603" cy="218364"/>
            </a:xfrm>
            <a:prstGeom prst="flowChartDelay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/>
            <p:cNvSpPr/>
            <p:nvPr/>
          </p:nvSpPr>
          <p:spPr>
            <a:xfrm>
              <a:off x="4517409" y="1937982"/>
              <a:ext cx="382137" cy="3821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497541" y="30707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다운로드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2761179" y="5362045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2156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1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11522075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8504" y="334400"/>
            <a:ext cx="2632517" cy="15388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/>
            <a:r>
              <a:rPr lang="ko-KR" altLang="en-US" sz="1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회사탈출 프로젝트</a:t>
            </a:r>
            <a:endParaRPr lang="en-US" altLang="ko-KR" sz="1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504" y="4525215"/>
            <a:ext cx="8772969" cy="877163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r>
              <a:rPr lang="en-US" altLang="ko-KR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7. </a:t>
            </a:r>
            <a:r>
              <a:rPr lang="ko-KR" altLang="en-US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주변</a:t>
            </a:r>
            <a:r>
              <a:rPr lang="en-US" altLang="ko-KR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정보</a:t>
            </a:r>
            <a:endParaRPr lang="en-US" altLang="ko-KR" sz="5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497" y="627946"/>
            <a:ext cx="1555490" cy="415498"/>
          </a:xfrm>
          <a:prstGeom prst="rect">
            <a:avLst/>
          </a:prstGeom>
          <a:noFill/>
          <a:ln>
            <a:noFill/>
          </a:ln>
        </p:spPr>
        <p:txBody>
          <a:bodyPr wrap="none" lIns="0" tIns="0">
            <a:spAutoFit/>
          </a:bodyPr>
          <a:lstStyle/>
          <a:p>
            <a:pPr defTabSz="914400"/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</a:rPr>
              <a:t>Task Flow</a:t>
            </a:r>
          </a:p>
        </p:txBody>
      </p:sp>
    </p:spTree>
    <p:extLst>
      <p:ext uri="{BB962C8B-B14F-4D97-AF65-F5344CB8AC3E}">
        <p14:creationId xmlns:p14="http://schemas.microsoft.com/office/powerpoint/2010/main" xmlns="" val="313159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7. 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주변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정보</a:t>
            </a:r>
          </a:p>
        </p:txBody>
      </p:sp>
      <p:pic>
        <p:nvPicPr>
          <p:cNvPr id="257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727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9" name="직사각형 258"/>
          <p:cNvSpPr/>
          <p:nvPr/>
        </p:nvSpPr>
        <p:spPr>
          <a:xfrm>
            <a:off x="363756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2" name="그룹 259"/>
          <p:cNvGrpSpPr/>
          <p:nvPr/>
        </p:nvGrpSpPr>
        <p:grpSpPr>
          <a:xfrm>
            <a:off x="434513" y="1168400"/>
            <a:ext cx="228600" cy="153988"/>
            <a:chOff x="438150" y="1168400"/>
            <a:chExt cx="228600" cy="153988"/>
          </a:xfrm>
        </p:grpSpPr>
        <p:cxnSp>
          <p:nvCxnSpPr>
            <p:cNvPr id="261" name="직선 연결선 260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63"/>
          <p:cNvGrpSpPr/>
          <p:nvPr/>
        </p:nvGrpSpPr>
        <p:grpSpPr>
          <a:xfrm>
            <a:off x="3548395" y="1130299"/>
            <a:ext cx="55563" cy="219868"/>
            <a:chOff x="3552032" y="1130299"/>
            <a:chExt cx="55563" cy="219868"/>
          </a:xfrm>
        </p:grpSpPr>
        <p:sp>
          <p:nvSpPr>
            <p:cNvPr id="265" name="타원 264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8" name="그림 297" descr="안면도2.jpg"/>
          <p:cNvPicPr>
            <a:picLocks noChangeAspect="1"/>
          </p:cNvPicPr>
          <p:nvPr/>
        </p:nvPicPr>
        <p:blipFill>
          <a:blip r:embed="rId3">
            <a:lum bright="-12000" contrast="31000"/>
          </a:blip>
          <a:srcRect t="24388" b="2636"/>
          <a:stretch>
            <a:fillRect/>
          </a:stretch>
        </p:blipFill>
        <p:spPr>
          <a:xfrm>
            <a:off x="359879" y="1431242"/>
            <a:ext cx="3316703" cy="1603513"/>
          </a:xfrm>
          <a:prstGeom prst="rect">
            <a:avLst/>
          </a:prstGeom>
        </p:spPr>
      </p:pic>
      <p:cxnSp>
        <p:nvCxnSpPr>
          <p:cNvPr id="308" name="직선 화살표 연결선 307"/>
          <p:cNvCxnSpPr/>
          <p:nvPr/>
        </p:nvCxnSpPr>
        <p:spPr>
          <a:xfrm rot="10800000">
            <a:off x="426487" y="1614495"/>
            <a:ext cx="185738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>
            <a:off x="1226168" y="1506606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안면도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313" name="직사각형 312"/>
          <p:cNvSpPr/>
          <p:nvPr/>
        </p:nvSpPr>
        <p:spPr>
          <a:xfrm>
            <a:off x="496061" y="3541519"/>
            <a:ext cx="1444487" cy="8430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즐겨찾기</a:t>
            </a:r>
            <a:endParaRPr lang="en-US" altLang="ko-KR" sz="1400" b="1" dirty="0" smtClean="0"/>
          </a:p>
          <a:p>
            <a:pPr algn="ctr"/>
            <a:endParaRPr lang="en-US" altLang="ko-KR" sz="1400" b="1" dirty="0" smtClean="0"/>
          </a:p>
          <a:p>
            <a:pPr algn="ctr"/>
            <a:endParaRPr lang="ko-KR" altLang="en-US" sz="1400" b="1" dirty="0"/>
          </a:p>
        </p:txBody>
      </p:sp>
      <p:sp>
        <p:nvSpPr>
          <p:cNvPr id="314" name="직사각형 313"/>
          <p:cNvSpPr/>
          <p:nvPr/>
        </p:nvSpPr>
        <p:spPr>
          <a:xfrm>
            <a:off x="2099574" y="3496713"/>
            <a:ext cx="1444487" cy="1113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Day Plan</a:t>
            </a:r>
            <a:endParaRPr lang="ko-KR" altLang="en-US" sz="1400" b="1" dirty="0"/>
          </a:p>
        </p:txBody>
      </p:sp>
      <p:grpSp>
        <p:nvGrpSpPr>
          <p:cNvPr id="4" name="그룹 87"/>
          <p:cNvGrpSpPr/>
          <p:nvPr/>
        </p:nvGrpSpPr>
        <p:grpSpPr>
          <a:xfrm>
            <a:off x="3207227" y="3084394"/>
            <a:ext cx="335345" cy="218364"/>
            <a:chOff x="4517409" y="1937982"/>
            <a:chExt cx="586854" cy="382137"/>
          </a:xfrm>
        </p:grpSpPr>
        <p:sp>
          <p:nvSpPr>
            <p:cNvPr id="86" name="순서도: 지연 85"/>
            <p:cNvSpPr/>
            <p:nvPr/>
          </p:nvSpPr>
          <p:spPr>
            <a:xfrm>
              <a:off x="4817660" y="2019869"/>
              <a:ext cx="286603" cy="218364"/>
            </a:xfrm>
            <a:prstGeom prst="flowChartDelay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/>
            <p:cNvSpPr/>
            <p:nvPr/>
          </p:nvSpPr>
          <p:spPr>
            <a:xfrm>
              <a:off x="4517409" y="1937982"/>
              <a:ext cx="382137" cy="3821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497541" y="30707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다운로드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156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1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93971" y="4495478"/>
            <a:ext cx="1450943" cy="7286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주변 정보</a:t>
            </a:r>
            <a:endParaRPr lang="ko-KR" altLang="en-US" sz="1400" b="1" dirty="0"/>
          </a:p>
        </p:txBody>
      </p:sp>
      <p:sp>
        <p:nvSpPr>
          <p:cNvPr id="28" name="직사각형 27"/>
          <p:cNvSpPr/>
          <p:nvPr/>
        </p:nvSpPr>
        <p:spPr>
          <a:xfrm>
            <a:off x="2108240" y="4731043"/>
            <a:ext cx="1450943" cy="937564"/>
          </a:xfrm>
          <a:prstGeom prst="rect">
            <a:avLst/>
          </a:prstGeom>
          <a:solidFill>
            <a:srgbClr val="77B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날씨 정보</a:t>
            </a:r>
            <a:endParaRPr lang="ko-KR" altLang="en-US" sz="1400" b="1" dirty="0"/>
          </a:p>
        </p:txBody>
      </p:sp>
      <p:sp>
        <p:nvSpPr>
          <p:cNvPr id="29" name="직사각형 28"/>
          <p:cNvSpPr/>
          <p:nvPr/>
        </p:nvSpPr>
        <p:spPr>
          <a:xfrm>
            <a:off x="479456" y="5328236"/>
            <a:ext cx="1450943" cy="9274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Tip</a:t>
            </a:r>
            <a:endParaRPr lang="ko-KR" altLang="en-US" sz="1400" b="1" dirty="0"/>
          </a:p>
        </p:txBody>
      </p:sp>
      <p:sp>
        <p:nvSpPr>
          <p:cNvPr id="90" name="타원 89"/>
          <p:cNvSpPr/>
          <p:nvPr/>
        </p:nvSpPr>
        <p:spPr>
          <a:xfrm>
            <a:off x="1048494" y="4650844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3732852" y="35814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4945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3990258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2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157593" y="1073426"/>
            <a:ext cx="3289102" cy="53141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157593" y="1074058"/>
            <a:ext cx="3289102" cy="348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833732" y="108289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Day Plan</a:t>
            </a:r>
            <a:endParaRPr lang="ko-KR" altLang="en-US" sz="1400" b="1" dirty="0"/>
          </a:p>
        </p:txBody>
      </p:sp>
      <p:cxnSp>
        <p:nvCxnSpPr>
          <p:cNvPr id="36" name="직선 화살표 연결선 35"/>
          <p:cNvCxnSpPr/>
          <p:nvPr/>
        </p:nvCxnSpPr>
        <p:spPr>
          <a:xfrm rot="10800000">
            <a:off x="4278166" y="1258957"/>
            <a:ext cx="291548" cy="1588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263"/>
          <p:cNvGrpSpPr/>
          <p:nvPr/>
        </p:nvGrpSpPr>
        <p:grpSpPr>
          <a:xfrm>
            <a:off x="7313117" y="1156179"/>
            <a:ext cx="55563" cy="219868"/>
            <a:chOff x="3552032" y="1130299"/>
            <a:chExt cx="55563" cy="219868"/>
          </a:xfrm>
        </p:grpSpPr>
        <p:sp>
          <p:nvSpPr>
            <p:cNvPr id="38" name="타원 37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4180114" y="1567543"/>
            <a:ext cx="3222172" cy="1625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180114" y="3338286"/>
            <a:ext cx="3222172" cy="1625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6763657" y="5762171"/>
            <a:ext cx="420915" cy="420915"/>
          </a:xfrm>
          <a:prstGeom prst="ellipse">
            <a:avLst/>
          </a:prstGeom>
          <a:solidFill>
            <a:srgbClr val="ED1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덧셈 기호 65"/>
          <p:cNvSpPr/>
          <p:nvPr/>
        </p:nvSpPr>
        <p:spPr>
          <a:xfrm>
            <a:off x="6821715" y="5820229"/>
            <a:ext cx="290286" cy="290286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 rot="19542453">
            <a:off x="4717143" y="3178630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좀 복잡하네</a:t>
            </a:r>
            <a:r>
              <a:rPr lang="en-US" altLang="ko-KR" dirty="0" smtClean="0">
                <a:solidFill>
                  <a:srgbClr val="FF0000"/>
                </a:solidFill>
              </a:rPr>
              <a:t>..</a:t>
            </a:r>
            <a:r>
              <a:rPr lang="ko-KR" altLang="en-US" dirty="0" err="1" smtClean="0">
                <a:solidFill>
                  <a:srgbClr val="FF0000"/>
                </a:solidFill>
              </a:rPr>
              <a:t>ㅠㅜ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11522075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8504" y="334400"/>
            <a:ext cx="2632517" cy="15388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/>
            <a:r>
              <a:rPr lang="ko-KR" altLang="en-US" sz="1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회사탈출 프로젝트</a:t>
            </a:r>
            <a:endParaRPr lang="en-US" altLang="ko-KR" sz="1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504" y="4525215"/>
            <a:ext cx="8772969" cy="877163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r>
              <a:rPr lang="en-US" altLang="ko-KR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8. </a:t>
            </a:r>
            <a:r>
              <a:rPr lang="ko-KR" altLang="en-US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날씨정보</a:t>
            </a:r>
            <a:endParaRPr lang="en-US" altLang="ko-KR" sz="5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497" y="627946"/>
            <a:ext cx="1555490" cy="415498"/>
          </a:xfrm>
          <a:prstGeom prst="rect">
            <a:avLst/>
          </a:prstGeom>
          <a:noFill/>
          <a:ln>
            <a:noFill/>
          </a:ln>
        </p:spPr>
        <p:txBody>
          <a:bodyPr wrap="none" lIns="0" tIns="0">
            <a:spAutoFit/>
          </a:bodyPr>
          <a:lstStyle/>
          <a:p>
            <a:pPr defTabSz="914400"/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</a:rPr>
              <a:t>Task Flow</a:t>
            </a:r>
          </a:p>
        </p:txBody>
      </p:sp>
    </p:spTree>
    <p:extLst>
      <p:ext uri="{BB962C8B-B14F-4D97-AF65-F5344CB8AC3E}">
        <p14:creationId xmlns:p14="http://schemas.microsoft.com/office/powerpoint/2010/main" xmlns="" val="313159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8. </a:t>
            </a:r>
            <a:r>
              <a:rPr lang="ko-KR" altLang="en-US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날씨 정보</a:t>
            </a:r>
          </a:p>
        </p:txBody>
      </p:sp>
      <p:pic>
        <p:nvPicPr>
          <p:cNvPr id="27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727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63756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29" name="그룹 259"/>
          <p:cNvGrpSpPr/>
          <p:nvPr/>
        </p:nvGrpSpPr>
        <p:grpSpPr>
          <a:xfrm>
            <a:off x="434513" y="1168400"/>
            <a:ext cx="228600" cy="153988"/>
            <a:chOff x="438150" y="1168400"/>
            <a:chExt cx="228600" cy="153988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263"/>
          <p:cNvGrpSpPr/>
          <p:nvPr/>
        </p:nvGrpSpPr>
        <p:grpSpPr>
          <a:xfrm>
            <a:off x="3548395" y="1130299"/>
            <a:ext cx="55563" cy="219868"/>
            <a:chOff x="3552032" y="1130299"/>
            <a:chExt cx="55563" cy="219868"/>
          </a:xfrm>
        </p:grpSpPr>
        <p:sp>
          <p:nvSpPr>
            <p:cNvPr id="34" name="타원 33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7" name="그림 36" descr="안면도2.jpg"/>
          <p:cNvPicPr>
            <a:picLocks noChangeAspect="1"/>
          </p:cNvPicPr>
          <p:nvPr/>
        </p:nvPicPr>
        <p:blipFill>
          <a:blip r:embed="rId3">
            <a:lum bright="-12000" contrast="31000"/>
          </a:blip>
          <a:srcRect t="24388" b="2636"/>
          <a:stretch>
            <a:fillRect/>
          </a:stretch>
        </p:blipFill>
        <p:spPr>
          <a:xfrm>
            <a:off x="359879" y="1431242"/>
            <a:ext cx="3316703" cy="1603513"/>
          </a:xfrm>
          <a:prstGeom prst="rect">
            <a:avLst/>
          </a:prstGeom>
        </p:spPr>
      </p:pic>
      <p:cxnSp>
        <p:nvCxnSpPr>
          <p:cNvPr id="38" name="직선 화살표 연결선 37"/>
          <p:cNvCxnSpPr/>
          <p:nvPr/>
        </p:nvCxnSpPr>
        <p:spPr>
          <a:xfrm rot="10800000">
            <a:off x="426487" y="1614495"/>
            <a:ext cx="185738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226168" y="1506606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안면도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96061" y="3541519"/>
            <a:ext cx="1444487" cy="8430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즐겨찾기</a:t>
            </a:r>
            <a:endParaRPr lang="en-US" altLang="ko-KR" sz="1400" b="1" dirty="0" smtClean="0"/>
          </a:p>
          <a:p>
            <a:pPr algn="ctr"/>
            <a:endParaRPr lang="en-US" altLang="ko-KR" sz="1400" b="1" dirty="0" smtClean="0"/>
          </a:p>
          <a:p>
            <a:pPr algn="ctr"/>
            <a:endParaRPr lang="ko-KR" altLang="en-US" sz="1400" b="1" dirty="0"/>
          </a:p>
        </p:txBody>
      </p:sp>
      <p:sp>
        <p:nvSpPr>
          <p:cNvPr id="41" name="직사각형 40"/>
          <p:cNvSpPr/>
          <p:nvPr/>
        </p:nvSpPr>
        <p:spPr>
          <a:xfrm>
            <a:off x="2099574" y="3496713"/>
            <a:ext cx="1444487" cy="1113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Day Plan</a:t>
            </a:r>
            <a:endParaRPr lang="ko-KR" altLang="en-US" sz="1400" b="1" dirty="0"/>
          </a:p>
        </p:txBody>
      </p:sp>
      <p:grpSp>
        <p:nvGrpSpPr>
          <p:cNvPr id="42" name="그룹 87"/>
          <p:cNvGrpSpPr/>
          <p:nvPr/>
        </p:nvGrpSpPr>
        <p:grpSpPr>
          <a:xfrm>
            <a:off x="3207227" y="3084394"/>
            <a:ext cx="335345" cy="218364"/>
            <a:chOff x="4517409" y="1937982"/>
            <a:chExt cx="586854" cy="382137"/>
          </a:xfrm>
        </p:grpSpPr>
        <p:sp>
          <p:nvSpPr>
            <p:cNvPr id="43" name="순서도: 지연 42"/>
            <p:cNvSpPr/>
            <p:nvPr/>
          </p:nvSpPr>
          <p:spPr>
            <a:xfrm>
              <a:off x="4817660" y="2019869"/>
              <a:ext cx="286603" cy="218364"/>
            </a:xfrm>
            <a:prstGeom prst="flowChartDelay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4517409" y="1937982"/>
              <a:ext cx="382137" cy="3821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497541" y="30707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다운로드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156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1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3971" y="4495478"/>
            <a:ext cx="1450943" cy="7286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주변 정보</a:t>
            </a:r>
            <a:endParaRPr lang="ko-KR" altLang="en-US" sz="1400" b="1" dirty="0"/>
          </a:p>
        </p:txBody>
      </p:sp>
      <p:sp>
        <p:nvSpPr>
          <p:cNvPr id="48" name="직사각형 47"/>
          <p:cNvSpPr/>
          <p:nvPr/>
        </p:nvSpPr>
        <p:spPr>
          <a:xfrm>
            <a:off x="2108240" y="4731043"/>
            <a:ext cx="1450943" cy="937564"/>
          </a:xfrm>
          <a:prstGeom prst="rect">
            <a:avLst/>
          </a:prstGeom>
          <a:solidFill>
            <a:srgbClr val="77B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날씨 정보</a:t>
            </a:r>
            <a:endParaRPr lang="ko-KR" altLang="en-US" sz="1400" b="1" dirty="0"/>
          </a:p>
        </p:txBody>
      </p:sp>
      <p:sp>
        <p:nvSpPr>
          <p:cNvPr id="49" name="직사각형 48"/>
          <p:cNvSpPr/>
          <p:nvPr/>
        </p:nvSpPr>
        <p:spPr>
          <a:xfrm>
            <a:off x="479456" y="5328236"/>
            <a:ext cx="1450943" cy="9274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Tip</a:t>
            </a:r>
            <a:endParaRPr lang="ko-KR" altLang="en-US" sz="1400" b="1" dirty="0"/>
          </a:p>
        </p:txBody>
      </p:sp>
      <p:sp>
        <p:nvSpPr>
          <p:cNvPr id="50" name="타원 49"/>
          <p:cNvSpPr/>
          <p:nvPr/>
        </p:nvSpPr>
        <p:spPr>
          <a:xfrm>
            <a:off x="2601523" y="5042729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3732852" y="35814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4945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직사각형 52"/>
          <p:cNvSpPr/>
          <p:nvPr/>
        </p:nvSpPr>
        <p:spPr>
          <a:xfrm>
            <a:off x="3990258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2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157593" y="1073426"/>
            <a:ext cx="3289102" cy="53141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157593" y="1074057"/>
            <a:ext cx="3289102" cy="13062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833732" y="112643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날씨</a:t>
            </a:r>
            <a:endParaRPr lang="ko-KR" altLang="en-US" sz="1400" b="1" dirty="0"/>
          </a:p>
        </p:txBody>
      </p:sp>
      <p:cxnSp>
        <p:nvCxnSpPr>
          <p:cNvPr id="57" name="직선 화살표 연결선 56"/>
          <p:cNvCxnSpPr/>
          <p:nvPr/>
        </p:nvCxnSpPr>
        <p:spPr>
          <a:xfrm rot="10800000">
            <a:off x="4278166" y="1258957"/>
            <a:ext cx="291548" cy="1588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263"/>
          <p:cNvGrpSpPr/>
          <p:nvPr/>
        </p:nvGrpSpPr>
        <p:grpSpPr>
          <a:xfrm>
            <a:off x="7313117" y="1156179"/>
            <a:ext cx="55563" cy="219868"/>
            <a:chOff x="3552032" y="1130299"/>
            <a:chExt cx="55563" cy="219868"/>
          </a:xfrm>
        </p:grpSpPr>
        <p:sp>
          <p:nvSpPr>
            <p:cNvPr id="59" name="타원 58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/>
          <p:cNvSpPr txBox="1"/>
          <p:nvPr/>
        </p:nvSpPr>
        <p:spPr>
          <a:xfrm rot="20468492">
            <a:off x="5189006" y="1636543"/>
            <a:ext cx="1172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날씨 </a:t>
            </a:r>
            <a:r>
              <a:rPr lang="ko-KR" altLang="en-US" sz="1000" dirty="0" smtClean="0"/>
              <a:t>관련 이미지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흰색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바탕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7363" y="1123950"/>
            <a:ext cx="295777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4" name="직사각형 113"/>
          <p:cNvSpPr/>
          <p:nvPr/>
        </p:nvSpPr>
        <p:spPr>
          <a:xfrm>
            <a:off x="4189863" y="2452921"/>
            <a:ext cx="3220871" cy="22479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연결선 115"/>
          <p:cNvCxnSpPr/>
          <p:nvPr/>
        </p:nvCxnSpPr>
        <p:spPr>
          <a:xfrm>
            <a:off x="4531057" y="3690952"/>
            <a:ext cx="2620370" cy="15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자유형 116"/>
          <p:cNvSpPr/>
          <p:nvPr/>
        </p:nvSpPr>
        <p:spPr>
          <a:xfrm>
            <a:off x="4531057" y="3270153"/>
            <a:ext cx="2640842" cy="846162"/>
          </a:xfrm>
          <a:custGeom>
            <a:avLst/>
            <a:gdLst>
              <a:gd name="connsiteX0" fmla="*/ 0 w 2640842"/>
              <a:gd name="connsiteY0" fmla="*/ 816591 h 846162"/>
              <a:gd name="connsiteX1" fmla="*/ 491319 w 2640842"/>
              <a:gd name="connsiteY1" fmla="*/ 25021 h 846162"/>
              <a:gd name="connsiteX2" fmla="*/ 982639 w 2640842"/>
              <a:gd name="connsiteY2" fmla="*/ 843887 h 846162"/>
              <a:gd name="connsiteX3" fmla="*/ 1405719 w 2640842"/>
              <a:gd name="connsiteY3" fmla="*/ 11373 h 846162"/>
              <a:gd name="connsiteX4" fmla="*/ 1733265 w 2640842"/>
              <a:gd name="connsiteY4" fmla="*/ 775648 h 846162"/>
              <a:gd name="connsiteX5" fmla="*/ 2224585 w 2640842"/>
              <a:gd name="connsiteY5" fmla="*/ 65964 h 846162"/>
              <a:gd name="connsiteX6" fmla="*/ 2579427 w 2640842"/>
              <a:gd name="connsiteY6" fmla="*/ 652818 h 846162"/>
              <a:gd name="connsiteX7" fmla="*/ 2593074 w 2640842"/>
              <a:gd name="connsiteY7" fmla="*/ 693761 h 846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0842" h="846162">
                <a:moveTo>
                  <a:pt x="0" y="816591"/>
                </a:moveTo>
                <a:cubicBezTo>
                  <a:pt x="163773" y="418531"/>
                  <a:pt x="327546" y="20472"/>
                  <a:pt x="491319" y="25021"/>
                </a:cubicBezTo>
                <a:cubicBezTo>
                  <a:pt x="655092" y="29570"/>
                  <a:pt x="830239" y="846162"/>
                  <a:pt x="982639" y="843887"/>
                </a:cubicBezTo>
                <a:cubicBezTo>
                  <a:pt x="1135039" y="841612"/>
                  <a:pt x="1280615" y="22746"/>
                  <a:pt x="1405719" y="11373"/>
                </a:cubicBezTo>
                <a:cubicBezTo>
                  <a:pt x="1530823" y="0"/>
                  <a:pt x="1596787" y="766550"/>
                  <a:pt x="1733265" y="775648"/>
                </a:cubicBezTo>
                <a:cubicBezTo>
                  <a:pt x="1869743" y="784746"/>
                  <a:pt x="2083558" y="86436"/>
                  <a:pt x="2224585" y="65964"/>
                </a:cubicBezTo>
                <a:cubicBezTo>
                  <a:pt x="2365612" y="45492"/>
                  <a:pt x="2518012" y="548185"/>
                  <a:pt x="2579427" y="652818"/>
                </a:cubicBezTo>
                <a:cubicBezTo>
                  <a:pt x="2640842" y="757451"/>
                  <a:pt x="2616958" y="725606"/>
                  <a:pt x="2593074" y="693761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4858603" y="3049514"/>
            <a:ext cx="300251" cy="1091821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5800299" y="3049514"/>
            <a:ext cx="300251" cy="1091821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6660108" y="3049514"/>
            <a:ext cx="300251" cy="1091821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6196085" y="3049514"/>
            <a:ext cx="204716" cy="1091821"/>
          </a:xfrm>
          <a:prstGeom prst="rect">
            <a:avLst/>
          </a:prstGeom>
          <a:solidFill>
            <a:schemeClr val="accent4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5431811" y="3049514"/>
            <a:ext cx="204716" cy="1091821"/>
          </a:xfrm>
          <a:prstGeom prst="rect">
            <a:avLst/>
          </a:prstGeom>
          <a:solidFill>
            <a:schemeClr val="accent4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57964" y="2496743"/>
            <a:ext cx="3619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3" name="직사각형 122"/>
          <p:cNvSpPr/>
          <p:nvPr/>
        </p:nvSpPr>
        <p:spPr>
          <a:xfrm>
            <a:off x="5513694" y="4332404"/>
            <a:ext cx="873457" cy="300251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바다낚시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469037" y="4332404"/>
            <a:ext cx="873457" cy="300251"/>
          </a:xfrm>
          <a:prstGeom prst="rect">
            <a:avLst/>
          </a:prstGeom>
          <a:solidFill>
            <a:schemeClr val="accent4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해루질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4738237" y="3495273"/>
            <a:ext cx="81887" cy="818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4194629" y="3555998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0</a:t>
            </a:r>
            <a:r>
              <a:rPr lang="ko-KR" altLang="en-US" sz="1000" dirty="0" smtClean="0"/>
              <a:t>시</a:t>
            </a:r>
            <a:endParaRPr lang="ko-KR" altLang="en-US" sz="1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7053943" y="3555998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24</a:t>
            </a:r>
            <a:r>
              <a:rPr lang="ko-KR" altLang="en-US" sz="1000" dirty="0" smtClean="0"/>
              <a:t>시</a:t>
            </a:r>
            <a:endParaRPr lang="ko-KR" altLang="en-US" sz="1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297712" y="2496463"/>
            <a:ext cx="10919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4</a:t>
            </a:r>
            <a:r>
              <a:rPr lang="ko-KR" altLang="en-US" sz="1500" dirty="0" smtClean="0"/>
              <a:t>월</a:t>
            </a:r>
            <a:r>
              <a:rPr lang="en-US" altLang="ko-KR" sz="1500" dirty="0" smtClean="0"/>
              <a:t>4</a:t>
            </a:r>
            <a:r>
              <a:rPr lang="ko-KR" altLang="en-US" sz="1500" dirty="0" smtClean="0"/>
              <a:t>일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화</a:t>
            </a:r>
            <a:r>
              <a:rPr lang="en-US" altLang="ko-KR" sz="1500" dirty="0" smtClean="0"/>
              <a:t>)</a:t>
            </a:r>
            <a:endParaRPr lang="ko-KR" altLang="en-US" sz="1500" dirty="0"/>
          </a:p>
        </p:txBody>
      </p:sp>
      <p:sp>
        <p:nvSpPr>
          <p:cNvPr id="129" name="이등변 삼각형 128"/>
          <p:cNvSpPr/>
          <p:nvPr/>
        </p:nvSpPr>
        <p:spPr>
          <a:xfrm rot="5400000">
            <a:off x="6505406" y="2575851"/>
            <a:ext cx="204007" cy="1758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이등변 삼각형 129"/>
          <p:cNvSpPr/>
          <p:nvPr/>
        </p:nvSpPr>
        <p:spPr>
          <a:xfrm rot="16200000">
            <a:off x="4971881" y="2575852"/>
            <a:ext cx="204007" cy="17586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131"/>
          <p:cNvCxnSpPr/>
          <p:nvPr/>
        </p:nvCxnSpPr>
        <p:spPr>
          <a:xfrm>
            <a:off x="4557486" y="4455892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4920343" y="431074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물때</a:t>
            </a:r>
            <a:endParaRPr lang="ko-KR" altLang="en-US" sz="1000" dirty="0"/>
          </a:p>
        </p:txBody>
      </p:sp>
      <p:graphicFrame>
        <p:nvGraphicFramePr>
          <p:cNvPr id="134" name="표 133"/>
          <p:cNvGraphicFramePr>
            <a:graphicFrameLocks noGrp="1"/>
          </p:cNvGraphicFramePr>
          <p:nvPr/>
        </p:nvGraphicFramePr>
        <p:xfrm>
          <a:off x="4213600" y="4787404"/>
          <a:ext cx="3174170" cy="149729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084114"/>
                <a:gridCol w="2090056"/>
              </a:tblGrid>
              <a:tr h="213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만조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세부 날씨 정보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13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간조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13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일출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일몰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13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월출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err="1" smtClean="0"/>
                        <a:t>월몰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13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풍향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13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풍속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138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파고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11522075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8504" y="334400"/>
            <a:ext cx="2632517" cy="15388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/>
            <a:r>
              <a:rPr lang="ko-KR" altLang="en-US" sz="1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회사탈출 프로젝트</a:t>
            </a:r>
            <a:endParaRPr lang="en-US" altLang="ko-KR" sz="1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504" y="4525215"/>
            <a:ext cx="8772969" cy="877163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r>
              <a:rPr lang="en-US" altLang="ko-KR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9. Tip</a:t>
            </a:r>
            <a:endParaRPr lang="en-US" altLang="ko-KR" sz="5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497" y="627946"/>
            <a:ext cx="1555490" cy="415498"/>
          </a:xfrm>
          <a:prstGeom prst="rect">
            <a:avLst/>
          </a:prstGeom>
          <a:noFill/>
          <a:ln>
            <a:noFill/>
          </a:ln>
        </p:spPr>
        <p:txBody>
          <a:bodyPr wrap="none" lIns="0" tIns="0">
            <a:spAutoFit/>
          </a:bodyPr>
          <a:lstStyle/>
          <a:p>
            <a:pPr defTabSz="914400"/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</a:rPr>
              <a:t>Task Flow</a:t>
            </a:r>
          </a:p>
        </p:txBody>
      </p:sp>
    </p:spTree>
    <p:extLst>
      <p:ext uri="{BB962C8B-B14F-4D97-AF65-F5344CB8AC3E}">
        <p14:creationId xmlns:p14="http://schemas.microsoft.com/office/powerpoint/2010/main" xmlns="" val="313159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9. TIP</a:t>
            </a:r>
            <a:endParaRPr lang="ko-KR" altLang="en-US" sz="1200" b="1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727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63756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29" name="그룹 259"/>
          <p:cNvGrpSpPr/>
          <p:nvPr/>
        </p:nvGrpSpPr>
        <p:grpSpPr>
          <a:xfrm>
            <a:off x="434513" y="1168400"/>
            <a:ext cx="228600" cy="153988"/>
            <a:chOff x="438150" y="1168400"/>
            <a:chExt cx="228600" cy="153988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263"/>
          <p:cNvGrpSpPr/>
          <p:nvPr/>
        </p:nvGrpSpPr>
        <p:grpSpPr>
          <a:xfrm>
            <a:off x="3548395" y="1130299"/>
            <a:ext cx="55563" cy="219868"/>
            <a:chOff x="3552032" y="1130299"/>
            <a:chExt cx="55563" cy="219868"/>
          </a:xfrm>
        </p:grpSpPr>
        <p:sp>
          <p:nvSpPr>
            <p:cNvPr id="34" name="타원 33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7" name="그림 36" descr="안면도2.jpg"/>
          <p:cNvPicPr>
            <a:picLocks noChangeAspect="1"/>
          </p:cNvPicPr>
          <p:nvPr/>
        </p:nvPicPr>
        <p:blipFill>
          <a:blip r:embed="rId3">
            <a:lum bright="-12000" contrast="31000"/>
          </a:blip>
          <a:srcRect t="24388" b="2636"/>
          <a:stretch>
            <a:fillRect/>
          </a:stretch>
        </p:blipFill>
        <p:spPr>
          <a:xfrm>
            <a:off x="359879" y="1431242"/>
            <a:ext cx="3316703" cy="1603513"/>
          </a:xfrm>
          <a:prstGeom prst="rect">
            <a:avLst/>
          </a:prstGeom>
        </p:spPr>
      </p:pic>
      <p:cxnSp>
        <p:nvCxnSpPr>
          <p:cNvPr id="38" name="직선 화살표 연결선 37"/>
          <p:cNvCxnSpPr/>
          <p:nvPr/>
        </p:nvCxnSpPr>
        <p:spPr>
          <a:xfrm rot="10800000">
            <a:off x="426487" y="1614495"/>
            <a:ext cx="185738" cy="1588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226168" y="1506606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안면도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96061" y="3541519"/>
            <a:ext cx="1444487" cy="8430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즐겨찾기</a:t>
            </a:r>
            <a:endParaRPr lang="en-US" altLang="ko-KR" sz="1400" b="1" dirty="0" smtClean="0"/>
          </a:p>
          <a:p>
            <a:pPr algn="ctr"/>
            <a:endParaRPr lang="en-US" altLang="ko-KR" sz="1400" b="1" dirty="0" smtClean="0"/>
          </a:p>
          <a:p>
            <a:pPr algn="ctr"/>
            <a:endParaRPr lang="ko-KR" altLang="en-US" sz="1400" b="1" dirty="0"/>
          </a:p>
        </p:txBody>
      </p:sp>
      <p:sp>
        <p:nvSpPr>
          <p:cNvPr id="41" name="직사각형 40"/>
          <p:cNvSpPr/>
          <p:nvPr/>
        </p:nvSpPr>
        <p:spPr>
          <a:xfrm>
            <a:off x="2099574" y="3496713"/>
            <a:ext cx="1444487" cy="11131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Day Plan</a:t>
            </a:r>
            <a:endParaRPr lang="ko-KR" altLang="en-US" sz="1400" b="1" dirty="0"/>
          </a:p>
        </p:txBody>
      </p:sp>
      <p:grpSp>
        <p:nvGrpSpPr>
          <p:cNvPr id="42" name="그룹 87"/>
          <p:cNvGrpSpPr/>
          <p:nvPr/>
        </p:nvGrpSpPr>
        <p:grpSpPr>
          <a:xfrm>
            <a:off x="3207227" y="3084394"/>
            <a:ext cx="335345" cy="218364"/>
            <a:chOff x="4517409" y="1937982"/>
            <a:chExt cx="586854" cy="382137"/>
          </a:xfrm>
        </p:grpSpPr>
        <p:sp>
          <p:nvSpPr>
            <p:cNvPr id="43" name="순서도: 지연 42"/>
            <p:cNvSpPr/>
            <p:nvPr/>
          </p:nvSpPr>
          <p:spPr>
            <a:xfrm>
              <a:off x="4817660" y="2019869"/>
              <a:ext cx="286603" cy="218364"/>
            </a:xfrm>
            <a:prstGeom prst="flowChartDelay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4517409" y="1937982"/>
              <a:ext cx="382137" cy="3821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497541" y="30707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다운로드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156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1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3971" y="4495478"/>
            <a:ext cx="1450943" cy="7286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주변 정보</a:t>
            </a:r>
            <a:endParaRPr lang="ko-KR" altLang="en-US" sz="1400" b="1" dirty="0"/>
          </a:p>
        </p:txBody>
      </p:sp>
      <p:sp>
        <p:nvSpPr>
          <p:cNvPr id="48" name="직사각형 47"/>
          <p:cNvSpPr/>
          <p:nvPr/>
        </p:nvSpPr>
        <p:spPr>
          <a:xfrm>
            <a:off x="2108240" y="4731043"/>
            <a:ext cx="1450943" cy="937564"/>
          </a:xfrm>
          <a:prstGeom prst="rect">
            <a:avLst/>
          </a:prstGeom>
          <a:solidFill>
            <a:srgbClr val="77B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날씨 정보</a:t>
            </a:r>
            <a:endParaRPr lang="ko-KR" altLang="en-US" sz="1400" b="1" dirty="0"/>
          </a:p>
        </p:txBody>
      </p:sp>
      <p:sp>
        <p:nvSpPr>
          <p:cNvPr id="49" name="직사각형 48"/>
          <p:cNvSpPr/>
          <p:nvPr/>
        </p:nvSpPr>
        <p:spPr>
          <a:xfrm>
            <a:off x="479456" y="5328236"/>
            <a:ext cx="1450943" cy="9274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Tip</a:t>
            </a:r>
            <a:endParaRPr lang="ko-KR" altLang="en-US" sz="1400" b="1" dirty="0"/>
          </a:p>
        </p:txBody>
      </p:sp>
      <p:sp>
        <p:nvSpPr>
          <p:cNvPr id="50" name="타원 49"/>
          <p:cNvSpPr/>
          <p:nvPr/>
        </p:nvSpPr>
        <p:spPr>
          <a:xfrm>
            <a:off x="1135580" y="5550729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11522075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8504" y="334400"/>
            <a:ext cx="2632517" cy="15388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/>
            <a:r>
              <a:rPr lang="ko-KR" altLang="en-US" sz="1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회사탈출 프로젝트</a:t>
            </a:r>
            <a:endParaRPr lang="en-US" altLang="ko-KR" sz="1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497" y="627946"/>
            <a:ext cx="1555490" cy="415498"/>
          </a:xfrm>
          <a:prstGeom prst="rect">
            <a:avLst/>
          </a:prstGeom>
        </p:spPr>
        <p:txBody>
          <a:bodyPr wrap="none" lIns="0" tIns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Task Flow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50489" y="3140968"/>
            <a:ext cx="8034893" cy="1220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200"/>
              </a:lnSpc>
              <a:buAutoNum type="arabicPeriod"/>
            </a:pP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나눔고딕"/>
                <a:cs typeface="Arial" pitchFamily="34" charset="0"/>
              </a:rPr>
              <a:t>Main Menu</a:t>
            </a:r>
          </a:p>
          <a:p>
            <a:pPr marL="342900" indent="-342900">
              <a:lnSpc>
                <a:spcPts val="2200"/>
              </a:lnSpc>
              <a:buAutoNum type="arabicPeriod"/>
            </a:pP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나눔고딕"/>
                <a:cs typeface="Arial" pitchFamily="34" charset="0"/>
              </a:rPr>
              <a:t>Start</a:t>
            </a:r>
          </a:p>
          <a:p>
            <a:pPr marL="342900" indent="-342900">
              <a:lnSpc>
                <a:spcPts val="2200"/>
              </a:lnSpc>
              <a:buAutoNum type="arabicPeriod"/>
            </a:pP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나눔고딕"/>
                <a:cs typeface="Arial" pitchFamily="34" charset="0"/>
              </a:rPr>
              <a:t>Item Shop</a:t>
            </a:r>
          </a:p>
          <a:p>
            <a:pPr marL="342900" indent="-342900">
              <a:lnSpc>
                <a:spcPts val="2200"/>
              </a:lnSpc>
              <a:buAutoNum type="arabicPeriod"/>
            </a:pP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나눔고딕"/>
                <a:cs typeface="Arial" pitchFamily="34" charset="0"/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xmlns="" val="397437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0"/>
            <a:ext cx="11522075" cy="35010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</a:rPr>
              <a:t> 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38775" y="3573030"/>
            <a:ext cx="5538615" cy="1277273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r>
              <a:rPr lang="en-US" altLang="ko-KR" sz="8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Thank </a:t>
            </a:r>
            <a:r>
              <a:rPr lang="en-US" altLang="ko-KR" sz="8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you</a:t>
            </a:r>
            <a:r>
              <a:rPr lang="en-US" altLang="ko-KR" sz="8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82004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11522075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8504" y="334400"/>
            <a:ext cx="2632517" cy="15388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/>
            <a:r>
              <a:rPr lang="ko-KR" altLang="en-US" sz="1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회사탈출 프로젝트</a:t>
            </a:r>
            <a:endParaRPr lang="en-US" altLang="ko-KR" sz="1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504" y="4525215"/>
            <a:ext cx="8772969" cy="1569660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r>
              <a:rPr lang="en-US" altLang="ko-KR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1. Main Menu</a:t>
            </a:r>
          </a:p>
          <a:p>
            <a:r>
              <a:rPr lang="ko-KR" altLang="en-US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  </a:t>
            </a:r>
            <a:r>
              <a:rPr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실행</a:t>
            </a:r>
            <a:r>
              <a:rPr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초기 화면</a:t>
            </a:r>
            <a:endParaRPr lang="en-US" altLang="ko-KR" sz="15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ko-KR" altLang="en-US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  </a:t>
            </a:r>
            <a:r>
              <a:rPr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메뉴 트리</a:t>
            </a:r>
            <a:endParaRPr lang="en-US" altLang="ko-KR" sz="15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     - </a:t>
            </a:r>
            <a:r>
              <a:rPr lang="ko-KR" altLang="en-US" sz="1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설정 메뉴</a:t>
            </a:r>
            <a:endParaRPr lang="en-US" altLang="ko-KR" sz="1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497" y="627946"/>
            <a:ext cx="1555490" cy="415498"/>
          </a:xfrm>
          <a:prstGeom prst="rect">
            <a:avLst/>
          </a:prstGeom>
          <a:noFill/>
          <a:ln>
            <a:noFill/>
          </a:ln>
        </p:spPr>
        <p:txBody>
          <a:bodyPr wrap="none" lIns="0" tIns="0">
            <a:spAutoFit/>
          </a:bodyPr>
          <a:lstStyle/>
          <a:p>
            <a:pPr defTabSz="914400"/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</a:rPr>
              <a:t>Task Flow</a:t>
            </a:r>
          </a:p>
        </p:txBody>
      </p:sp>
    </p:spTree>
    <p:extLst>
      <p:ext uri="{BB962C8B-B14F-4D97-AF65-F5344CB8AC3E}">
        <p14:creationId xmlns:p14="http://schemas.microsoft.com/office/powerpoint/2010/main" xmlns="" val="319812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 Main Menu</a:t>
            </a:r>
            <a:endParaRPr lang="en-US" altLang="ko-KR" sz="12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ext Box 12"/>
          <p:cNvSpPr txBox="1">
            <a:spLocks noChangeArrowheads="1"/>
          </p:cNvSpPr>
          <p:nvPr/>
        </p:nvSpPr>
        <p:spPr bwMode="auto">
          <a:xfrm>
            <a:off x="311035" y="587066"/>
            <a:ext cx="1036423" cy="24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9975" tIns="54987" rIns="109975" bIns="54987">
            <a:noAutofit/>
          </a:bodyPr>
          <a:lstStyle>
            <a:defPPr>
              <a:defRPr lang="ko-KR"/>
            </a:defPPr>
            <a:lvl1pPr fontAlgn="auto" latinLnBrk="0">
              <a:spcBef>
                <a:spcPts val="0"/>
              </a:spcBef>
              <a:spcAft>
                <a:spcPts val="0"/>
              </a:spcAft>
              <a:defRPr kumimoji="0" sz="900" b="0" kern="0">
                <a:solidFill>
                  <a:srgbClr val="D75A57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sz="10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 </a:t>
            </a:r>
            <a:r>
              <a:rPr lang="en-US" altLang="ko-KR" sz="10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 </a:t>
            </a:r>
            <a:r>
              <a:rPr lang="ko-KR" altLang="en-US" sz="10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실행 초기 화면</a:t>
            </a:r>
            <a:endParaRPr lang="en-US" altLang="ko-KR" sz="10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7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0364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직사각형 151"/>
          <p:cNvSpPr/>
          <p:nvPr/>
        </p:nvSpPr>
        <p:spPr>
          <a:xfrm>
            <a:off x="2156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1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28650" y="4914900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영종도 낚시여행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66750" y="5143500"/>
            <a:ext cx="1879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15</a:t>
            </a:r>
            <a:r>
              <a:rPr lang="ko-KR" altLang="en-US" sz="800" dirty="0" smtClean="0">
                <a:solidFill>
                  <a:schemeClr val="bg1"/>
                </a:solidFill>
              </a:rPr>
              <a:t>일 </a:t>
            </a:r>
            <a:r>
              <a:rPr lang="en-US" altLang="ko-KR" sz="800" dirty="0" smtClean="0">
                <a:solidFill>
                  <a:schemeClr val="bg1"/>
                </a:solidFill>
              </a:rPr>
              <a:t>~ 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16</a:t>
            </a:r>
            <a:r>
              <a:rPr lang="ko-KR" altLang="en-US" sz="800" dirty="0" smtClean="0">
                <a:solidFill>
                  <a:schemeClr val="bg1"/>
                </a:solidFill>
              </a:rPr>
              <a:t>일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32" name="그룹 131"/>
          <p:cNvGrpSpPr/>
          <p:nvPr/>
        </p:nvGrpSpPr>
        <p:grpSpPr>
          <a:xfrm>
            <a:off x="3390107" y="4892674"/>
            <a:ext cx="45719" cy="180914"/>
            <a:chOff x="3552032" y="1130299"/>
            <a:chExt cx="55563" cy="219868"/>
          </a:xfrm>
        </p:grpSpPr>
        <p:sp>
          <p:nvSpPr>
            <p:cNvPr id="133" name="타원 132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4" name="Picture 2" descr="D:\yoon\Untitled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37064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42923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2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44093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37" name="그룹 36"/>
          <p:cNvGrpSpPr/>
          <p:nvPr/>
        </p:nvGrpSpPr>
        <p:grpSpPr>
          <a:xfrm>
            <a:off x="4514850" y="1168400"/>
            <a:ext cx="228600" cy="153988"/>
            <a:chOff x="438150" y="1168400"/>
            <a:chExt cx="228600" cy="153988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7628732" y="1130299"/>
            <a:ext cx="55563" cy="219868"/>
            <a:chOff x="3552032" y="1130299"/>
            <a:chExt cx="55563" cy="219868"/>
          </a:xfrm>
        </p:grpSpPr>
        <p:sp>
          <p:nvSpPr>
            <p:cNvPr id="42" name="타원 41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50521" y="1412392"/>
            <a:ext cx="3310581" cy="200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6" name="직선 연결선 45"/>
          <p:cNvCxnSpPr/>
          <p:nvPr/>
        </p:nvCxnSpPr>
        <p:spPr>
          <a:xfrm flipV="1">
            <a:off x="4667250" y="3800475"/>
            <a:ext cx="283845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676775" y="354330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여행지 검색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8" name="그림 47" descr="돋보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08838" y="3505200"/>
            <a:ext cx="266700" cy="266700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4584700" y="4013200"/>
            <a:ext cx="3009900" cy="406400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069138" y="4014788"/>
            <a:ext cx="520700" cy="402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사진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4870450" y="4203700"/>
            <a:ext cx="9380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location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57750" y="403860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안면도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3" name="그림 52" descr="gps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18037" y="4048125"/>
            <a:ext cx="304799" cy="304799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4705350" y="4914900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영종도 낚시여행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743450" y="5143500"/>
            <a:ext cx="1879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15</a:t>
            </a:r>
            <a:r>
              <a:rPr lang="ko-KR" altLang="en-US" sz="800" dirty="0" smtClean="0">
                <a:solidFill>
                  <a:schemeClr val="bg1"/>
                </a:solidFill>
              </a:rPr>
              <a:t>일 </a:t>
            </a:r>
            <a:r>
              <a:rPr lang="en-US" altLang="ko-KR" sz="800" dirty="0" smtClean="0">
                <a:solidFill>
                  <a:schemeClr val="bg1"/>
                </a:solidFill>
              </a:rPr>
              <a:t>~ 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16</a:t>
            </a:r>
            <a:r>
              <a:rPr lang="ko-KR" altLang="en-US" sz="800" dirty="0" smtClean="0">
                <a:solidFill>
                  <a:schemeClr val="bg1"/>
                </a:solidFill>
              </a:rPr>
              <a:t>일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7466807" y="4892674"/>
            <a:ext cx="45719" cy="180914"/>
            <a:chOff x="3552032" y="1130299"/>
            <a:chExt cx="55563" cy="219868"/>
          </a:xfrm>
        </p:grpSpPr>
        <p:sp>
          <p:nvSpPr>
            <p:cNvPr id="61" name="타원 60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5" name="직선 화살표 연결선 64"/>
          <p:cNvCxnSpPr/>
          <p:nvPr/>
        </p:nvCxnSpPr>
        <p:spPr>
          <a:xfrm>
            <a:off x="3810000" y="3708400"/>
            <a:ext cx="4699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1308100" y="2984500"/>
            <a:ext cx="1270000" cy="127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>
            <a:stCxn id="66" idx="3"/>
            <a:endCxn id="66" idx="7"/>
          </p:cNvCxnSpPr>
          <p:nvPr/>
        </p:nvCxnSpPr>
        <p:spPr>
          <a:xfrm rot="5400000" flipH="1" flipV="1">
            <a:off x="1494087" y="3170487"/>
            <a:ext cx="898026" cy="8980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자유형 76"/>
          <p:cNvSpPr/>
          <p:nvPr/>
        </p:nvSpPr>
        <p:spPr>
          <a:xfrm>
            <a:off x="1513417" y="3454400"/>
            <a:ext cx="808012" cy="355600"/>
          </a:xfrm>
          <a:custGeom>
            <a:avLst/>
            <a:gdLst>
              <a:gd name="connsiteX0" fmla="*/ 10583 w 1837266"/>
              <a:gd name="connsiteY0" fmla="*/ 402167 h 808567"/>
              <a:gd name="connsiteX1" fmla="*/ 543983 w 1837266"/>
              <a:gd name="connsiteY1" fmla="*/ 21167 h 808567"/>
              <a:gd name="connsiteX2" fmla="*/ 1826683 w 1837266"/>
              <a:gd name="connsiteY2" fmla="*/ 529167 h 808567"/>
              <a:gd name="connsiteX3" fmla="*/ 480483 w 1837266"/>
              <a:gd name="connsiteY3" fmla="*/ 783167 h 808567"/>
              <a:gd name="connsiteX4" fmla="*/ 10583 w 1837266"/>
              <a:gd name="connsiteY4" fmla="*/ 402167 h 808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7266" h="808567">
                <a:moveTo>
                  <a:pt x="10583" y="402167"/>
                </a:moveTo>
                <a:cubicBezTo>
                  <a:pt x="21166" y="275167"/>
                  <a:pt x="241300" y="0"/>
                  <a:pt x="543983" y="21167"/>
                </a:cubicBezTo>
                <a:cubicBezTo>
                  <a:pt x="846666" y="42334"/>
                  <a:pt x="1837266" y="402167"/>
                  <a:pt x="1826683" y="529167"/>
                </a:cubicBezTo>
                <a:cubicBezTo>
                  <a:pt x="1816100" y="656167"/>
                  <a:pt x="783166" y="808567"/>
                  <a:pt x="480483" y="783167"/>
                </a:cubicBezTo>
                <a:cubicBezTo>
                  <a:pt x="177800" y="757767"/>
                  <a:pt x="0" y="529167"/>
                  <a:pt x="10583" y="402167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각 삼각형 78"/>
          <p:cNvSpPr/>
          <p:nvPr/>
        </p:nvSpPr>
        <p:spPr>
          <a:xfrm rot="2899111">
            <a:off x="2289642" y="3546669"/>
            <a:ext cx="263003" cy="263003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1638300" y="3520440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연결선 88"/>
          <p:cNvCxnSpPr/>
          <p:nvPr/>
        </p:nvCxnSpPr>
        <p:spPr>
          <a:xfrm>
            <a:off x="1516380" y="3680460"/>
            <a:ext cx="1524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 Main Menu</a:t>
            </a:r>
            <a:endParaRPr lang="en-US" altLang="ko-KR" sz="12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ext Box 12"/>
          <p:cNvSpPr txBox="1">
            <a:spLocks noChangeArrowheads="1"/>
          </p:cNvSpPr>
          <p:nvPr/>
        </p:nvSpPr>
        <p:spPr bwMode="auto">
          <a:xfrm>
            <a:off x="311035" y="587066"/>
            <a:ext cx="1036423" cy="24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9975" tIns="54987" rIns="109975" bIns="54987">
            <a:noAutofit/>
          </a:bodyPr>
          <a:lstStyle>
            <a:defPPr>
              <a:defRPr lang="ko-KR"/>
            </a:defPPr>
            <a:lvl1pPr fontAlgn="auto" latinLnBrk="0">
              <a:spcBef>
                <a:spcPts val="0"/>
              </a:spcBef>
              <a:spcAft>
                <a:spcPts val="0"/>
              </a:spcAft>
              <a:defRPr kumimoji="0" sz="900" b="0" kern="0">
                <a:solidFill>
                  <a:srgbClr val="D75A57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sz="10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 </a:t>
            </a:r>
            <a:r>
              <a:rPr lang="ko-KR" altLang="en-US" sz="10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메뉴 트리</a:t>
            </a:r>
            <a:endParaRPr lang="en-US" altLang="ko-KR" sz="10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4" name="Picture 2" descr="D:\yoon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1588" y="851243"/>
            <a:ext cx="2510336" cy="576545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직사각형 34"/>
          <p:cNvSpPr/>
          <p:nvPr/>
        </p:nvSpPr>
        <p:spPr>
          <a:xfrm>
            <a:off x="352600" y="851243"/>
            <a:ext cx="108987" cy="1089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1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66882" y="1010137"/>
            <a:ext cx="2503680" cy="273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Fishing Trip</a:t>
            </a:r>
            <a:endParaRPr lang="ko-KR" altLang="en-US" sz="1400" b="1" dirty="0"/>
          </a:p>
        </p:txBody>
      </p:sp>
      <p:grpSp>
        <p:nvGrpSpPr>
          <p:cNvPr id="37" name="그룹 36"/>
          <p:cNvGrpSpPr/>
          <p:nvPr/>
        </p:nvGrpSpPr>
        <p:grpSpPr>
          <a:xfrm>
            <a:off x="520181" y="1081202"/>
            <a:ext cx="172196" cy="115994"/>
            <a:chOff x="438150" y="1168400"/>
            <a:chExt cx="228600" cy="153988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2865759" y="1052502"/>
            <a:ext cx="41854" cy="165619"/>
            <a:chOff x="3552032" y="1130299"/>
            <a:chExt cx="55563" cy="219868"/>
          </a:xfrm>
        </p:grpSpPr>
        <p:sp>
          <p:nvSpPr>
            <p:cNvPr id="42" name="타원 41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5" name="그림 44" descr="안면도2.jpg"/>
          <p:cNvPicPr>
            <a:picLocks noChangeAspect="1"/>
          </p:cNvPicPr>
          <p:nvPr/>
        </p:nvPicPr>
        <p:blipFill>
          <a:blip r:embed="rId4">
            <a:lum bright="-12000" contrast="31000"/>
          </a:blip>
          <a:srcRect t="24388" b="2636"/>
          <a:stretch>
            <a:fillRect/>
          </a:stretch>
        </p:blipFill>
        <p:spPr>
          <a:xfrm>
            <a:off x="463962" y="1279192"/>
            <a:ext cx="2498356" cy="1207870"/>
          </a:xfrm>
          <a:prstGeom prst="rect">
            <a:avLst/>
          </a:prstGeom>
        </p:spPr>
      </p:pic>
      <p:cxnSp>
        <p:nvCxnSpPr>
          <p:cNvPr id="46" name="직선 화살표 연결선 45"/>
          <p:cNvCxnSpPr/>
          <p:nvPr/>
        </p:nvCxnSpPr>
        <p:spPr>
          <a:xfrm rot="10800000">
            <a:off x="514135" y="1417230"/>
            <a:ext cx="170796" cy="1460"/>
          </a:xfrm>
          <a:prstGeom prst="straightConnector1">
            <a:avLst/>
          </a:prstGeom>
          <a:ln w="38100">
            <a:solidFill>
              <a:schemeClr val="bg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16507" y="133596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안면도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53744" y="2517005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여행기 생성</a:t>
            </a:r>
            <a:endParaRPr lang="ko-KR" altLang="en-US" sz="800" b="1" dirty="0"/>
          </a:p>
        </p:txBody>
      </p:sp>
      <p:sp>
        <p:nvSpPr>
          <p:cNvPr id="49" name="직사각형 48"/>
          <p:cNvSpPr/>
          <p:nvPr/>
        </p:nvSpPr>
        <p:spPr>
          <a:xfrm>
            <a:off x="566543" y="2726634"/>
            <a:ext cx="1088081" cy="8085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예약</a:t>
            </a:r>
            <a:endParaRPr lang="ko-KR" altLang="en-US" sz="900" b="1" dirty="0"/>
          </a:p>
        </p:txBody>
      </p:sp>
      <p:sp>
        <p:nvSpPr>
          <p:cNvPr id="50" name="직사각형 49"/>
          <p:cNvSpPr/>
          <p:nvPr/>
        </p:nvSpPr>
        <p:spPr>
          <a:xfrm>
            <a:off x="1774413" y="2726634"/>
            <a:ext cx="1088081" cy="12777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낚시</a:t>
            </a:r>
            <a:r>
              <a:rPr lang="en-US" altLang="ko-KR" sz="900" b="1" dirty="0" smtClean="0"/>
              <a:t> </a:t>
            </a:r>
            <a:r>
              <a:rPr lang="ko-KR" altLang="en-US" sz="900" b="1" dirty="0" smtClean="0"/>
              <a:t>포인트</a:t>
            </a:r>
            <a:endParaRPr lang="ko-KR" altLang="en-US" sz="900" b="1" dirty="0"/>
          </a:p>
        </p:txBody>
      </p:sp>
      <p:sp>
        <p:nvSpPr>
          <p:cNvPr id="51" name="직사각형 50"/>
          <p:cNvSpPr/>
          <p:nvPr/>
        </p:nvSpPr>
        <p:spPr>
          <a:xfrm>
            <a:off x="566543" y="3635032"/>
            <a:ext cx="1088081" cy="114797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 smtClean="0"/>
              <a:t>즐겨찾기</a:t>
            </a:r>
            <a:endParaRPr lang="ko-KR" altLang="en-US" sz="900" b="1" dirty="0"/>
          </a:p>
        </p:txBody>
      </p:sp>
      <p:sp>
        <p:nvSpPr>
          <p:cNvPr id="52" name="직사각형 51"/>
          <p:cNvSpPr/>
          <p:nvPr/>
        </p:nvSpPr>
        <p:spPr>
          <a:xfrm>
            <a:off x="1774413" y="4114186"/>
            <a:ext cx="1088081" cy="8385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Day Plan</a:t>
            </a:r>
            <a:endParaRPr lang="ko-KR" altLang="en-US" sz="900" b="1" dirty="0"/>
          </a:p>
        </p:txBody>
      </p:sp>
      <p:sp>
        <p:nvSpPr>
          <p:cNvPr id="53" name="직사각형 52"/>
          <p:cNvSpPr/>
          <p:nvPr/>
        </p:nvSpPr>
        <p:spPr>
          <a:xfrm>
            <a:off x="566543" y="4872849"/>
            <a:ext cx="1088081" cy="65165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주변 정보</a:t>
            </a:r>
            <a:endParaRPr lang="ko-KR" altLang="en-US" sz="900" b="1" dirty="0"/>
          </a:p>
        </p:txBody>
      </p:sp>
      <p:sp>
        <p:nvSpPr>
          <p:cNvPr id="58" name="직사각형 57"/>
          <p:cNvSpPr/>
          <p:nvPr/>
        </p:nvSpPr>
        <p:spPr>
          <a:xfrm>
            <a:off x="1774413" y="5079386"/>
            <a:ext cx="1088081" cy="838522"/>
          </a:xfrm>
          <a:prstGeom prst="rect">
            <a:avLst/>
          </a:prstGeom>
          <a:solidFill>
            <a:srgbClr val="77B2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날씨 정보</a:t>
            </a:r>
            <a:endParaRPr lang="ko-KR" altLang="en-US" sz="900" b="1" dirty="0"/>
          </a:p>
        </p:txBody>
      </p:sp>
      <p:sp>
        <p:nvSpPr>
          <p:cNvPr id="59" name="직사각형 58"/>
          <p:cNvSpPr/>
          <p:nvPr/>
        </p:nvSpPr>
        <p:spPr>
          <a:xfrm>
            <a:off x="566543" y="5647549"/>
            <a:ext cx="1088081" cy="8294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/>
              <a:t>Tip</a:t>
            </a:r>
            <a:endParaRPr lang="ko-KR" altLang="en-US" sz="900" b="1" dirty="0"/>
          </a:p>
        </p:txBody>
      </p:sp>
      <p:graphicFrame>
        <p:nvGraphicFramePr>
          <p:cNvPr id="61" name="표 60"/>
          <p:cNvGraphicFramePr>
            <a:graphicFrameLocks noGrp="1"/>
          </p:cNvGraphicFramePr>
          <p:nvPr/>
        </p:nvGraphicFramePr>
        <p:xfrm>
          <a:off x="4117446" y="1033641"/>
          <a:ext cx="5661554" cy="332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054"/>
                <a:gridCol w="4635500"/>
              </a:tblGrid>
              <a:tr h="2061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예약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선주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숙박</a:t>
                      </a:r>
                      <a:r>
                        <a:rPr lang="en-US" altLang="ko-KR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낚시 용품</a:t>
                      </a:r>
                      <a:endParaRPr lang="en-US" altLang="ko-KR" sz="10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indent="0" algn="l" defTabSz="91423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선주 소개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61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낚시 포인트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업주 포인트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개인 포인트</a:t>
                      </a:r>
                      <a:endParaRPr lang="en-US" altLang="ko-KR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참고</a:t>
                      </a:r>
                      <a:r>
                        <a:rPr lang="en-US" altLang="ko-KR" sz="1000" dirty="0" smtClean="0"/>
                        <a:t>) </a:t>
                      </a:r>
                      <a:r>
                        <a:rPr lang="ko-KR" altLang="en-US" sz="1000" dirty="0" smtClean="0"/>
                        <a:t>포인트는 지도 상에 표시해주며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두 포인트를 </a:t>
                      </a:r>
                      <a:r>
                        <a:rPr lang="en-US" altLang="ko-KR" sz="1000" dirty="0" smtClean="0"/>
                        <a:t>UI </a:t>
                      </a:r>
                      <a:r>
                        <a:rPr lang="ko-KR" altLang="en-US" sz="1000" dirty="0" smtClean="0"/>
                        <a:t>상 구분되도록 함</a:t>
                      </a:r>
                      <a:endParaRPr lang="en-US" altLang="ko-KR" sz="1000" dirty="0" smtClean="0"/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        </a:t>
                      </a:r>
                      <a:r>
                        <a:rPr lang="ko-KR" altLang="en-US" sz="1000" baseline="0" dirty="0" smtClean="0"/>
                        <a:t>각 포인트 마다 </a:t>
                      </a:r>
                      <a:r>
                        <a:rPr lang="ko-KR" altLang="en-US" sz="1000" baseline="0" dirty="0" err="1" smtClean="0"/>
                        <a:t>별점을</a:t>
                      </a:r>
                      <a:r>
                        <a:rPr lang="ko-KR" altLang="en-US" sz="1000" baseline="0" dirty="0" smtClean="0"/>
                        <a:t> 줄 수 있으며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err="1" smtClean="0"/>
                        <a:t>댓글</a:t>
                      </a:r>
                      <a:r>
                        <a:rPr lang="en-US" altLang="ko-KR" sz="1000" baseline="0" dirty="0" smtClean="0"/>
                        <a:t>(+</a:t>
                      </a:r>
                      <a:r>
                        <a:rPr lang="ko-KR" altLang="en-US" sz="1000" baseline="0" dirty="0" smtClean="0"/>
                        <a:t>사진</a:t>
                      </a:r>
                      <a:r>
                        <a:rPr lang="en-US" altLang="ko-KR" sz="1000" baseline="0" dirty="0" smtClean="0"/>
                        <a:t>) </a:t>
                      </a:r>
                      <a:r>
                        <a:rPr lang="ko-KR" altLang="en-US" sz="1000" baseline="0" dirty="0" smtClean="0"/>
                        <a:t>도 달 수 있음</a:t>
                      </a:r>
                      <a:endParaRPr lang="en-US" altLang="ko-KR" sz="1000" baseline="0" dirty="0" smtClean="0"/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000" baseline="0" dirty="0" smtClean="0"/>
                        <a:t>        </a:t>
                      </a:r>
                      <a:r>
                        <a:rPr lang="ko-KR" altLang="en-US" sz="1000" baseline="0" dirty="0" smtClean="0"/>
                        <a:t>포인트 별 수확 가능 어종 정보 및 </a:t>
                      </a:r>
                      <a:r>
                        <a:rPr lang="en-US" altLang="ko-KR" sz="1000" baseline="0" dirty="0" smtClean="0"/>
                        <a:t>TIP </a:t>
                      </a:r>
                      <a:r>
                        <a:rPr lang="ko-KR" altLang="en-US" sz="1000" baseline="0" dirty="0" smtClean="0"/>
                        <a:t>제공 </a:t>
                      </a:r>
                      <a:r>
                        <a:rPr lang="en-US" altLang="ko-KR" sz="1000" baseline="0" dirty="0" smtClean="0"/>
                        <a:t>(Tip </a:t>
                      </a:r>
                      <a:r>
                        <a:rPr lang="ko-KR" altLang="en-US" sz="1000" baseline="0" dirty="0" smtClean="0"/>
                        <a:t>과 연동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</a:tr>
              <a:tr h="2061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즐겨찾기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선택한 포인트 정보를 </a:t>
                      </a:r>
                      <a:r>
                        <a:rPr lang="ko-KR" altLang="en-US" sz="1000" dirty="0" err="1" smtClean="0"/>
                        <a:t>즐겨찾기</a:t>
                      </a:r>
                      <a:r>
                        <a:rPr lang="ko-KR" altLang="en-US" sz="1000" dirty="0" smtClean="0"/>
                        <a:t> 등록</a:t>
                      </a:r>
                      <a:endParaRPr lang="ko-KR" altLang="en-US" sz="1000" dirty="0"/>
                    </a:p>
                  </a:txBody>
                  <a:tcPr/>
                </a:tc>
              </a:tr>
              <a:tr h="2061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Day Plan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예약 정보와</a:t>
                      </a:r>
                      <a:r>
                        <a:rPr lang="ko-KR" altLang="en-US" sz="1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도착 시간 기준으로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날씨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물때표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정보를 참조하여 대략적인 일정을 제공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(UI :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지도 상 동선 제공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061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주변 정보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주변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관광지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(GPS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를 기반으로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선박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낚시 용품점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편의 시설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음식점 정보 제공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61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날씨 정보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바다 날씨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물때표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간조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만조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ko-KR" altLang="en-US" sz="1000" dirty="0" smtClean="0"/>
                        <a:t>를 이해하기 쉽도록 그림으로 제공</a:t>
                      </a:r>
                      <a:endParaRPr lang="ko-KR" altLang="en-US" sz="1000" dirty="0"/>
                    </a:p>
                  </a:txBody>
                  <a:tcPr/>
                </a:tc>
              </a:tr>
              <a:tr h="2061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Tip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낚시</a:t>
                      </a:r>
                      <a:r>
                        <a:rPr lang="ko-KR" altLang="en-US" sz="1000" baseline="0" dirty="0" smtClean="0"/>
                        <a:t> 종류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dirty="0" smtClean="0"/>
                        <a:t>선상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좌대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저수지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강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ko-KR" altLang="en-US" sz="1000" dirty="0" smtClean="0"/>
                        <a:t>별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 어종 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계절 별 낚시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Tip 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포인트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수심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미끼</a:t>
                      </a:r>
                      <a:r>
                        <a:rPr lang="en-US" altLang="ko-KR" sz="1000" dirty="0" smtClean="0"/>
                        <a:t>) </a:t>
                      </a:r>
                      <a:r>
                        <a:rPr lang="ko-KR" altLang="en-US" sz="1000" dirty="0" smtClean="0"/>
                        <a:t>제공</a:t>
                      </a:r>
                      <a:endParaRPr lang="ko-KR" altLang="en-US" sz="1000" dirty="0"/>
                    </a:p>
                  </a:txBody>
                  <a:tcPr/>
                </a:tc>
              </a:tr>
              <a:tr h="2061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중고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장터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낚시 용품 중고 거래 게시판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916064" y="4452257"/>
            <a:ext cx="2832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r>
              <a:rPr lang="ko-KR" altLang="en-US" sz="1000" dirty="0" smtClean="0">
                <a:solidFill>
                  <a:srgbClr val="FF0000"/>
                </a:solidFill>
              </a:rPr>
              <a:t>차 버전에서는 기본 기능만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</a:rPr>
              <a:t>일단 구현이 목표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회색 메뉴는 추후</a:t>
            </a:r>
            <a:r>
              <a:rPr lang="en-US" altLang="ko-KR" sz="1000" dirty="0" smtClean="0">
                <a:solidFill>
                  <a:srgbClr val="FF0000"/>
                </a:solidFill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</a:rPr>
              <a:t>검토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후구현</a:t>
            </a:r>
            <a:r>
              <a:rPr lang="ko-KR" altLang="en-US" sz="1000" dirty="0" smtClean="0">
                <a:solidFill>
                  <a:srgbClr val="FF0000"/>
                </a:solidFill>
              </a:rPr>
              <a:t> 예정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 Main Menu</a:t>
            </a:r>
            <a:endParaRPr lang="en-US" altLang="ko-KR" sz="12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ext Box 12"/>
          <p:cNvSpPr txBox="1">
            <a:spLocks noChangeArrowheads="1"/>
          </p:cNvSpPr>
          <p:nvPr/>
        </p:nvSpPr>
        <p:spPr bwMode="auto">
          <a:xfrm>
            <a:off x="311035" y="587066"/>
            <a:ext cx="1036423" cy="24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9975" tIns="54987" rIns="109975" bIns="54987">
            <a:noAutofit/>
          </a:bodyPr>
          <a:lstStyle>
            <a:defPPr>
              <a:defRPr lang="ko-KR"/>
            </a:defPPr>
            <a:lvl1pPr fontAlgn="auto" latinLnBrk="0">
              <a:spcBef>
                <a:spcPts val="0"/>
              </a:spcBef>
              <a:spcAft>
                <a:spcPts val="0"/>
              </a:spcAft>
              <a:defRPr kumimoji="0" sz="900" b="0" kern="0">
                <a:solidFill>
                  <a:srgbClr val="D75A57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sz="10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 </a:t>
            </a:r>
            <a:r>
              <a:rPr lang="ko-KR" altLang="en-US" sz="10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설정</a:t>
            </a:r>
            <a:r>
              <a:rPr lang="en-US" altLang="ko-KR" sz="10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endParaRPr lang="en-US" altLang="ko-KR" sz="10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7" name="Picture 2" descr="D:\yoon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0364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2156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1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7393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30" name="그룹 29"/>
          <p:cNvGrpSpPr/>
          <p:nvPr/>
        </p:nvGrpSpPr>
        <p:grpSpPr>
          <a:xfrm>
            <a:off x="438150" y="1168400"/>
            <a:ext cx="228600" cy="153988"/>
            <a:chOff x="438150" y="1168400"/>
            <a:chExt cx="228600" cy="153988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3552032" y="1130299"/>
            <a:ext cx="55563" cy="219868"/>
            <a:chOff x="3552032" y="1130299"/>
            <a:chExt cx="55563" cy="219868"/>
          </a:xfrm>
        </p:grpSpPr>
        <p:sp>
          <p:nvSpPr>
            <p:cNvPr id="41" name="타원 40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821" y="1412392"/>
            <a:ext cx="3310581" cy="200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7" name="직선 연결선 56"/>
          <p:cNvCxnSpPr/>
          <p:nvPr/>
        </p:nvCxnSpPr>
        <p:spPr>
          <a:xfrm flipV="1">
            <a:off x="590550" y="3800475"/>
            <a:ext cx="283845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00075" y="354330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여행지 검색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2" name="그림 61" descr="돋보기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32138" y="3505200"/>
            <a:ext cx="266700" cy="266700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>
          <a:xfrm>
            <a:off x="508000" y="4013200"/>
            <a:ext cx="3009900" cy="406400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2992438" y="4014788"/>
            <a:ext cx="520700" cy="402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사진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793750" y="4203700"/>
            <a:ext cx="9380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location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81050" y="403860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안면도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7" name="그림 66" descr="gps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1337" y="4048125"/>
            <a:ext cx="304799" cy="304799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666750" y="5143500"/>
            <a:ext cx="1879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15</a:t>
            </a:r>
            <a:r>
              <a:rPr lang="ko-KR" altLang="en-US" sz="800" dirty="0" smtClean="0">
                <a:solidFill>
                  <a:schemeClr val="bg1"/>
                </a:solidFill>
              </a:rPr>
              <a:t>일 </a:t>
            </a:r>
            <a:r>
              <a:rPr lang="en-US" altLang="ko-KR" sz="800" dirty="0" smtClean="0">
                <a:solidFill>
                  <a:schemeClr val="bg1"/>
                </a:solidFill>
              </a:rPr>
              <a:t>~ 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16</a:t>
            </a:r>
            <a:r>
              <a:rPr lang="ko-KR" altLang="en-US" sz="800" dirty="0" smtClean="0">
                <a:solidFill>
                  <a:schemeClr val="bg1"/>
                </a:solidFill>
              </a:rPr>
              <a:t>일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3704432" y="1282699"/>
            <a:ext cx="55563" cy="219868"/>
            <a:chOff x="3552032" y="1130299"/>
            <a:chExt cx="55563" cy="219868"/>
          </a:xfrm>
        </p:grpSpPr>
        <p:sp>
          <p:nvSpPr>
            <p:cNvPr id="70" name="타원 69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타원 72"/>
          <p:cNvSpPr/>
          <p:nvPr/>
        </p:nvSpPr>
        <p:spPr>
          <a:xfrm>
            <a:off x="3378579" y="1102246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3746500" y="35814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2" descr="D:\yoon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5384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직사각형 75"/>
          <p:cNvSpPr/>
          <p:nvPr/>
        </p:nvSpPr>
        <p:spPr>
          <a:xfrm>
            <a:off x="405069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2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202413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78" name="그룹 77"/>
          <p:cNvGrpSpPr/>
          <p:nvPr/>
        </p:nvGrpSpPr>
        <p:grpSpPr>
          <a:xfrm>
            <a:off x="4273170" y="1168400"/>
            <a:ext cx="228600" cy="153988"/>
            <a:chOff x="438150" y="1168400"/>
            <a:chExt cx="228600" cy="15398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그룹 81"/>
          <p:cNvGrpSpPr/>
          <p:nvPr/>
        </p:nvGrpSpPr>
        <p:grpSpPr>
          <a:xfrm>
            <a:off x="7387052" y="1130299"/>
            <a:ext cx="55563" cy="219868"/>
            <a:chOff x="3552032" y="1130299"/>
            <a:chExt cx="55563" cy="219868"/>
          </a:xfrm>
        </p:grpSpPr>
        <p:sp>
          <p:nvSpPr>
            <p:cNvPr id="83" name="타원 82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08841" y="1412392"/>
            <a:ext cx="3310581" cy="200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7" name="직선 연결선 86"/>
          <p:cNvCxnSpPr/>
          <p:nvPr/>
        </p:nvCxnSpPr>
        <p:spPr>
          <a:xfrm flipV="1">
            <a:off x="4425570" y="3800475"/>
            <a:ext cx="283845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435095" y="354330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여행지 검색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9" name="그림 88" descr="돋보기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67158" y="3505200"/>
            <a:ext cx="266700" cy="266700"/>
          </a:xfrm>
          <a:prstGeom prst="rect">
            <a:avLst/>
          </a:prstGeom>
        </p:spPr>
      </p:pic>
      <p:sp>
        <p:nvSpPr>
          <p:cNvPr id="90" name="직사각형 89"/>
          <p:cNvSpPr/>
          <p:nvPr/>
        </p:nvSpPr>
        <p:spPr>
          <a:xfrm>
            <a:off x="4343020" y="4013200"/>
            <a:ext cx="3009900" cy="406400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6827458" y="4014788"/>
            <a:ext cx="520700" cy="402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사진</a:t>
            </a:r>
            <a:endParaRPr lang="ko-KR" alt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4628770" y="4203700"/>
            <a:ext cx="9380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location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616070" y="403860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안면도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4" name="그림 93" descr="gps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76357" y="4048125"/>
            <a:ext cx="304799" cy="304799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4501770" y="5143500"/>
            <a:ext cx="1879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15</a:t>
            </a:r>
            <a:r>
              <a:rPr lang="ko-KR" altLang="en-US" sz="800" dirty="0" smtClean="0">
                <a:solidFill>
                  <a:schemeClr val="bg1"/>
                </a:solidFill>
              </a:rPr>
              <a:t>일 </a:t>
            </a:r>
            <a:r>
              <a:rPr lang="en-US" altLang="ko-KR" sz="800" dirty="0" smtClean="0">
                <a:solidFill>
                  <a:schemeClr val="bg1"/>
                </a:solidFill>
              </a:rPr>
              <a:t>~ 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16</a:t>
            </a:r>
            <a:r>
              <a:rPr lang="ko-KR" altLang="en-US" sz="800" dirty="0" smtClean="0">
                <a:solidFill>
                  <a:schemeClr val="bg1"/>
                </a:solidFill>
              </a:rPr>
              <a:t>일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7539452" y="1282699"/>
            <a:ext cx="55563" cy="219868"/>
            <a:chOff x="3552032" y="1130299"/>
            <a:chExt cx="55563" cy="219868"/>
          </a:xfrm>
        </p:grpSpPr>
        <p:sp>
          <p:nvSpPr>
            <p:cNvPr id="97" name="타원 96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1" name="직사각형 100"/>
          <p:cNvSpPr/>
          <p:nvPr/>
        </p:nvSpPr>
        <p:spPr>
          <a:xfrm>
            <a:off x="6045958" y="1091822"/>
            <a:ext cx="1473957" cy="3002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feedback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cxnSp>
        <p:nvCxnSpPr>
          <p:cNvPr id="102" name="직선 화살표 연결선 101"/>
          <p:cNvCxnSpPr/>
          <p:nvPr/>
        </p:nvCxnSpPr>
        <p:spPr>
          <a:xfrm>
            <a:off x="7608816" y="35814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/>
          <p:cNvSpPr/>
          <p:nvPr/>
        </p:nvSpPr>
        <p:spPr>
          <a:xfrm>
            <a:off x="6626746" y="1143190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0" name="Picture 2" descr="D:\yoon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03110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직사각형 128"/>
          <p:cNvSpPr/>
          <p:nvPr/>
        </p:nvSpPr>
        <p:spPr>
          <a:xfrm>
            <a:off x="7858423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3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8025758" y="1073426"/>
            <a:ext cx="3289102" cy="531412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8025758" y="1074057"/>
            <a:ext cx="3289102" cy="4354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sx="88000" sy="88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9034224" y="1126435"/>
            <a:ext cx="985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Feedback</a:t>
            </a:r>
            <a:endParaRPr lang="ko-KR" altLang="en-US" sz="1400" b="1" dirty="0"/>
          </a:p>
        </p:txBody>
      </p:sp>
      <p:cxnSp>
        <p:nvCxnSpPr>
          <p:cNvPr id="135" name="직선 화살표 연결선 134"/>
          <p:cNvCxnSpPr/>
          <p:nvPr/>
        </p:nvCxnSpPr>
        <p:spPr>
          <a:xfrm rot="10800000">
            <a:off x="8146331" y="1258957"/>
            <a:ext cx="291548" cy="1588"/>
          </a:xfrm>
          <a:prstGeom prst="straightConnector1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8119825" y="1641291"/>
            <a:ext cx="2382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보낸사람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whatsup0323@gmaiil.com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7" name="직선 연결선 136"/>
          <p:cNvCxnSpPr/>
          <p:nvPr/>
        </p:nvCxnSpPr>
        <p:spPr>
          <a:xfrm>
            <a:off x="8172833" y="2358887"/>
            <a:ext cx="2902226" cy="1588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8131700" y="2075082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제목을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작성하세요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8025758" y="2690822"/>
            <a:ext cx="3289102" cy="16652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sx="88000" sy="88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순서도: 병합 156"/>
          <p:cNvSpPr/>
          <p:nvPr/>
        </p:nvSpPr>
        <p:spPr>
          <a:xfrm>
            <a:off x="10600898" y="1705970"/>
            <a:ext cx="124251" cy="109182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8343900" y="2790825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스크린샷</a:t>
            </a:r>
            <a:r>
              <a:rPr lang="en-US" altLang="ko-KR" sz="1000" b="1" dirty="0" smtClean="0"/>
              <a:t> </a:t>
            </a:r>
            <a:r>
              <a:rPr lang="ko-KR" altLang="en-US" sz="1000" b="1" dirty="0" smtClean="0"/>
              <a:t>및 로그 포함</a:t>
            </a:r>
            <a:endParaRPr lang="ko-KR" altLang="en-US" sz="1000" b="1" dirty="0"/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8181975" y="2867025"/>
            <a:ext cx="152400" cy="14287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2156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477079" y="1709531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여행기 제목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9" name="직선 연결선 178"/>
          <p:cNvCxnSpPr/>
          <p:nvPr/>
        </p:nvCxnSpPr>
        <p:spPr>
          <a:xfrm>
            <a:off x="368300" y="3911600"/>
            <a:ext cx="33147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8134350" y="2809875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v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8172450" y="3200400"/>
            <a:ext cx="819150" cy="933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/>
              <a:t>스크린샷</a:t>
            </a:r>
            <a:endParaRPr lang="ko-KR" altLang="en-US" sz="1000" b="1" dirty="0"/>
          </a:p>
        </p:txBody>
      </p:sp>
      <p:sp>
        <p:nvSpPr>
          <p:cNvPr id="189" name="직사각형 188"/>
          <p:cNvSpPr/>
          <p:nvPr/>
        </p:nvSpPr>
        <p:spPr>
          <a:xfrm>
            <a:off x="9262753" y="3218212"/>
            <a:ext cx="1864426" cy="9381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의견을 작성하세요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0" name="이등변 삼각형 189"/>
          <p:cNvSpPr/>
          <p:nvPr/>
        </p:nvSpPr>
        <p:spPr>
          <a:xfrm rot="5400000">
            <a:off x="10830296" y="1134096"/>
            <a:ext cx="326573" cy="32657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이등변 삼각형 190"/>
          <p:cNvSpPr/>
          <p:nvPr/>
        </p:nvSpPr>
        <p:spPr>
          <a:xfrm rot="5400000">
            <a:off x="10776856" y="1140033"/>
            <a:ext cx="112824" cy="32657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제목 1"/>
          <p:cNvSpPr txBox="1">
            <a:spLocks/>
          </p:cNvSpPr>
          <p:nvPr/>
        </p:nvSpPr>
        <p:spPr>
          <a:xfrm>
            <a:off x="311484" y="312737"/>
            <a:ext cx="3603291" cy="34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ko-KR" sz="1200" b="1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 |</a:t>
            </a:r>
            <a:r>
              <a:rPr lang="en-US" altLang="ko-KR" sz="12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1. Main Menu</a:t>
            </a:r>
            <a:endParaRPr lang="en-US" altLang="ko-KR" sz="12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ext Box 12"/>
          <p:cNvSpPr txBox="1">
            <a:spLocks noChangeArrowheads="1"/>
          </p:cNvSpPr>
          <p:nvPr/>
        </p:nvSpPr>
        <p:spPr bwMode="auto">
          <a:xfrm>
            <a:off x="311035" y="587066"/>
            <a:ext cx="1036423" cy="24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9975" tIns="54987" rIns="109975" bIns="54987">
            <a:noAutofit/>
          </a:bodyPr>
          <a:lstStyle>
            <a:defPPr>
              <a:defRPr lang="ko-KR"/>
            </a:defPPr>
            <a:lvl1pPr fontAlgn="auto" latinLnBrk="0">
              <a:spcBef>
                <a:spcPts val="0"/>
              </a:spcBef>
              <a:spcAft>
                <a:spcPts val="0"/>
              </a:spcAft>
              <a:defRPr kumimoji="0" sz="900" b="0" kern="0">
                <a:solidFill>
                  <a:srgbClr val="D75A57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sz="100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 </a:t>
            </a:r>
            <a:r>
              <a:rPr lang="ko-KR" altLang="en-US" sz="10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설정</a:t>
            </a:r>
            <a:r>
              <a:rPr lang="en-US" altLang="ko-KR" sz="100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endParaRPr lang="en-US" altLang="ko-KR" sz="100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7" name="Picture 2" descr="D:\yoon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0364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21567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1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7393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2" name="그룹 29"/>
          <p:cNvGrpSpPr/>
          <p:nvPr/>
        </p:nvGrpSpPr>
        <p:grpSpPr>
          <a:xfrm>
            <a:off x="438150" y="1168400"/>
            <a:ext cx="228600" cy="153988"/>
            <a:chOff x="438150" y="1168400"/>
            <a:chExt cx="228600" cy="153988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36"/>
          <p:cNvGrpSpPr/>
          <p:nvPr/>
        </p:nvGrpSpPr>
        <p:grpSpPr>
          <a:xfrm>
            <a:off x="3552032" y="1130299"/>
            <a:ext cx="55563" cy="219868"/>
            <a:chOff x="3552032" y="1130299"/>
            <a:chExt cx="55563" cy="219868"/>
          </a:xfrm>
        </p:grpSpPr>
        <p:sp>
          <p:nvSpPr>
            <p:cNvPr id="41" name="타원 40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821" y="1412392"/>
            <a:ext cx="3310581" cy="200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7" name="직선 연결선 56"/>
          <p:cNvCxnSpPr/>
          <p:nvPr/>
        </p:nvCxnSpPr>
        <p:spPr>
          <a:xfrm flipV="1">
            <a:off x="590550" y="3800475"/>
            <a:ext cx="283845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00075" y="354330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여행지 검색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2" name="그림 61" descr="돋보기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32138" y="3505200"/>
            <a:ext cx="266700" cy="266700"/>
          </a:xfrm>
          <a:prstGeom prst="rect">
            <a:avLst/>
          </a:prstGeom>
        </p:spPr>
      </p:pic>
      <p:sp>
        <p:nvSpPr>
          <p:cNvPr id="63" name="직사각형 62"/>
          <p:cNvSpPr/>
          <p:nvPr/>
        </p:nvSpPr>
        <p:spPr>
          <a:xfrm>
            <a:off x="508000" y="4013200"/>
            <a:ext cx="3009900" cy="406400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2992438" y="4014788"/>
            <a:ext cx="520700" cy="402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사진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793750" y="4203700"/>
            <a:ext cx="9380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location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81050" y="403860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안면도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7" name="그림 66" descr="gps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1337" y="4048125"/>
            <a:ext cx="304799" cy="304799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666750" y="5143500"/>
            <a:ext cx="1879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15</a:t>
            </a:r>
            <a:r>
              <a:rPr lang="ko-KR" altLang="en-US" sz="800" dirty="0" smtClean="0">
                <a:solidFill>
                  <a:schemeClr val="bg1"/>
                </a:solidFill>
              </a:rPr>
              <a:t>일 </a:t>
            </a:r>
            <a:r>
              <a:rPr lang="en-US" altLang="ko-KR" sz="800" dirty="0" smtClean="0">
                <a:solidFill>
                  <a:schemeClr val="bg1"/>
                </a:solidFill>
              </a:rPr>
              <a:t>~ 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16</a:t>
            </a:r>
            <a:r>
              <a:rPr lang="ko-KR" altLang="en-US" sz="800" dirty="0" smtClean="0">
                <a:solidFill>
                  <a:schemeClr val="bg1"/>
                </a:solidFill>
              </a:rPr>
              <a:t>일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4" name="그룹 68"/>
          <p:cNvGrpSpPr/>
          <p:nvPr/>
        </p:nvGrpSpPr>
        <p:grpSpPr>
          <a:xfrm>
            <a:off x="3704432" y="1282699"/>
            <a:ext cx="55563" cy="219868"/>
            <a:chOff x="3552032" y="1130299"/>
            <a:chExt cx="55563" cy="219868"/>
          </a:xfrm>
        </p:grpSpPr>
        <p:sp>
          <p:nvSpPr>
            <p:cNvPr id="70" name="타원 69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타원 72"/>
          <p:cNvSpPr/>
          <p:nvPr/>
        </p:nvSpPr>
        <p:spPr>
          <a:xfrm>
            <a:off x="417015" y="1088598"/>
            <a:ext cx="241300" cy="2413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화살표 연결선 73"/>
          <p:cNvCxnSpPr/>
          <p:nvPr/>
        </p:nvCxnSpPr>
        <p:spPr>
          <a:xfrm>
            <a:off x="3746500" y="3581400"/>
            <a:ext cx="33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2" descr="D:\yoon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5384" y="863117"/>
            <a:ext cx="3332608" cy="5554347"/>
          </a:xfrm>
          <a:prstGeom prst="rect">
            <a:avLst/>
          </a:prstGeom>
          <a:solidFill>
            <a:schemeClr val="bg1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직사각형 75"/>
          <p:cNvSpPr/>
          <p:nvPr/>
        </p:nvSpPr>
        <p:spPr>
          <a:xfrm>
            <a:off x="4050697" y="863117"/>
            <a:ext cx="144686" cy="1446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ko-KR" sz="7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2</a:t>
            </a:r>
            <a:endParaRPr lang="ko-KR" altLang="en-US" sz="7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202413" y="1074057"/>
            <a:ext cx="3323771" cy="362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Fishing Trip</a:t>
            </a:r>
            <a:endParaRPr lang="ko-KR" altLang="en-US" b="1" dirty="0"/>
          </a:p>
        </p:txBody>
      </p:sp>
      <p:grpSp>
        <p:nvGrpSpPr>
          <p:cNvPr id="5" name="그룹 77"/>
          <p:cNvGrpSpPr/>
          <p:nvPr/>
        </p:nvGrpSpPr>
        <p:grpSpPr>
          <a:xfrm>
            <a:off x="4273170" y="1168400"/>
            <a:ext cx="228600" cy="153988"/>
            <a:chOff x="438150" y="1168400"/>
            <a:chExt cx="228600" cy="15398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438150" y="11684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438150" y="12446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38150" y="1320800"/>
              <a:ext cx="228600" cy="1588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1"/>
          <p:cNvGrpSpPr/>
          <p:nvPr/>
        </p:nvGrpSpPr>
        <p:grpSpPr>
          <a:xfrm>
            <a:off x="7387052" y="1130299"/>
            <a:ext cx="55563" cy="219868"/>
            <a:chOff x="3552032" y="1130299"/>
            <a:chExt cx="55563" cy="219868"/>
          </a:xfrm>
        </p:grpSpPr>
        <p:sp>
          <p:nvSpPr>
            <p:cNvPr id="83" name="타원 82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08841" y="1412392"/>
            <a:ext cx="3310581" cy="200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7" name="직선 연결선 86"/>
          <p:cNvCxnSpPr/>
          <p:nvPr/>
        </p:nvCxnSpPr>
        <p:spPr>
          <a:xfrm flipV="1">
            <a:off x="4425570" y="3800475"/>
            <a:ext cx="283845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435095" y="354330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여행지 검색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9" name="그림 88" descr="돋보기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967158" y="3505200"/>
            <a:ext cx="266700" cy="266700"/>
          </a:xfrm>
          <a:prstGeom prst="rect">
            <a:avLst/>
          </a:prstGeom>
        </p:spPr>
      </p:pic>
      <p:sp>
        <p:nvSpPr>
          <p:cNvPr id="90" name="직사각형 89"/>
          <p:cNvSpPr/>
          <p:nvPr/>
        </p:nvSpPr>
        <p:spPr>
          <a:xfrm>
            <a:off x="4343020" y="4013200"/>
            <a:ext cx="3009900" cy="406400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6827458" y="4014788"/>
            <a:ext cx="520700" cy="402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사진</a:t>
            </a:r>
            <a:endParaRPr lang="ko-KR" alt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4628770" y="4203700"/>
            <a:ext cx="9380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 location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616070" y="403860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안면도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4" name="그림 93" descr="gps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76357" y="4048125"/>
            <a:ext cx="304799" cy="304799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4501770" y="5143500"/>
            <a:ext cx="1879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</a:rPr>
              <a:t>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15</a:t>
            </a:r>
            <a:r>
              <a:rPr lang="ko-KR" altLang="en-US" sz="800" dirty="0" smtClean="0">
                <a:solidFill>
                  <a:schemeClr val="bg1"/>
                </a:solidFill>
              </a:rPr>
              <a:t>일 </a:t>
            </a:r>
            <a:r>
              <a:rPr lang="en-US" altLang="ko-KR" sz="800" dirty="0" smtClean="0">
                <a:solidFill>
                  <a:schemeClr val="bg1"/>
                </a:solidFill>
              </a:rPr>
              <a:t>~ 2017</a:t>
            </a:r>
            <a:r>
              <a:rPr lang="ko-KR" altLang="en-US" sz="800" dirty="0" smtClean="0">
                <a:solidFill>
                  <a:schemeClr val="bg1"/>
                </a:solidFill>
              </a:rPr>
              <a:t>년 </a:t>
            </a:r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r>
              <a:rPr lang="ko-KR" altLang="en-US" sz="800" dirty="0" smtClean="0">
                <a:solidFill>
                  <a:schemeClr val="bg1"/>
                </a:solidFill>
              </a:rPr>
              <a:t>월 </a:t>
            </a:r>
            <a:r>
              <a:rPr lang="en-US" altLang="ko-KR" sz="800" dirty="0" smtClean="0">
                <a:solidFill>
                  <a:schemeClr val="bg1"/>
                </a:solidFill>
              </a:rPr>
              <a:t>16</a:t>
            </a:r>
            <a:r>
              <a:rPr lang="ko-KR" altLang="en-US" sz="800" dirty="0" smtClean="0">
                <a:solidFill>
                  <a:schemeClr val="bg1"/>
                </a:solidFill>
              </a:rPr>
              <a:t>일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7" name="그룹 95"/>
          <p:cNvGrpSpPr/>
          <p:nvPr/>
        </p:nvGrpSpPr>
        <p:grpSpPr>
          <a:xfrm>
            <a:off x="7539452" y="1282699"/>
            <a:ext cx="55563" cy="219868"/>
            <a:chOff x="3552032" y="1130299"/>
            <a:chExt cx="55563" cy="219868"/>
          </a:xfrm>
        </p:grpSpPr>
        <p:sp>
          <p:nvSpPr>
            <p:cNvPr id="97" name="타원 96"/>
            <p:cNvSpPr/>
            <p:nvPr/>
          </p:nvSpPr>
          <p:spPr>
            <a:xfrm>
              <a:off x="3552032" y="1130299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>
              <a:off x="3552032" y="1213642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3552032" y="1294604"/>
              <a:ext cx="55563" cy="555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1" name="직사각형 100"/>
          <p:cNvSpPr/>
          <p:nvPr/>
        </p:nvSpPr>
        <p:spPr>
          <a:xfrm>
            <a:off x="6045958" y="1405720"/>
            <a:ext cx="1473957" cy="3002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smtClean="0">
                <a:solidFill>
                  <a:schemeClr val="bg1"/>
                </a:solidFill>
              </a:rPr>
              <a:t>feedback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203510" y="1064525"/>
            <a:ext cx="2361063" cy="53362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258101" y="1160060"/>
            <a:ext cx="2251881" cy="13647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>
            <a:off x="4258101" y="2620370"/>
            <a:ext cx="226552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 rot="20255463">
            <a:off x="4804013" y="16650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계정정보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271749" y="2773094"/>
            <a:ext cx="121700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아이콘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개발자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아이콘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 rot="19411675">
            <a:off x="8529851" y="2519636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로그인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설치시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err="1" smtClean="0">
                <a:solidFill>
                  <a:srgbClr val="FF0000"/>
                </a:solidFill>
              </a:rPr>
              <a:t>구글로</a:t>
            </a:r>
            <a:r>
              <a:rPr lang="ko-KR" altLang="en-US" sz="1200" dirty="0" smtClean="0">
                <a:solidFill>
                  <a:srgbClr val="FF0000"/>
                </a:solidFill>
              </a:rPr>
              <a:t> 하려면 어떻게</a:t>
            </a:r>
            <a:r>
              <a:rPr lang="en-US" altLang="ko-KR" sz="1200" dirty="0" smtClean="0">
                <a:solidFill>
                  <a:srgbClr val="FF0000"/>
                </a:solidFill>
              </a:rPr>
              <a:t>?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110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11522075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8504" y="334400"/>
            <a:ext cx="2632517" cy="15388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lvl="0"/>
            <a:r>
              <a:rPr lang="ko-KR" altLang="en-US" sz="1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회사탈출 프로젝트</a:t>
            </a:r>
            <a:endParaRPr lang="en-US" altLang="ko-KR" sz="10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504" y="4525215"/>
            <a:ext cx="8772969" cy="877163"/>
          </a:xfrm>
          <a:prstGeom prst="rect">
            <a:avLst/>
          </a:prstGeom>
        </p:spPr>
        <p:txBody>
          <a:bodyPr wrap="square" lIns="0" tIns="0">
            <a:spAutoFit/>
          </a:bodyPr>
          <a:lstStyle/>
          <a:p>
            <a:r>
              <a:rPr lang="en-US" altLang="ko-KR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ko-KR" altLang="en-US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지역 선택 및 일정 추가</a:t>
            </a:r>
            <a:endParaRPr lang="en-US" altLang="ko-KR" sz="5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497" y="627946"/>
            <a:ext cx="1555490" cy="415498"/>
          </a:xfrm>
          <a:prstGeom prst="rect">
            <a:avLst/>
          </a:prstGeom>
          <a:noFill/>
          <a:ln>
            <a:noFill/>
          </a:ln>
        </p:spPr>
        <p:txBody>
          <a:bodyPr wrap="none" lIns="0" tIns="0">
            <a:spAutoFit/>
          </a:bodyPr>
          <a:lstStyle/>
          <a:p>
            <a:pPr defTabSz="914400"/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Arial" pitchFamily="34" charset="0"/>
              </a:rPr>
              <a:t>Task Flow</a:t>
            </a:r>
          </a:p>
        </p:txBody>
      </p:sp>
    </p:spTree>
    <p:extLst>
      <p:ext uri="{BB962C8B-B14F-4D97-AF65-F5344CB8AC3E}">
        <p14:creationId xmlns:p14="http://schemas.microsoft.com/office/powerpoint/2010/main" xmlns="" val="313159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디자인 사용자 지정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24959</TotalTime>
  <Words>1411</Words>
  <Application>Microsoft Office PowerPoint</Application>
  <PresentationFormat>사용자 지정</PresentationFormat>
  <Paragraphs>500</Paragraphs>
  <Slides>30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11</vt:i4>
      </vt:variant>
      <vt:variant>
        <vt:lpstr>슬라이드 제목</vt:lpstr>
      </vt:variant>
      <vt:variant>
        <vt:i4>30</vt:i4>
      </vt:variant>
    </vt:vector>
  </HeadingPairs>
  <TitlesOfParts>
    <vt:vector size="41" baseType="lpstr">
      <vt:lpstr>1_Office 테마</vt:lpstr>
      <vt:lpstr>2_Office 테마</vt:lpstr>
      <vt:lpstr>3_Office 테마</vt:lpstr>
      <vt:lpstr>2_디자인 사용자 지정</vt:lpstr>
      <vt:lpstr>4_Office 테마</vt:lpstr>
      <vt:lpstr>5_Office 테마</vt:lpstr>
      <vt:lpstr>6_Office 테마</vt:lpstr>
      <vt:lpstr>7_Office 테마</vt:lpstr>
      <vt:lpstr>8_Office 테마</vt:lpstr>
      <vt:lpstr>1_디자인 사용자 지정</vt:lpstr>
      <vt:lpstr>디자인 사용자 지정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</dc:creator>
  <cp:lastModifiedBy>HWASUB LEE</cp:lastModifiedBy>
  <cp:revision>5013</cp:revision>
  <dcterms:created xsi:type="dcterms:W3CDTF">2012-04-04T06:26:12Z</dcterms:created>
  <dcterms:modified xsi:type="dcterms:W3CDTF">2017-04-04T13:52:16Z</dcterms:modified>
</cp:coreProperties>
</file>