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9" r:id="rId10"/>
    <p:sldMasterId id="2147483673" r:id="rId11"/>
  </p:sldMasterIdLst>
  <p:notesMasterIdLst>
    <p:notesMasterId r:id="rId42"/>
  </p:notesMasterIdLst>
  <p:sldIdLst>
    <p:sldId id="2219" r:id="rId12"/>
    <p:sldId id="2212" r:id="rId13"/>
    <p:sldId id="2218" r:id="rId14"/>
    <p:sldId id="2220" r:id="rId15"/>
    <p:sldId id="2284" r:id="rId16"/>
    <p:sldId id="2293" r:id="rId17"/>
    <p:sldId id="2315" r:id="rId18"/>
    <p:sldId id="2316" r:id="rId19"/>
    <p:sldId id="2253" r:id="rId20"/>
    <p:sldId id="2285" r:id="rId21"/>
    <p:sldId id="2292" r:id="rId22"/>
    <p:sldId id="2296" r:id="rId23"/>
    <p:sldId id="2294" r:id="rId24"/>
    <p:sldId id="2317" r:id="rId25"/>
    <p:sldId id="2297" r:id="rId26"/>
    <p:sldId id="2318" r:id="rId27"/>
    <p:sldId id="2301" r:id="rId28"/>
    <p:sldId id="2302" r:id="rId29"/>
    <p:sldId id="2319" r:id="rId30"/>
    <p:sldId id="2303" r:id="rId31"/>
    <p:sldId id="2304" r:id="rId32"/>
    <p:sldId id="2305" r:id="rId33"/>
    <p:sldId id="2306" r:id="rId34"/>
    <p:sldId id="2307" r:id="rId35"/>
    <p:sldId id="2308" r:id="rId36"/>
    <p:sldId id="2309" r:id="rId37"/>
    <p:sldId id="2310" r:id="rId38"/>
    <p:sldId id="2311" r:id="rId39"/>
    <p:sldId id="2312" r:id="rId40"/>
    <p:sldId id="2196" r:id="rId41"/>
  </p:sldIdLst>
  <p:sldSz cx="11522075" cy="6858000"/>
  <p:notesSz cx="6858000" cy="9144000"/>
  <p:defaultTextStyle>
    <a:defPPr>
      <a:defRPr lang="ko-KR"/>
    </a:defPPr>
    <a:lvl1pPr marL="0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9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8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8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8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7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527" userDrawn="1">
          <p15:clr>
            <a:srgbClr val="A4A3A4"/>
          </p15:clr>
        </p15:guide>
        <p15:guide id="5" pos="227" userDrawn="1">
          <p15:clr>
            <a:srgbClr val="A4A3A4"/>
          </p15:clr>
        </p15:guide>
        <p15:guide id="6" pos="7031" userDrawn="1">
          <p15:clr>
            <a:srgbClr val="A4A3A4"/>
          </p15:clr>
        </p15:guide>
        <p15:guide id="7" orient="horz" pos="2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909"/>
    <a:srgbClr val="77B218"/>
    <a:srgbClr val="E6E6E6"/>
    <a:srgbClr val="26E60C"/>
    <a:srgbClr val="728E3A"/>
    <a:srgbClr val="8CAF47"/>
    <a:srgbClr val="FCF5C0"/>
    <a:srgbClr val="6B6B6B"/>
    <a:srgbClr val="72AF2F"/>
    <a:srgbClr val="4040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338" autoAdjust="0"/>
    <p:restoredTop sz="96920" autoAdjust="0"/>
  </p:normalViewPr>
  <p:slideViewPr>
    <p:cSldViewPr snapToGrid="0">
      <p:cViewPr varScale="1">
        <p:scale>
          <a:sx n="70" d="100"/>
          <a:sy n="70" d="100"/>
        </p:scale>
        <p:origin x="-702" y="-96"/>
      </p:cViewPr>
      <p:guideLst>
        <p:guide orient="horz" pos="527"/>
        <p:guide orient="horz" pos="2795"/>
        <p:guide pos="227"/>
        <p:guide pos="7031"/>
      </p:guideLst>
    </p:cSldViewPr>
  </p:slideViewPr>
  <p:outlineViewPr>
    <p:cViewPr>
      <p:scale>
        <a:sx n="33" d="100"/>
        <a:sy n="33" d="100"/>
      </p:scale>
      <p:origin x="0" y="415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A006-9099-47B9-B252-A469238C410C}" type="datetimeFigureOut">
              <a:rPr lang="ko-KR" altLang="en-US" smtClean="0"/>
              <a:pPr/>
              <a:t>2017-03-01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685800"/>
            <a:ext cx="5759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D3D18-EE6E-4304-B453-EA8778CE3E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751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물때표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바다 낚시 및 해루질 하기 위해서는 가장 중요한 정보임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바다낚시</a:t>
            </a:r>
            <a:br>
              <a:rPr lang="ko-KR" altLang="en-US" dirty="0" smtClean="0"/>
            </a:br>
            <a:r>
              <a:rPr lang="ko-KR" altLang="en-US" dirty="0" smtClean="0"/>
              <a:t>선상낚시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smtClean="0"/>
              <a:t>광어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쭉구미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갑오징어등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err="1" smtClean="0"/>
              <a:t>좌대낚시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우럭등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잘 </a:t>
            </a:r>
            <a:r>
              <a:rPr lang="ko-KR" altLang="en-US" dirty="0" err="1" smtClean="0"/>
              <a:t>잡는법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수심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미끼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정보  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smtClean="0"/>
              <a:t>갯바위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포인트 제공 및 </a:t>
            </a:r>
            <a:r>
              <a:rPr lang="ko-KR" altLang="en-US" dirty="0" err="1" smtClean="0"/>
              <a:t>조황정보</a:t>
            </a:r>
            <a:r>
              <a:rPr lang="ko-KR" altLang="en-US" dirty="0" smtClean="0"/>
              <a:t> 이미지 제공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3, </a:t>
            </a:r>
            <a:r>
              <a:rPr lang="ko-KR" altLang="en-US" dirty="0" smtClean="0"/>
              <a:t>민물낚시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 포인트 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저수지 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민물새우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강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민물장어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빡아사리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쏘가리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4, </a:t>
            </a:r>
            <a:r>
              <a:rPr lang="ko-KR" altLang="en-US" dirty="0" smtClean="0"/>
              <a:t>해루질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  포인트 제공</a:t>
            </a:r>
            <a:br>
              <a:rPr lang="ko-KR" altLang="en-US" dirty="0" smtClean="0"/>
            </a:br>
            <a:r>
              <a:rPr lang="en-US" altLang="ko-KR" dirty="0" smtClean="0"/>
              <a:t>@(</a:t>
            </a:r>
            <a:r>
              <a:rPr lang="ko-KR" altLang="en-US" dirty="0" smtClean="0"/>
              <a:t>낚지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꽃계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박하지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5.</a:t>
            </a:r>
            <a:r>
              <a:rPr lang="ko-KR" altLang="en-US" dirty="0" smtClean="0"/>
              <a:t>숙박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6.</a:t>
            </a:r>
            <a:r>
              <a:rPr lang="ko-KR" altLang="en-US" dirty="0" smtClean="0"/>
              <a:t>주변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7.</a:t>
            </a:r>
            <a:r>
              <a:rPr lang="ko-KR" altLang="en-US" dirty="0" smtClean="0"/>
              <a:t>낚시 여행코스 패키지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선상낚시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해루질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숙박 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8.</a:t>
            </a:r>
            <a:r>
              <a:rPr lang="ko-KR" altLang="en-US" dirty="0" smtClean="0"/>
              <a:t>낚시용품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업체들 홍보 </a:t>
            </a:r>
            <a:r>
              <a:rPr lang="en-US" altLang="ko-KR" dirty="0" smtClean="0"/>
              <a:t>&gt;@</a:t>
            </a:r>
            <a:r>
              <a:rPr lang="ko-KR" altLang="en-US" dirty="0" smtClean="0"/>
              <a:t>이익관계 협의   </a:t>
            </a:r>
            <a:r>
              <a:rPr lang="en-US" altLang="ko-KR" dirty="0" smtClean="0"/>
              <a:t>//  </a:t>
            </a:r>
            <a:r>
              <a:rPr lang="ko-KR" altLang="en-US" dirty="0" smtClean="0"/>
              <a:t>중고물품 거래 </a:t>
            </a:r>
            <a:r>
              <a:rPr lang="en-US" altLang="ko-KR" dirty="0" smtClean="0"/>
              <a:t>&gt;@ </a:t>
            </a:r>
            <a:r>
              <a:rPr lang="ko-KR" altLang="en-US" dirty="0" err="1" smtClean="0"/>
              <a:t>어플활성화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9.</a:t>
            </a:r>
            <a:r>
              <a:rPr lang="ko-KR" altLang="en-US" dirty="0" smtClean="0"/>
              <a:t>낚시교실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3D18-EE6E-4304-B453-EA8778CE3E5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물때표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바다 낚시 및 해루질 하기 위해서는 가장 중요한 정보임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바다낚시</a:t>
            </a:r>
            <a:br>
              <a:rPr lang="ko-KR" altLang="en-US" dirty="0" smtClean="0"/>
            </a:br>
            <a:r>
              <a:rPr lang="ko-KR" altLang="en-US" dirty="0" smtClean="0"/>
              <a:t>선상낚시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smtClean="0"/>
              <a:t>광어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쭉구미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갑오징어등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err="1" smtClean="0"/>
              <a:t>좌대낚시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우럭등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잘 </a:t>
            </a:r>
            <a:r>
              <a:rPr lang="ko-KR" altLang="en-US" dirty="0" err="1" smtClean="0"/>
              <a:t>잡는법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수심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미끼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정보  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smtClean="0"/>
              <a:t>갯바위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포인트 제공 및 </a:t>
            </a:r>
            <a:r>
              <a:rPr lang="ko-KR" altLang="en-US" dirty="0" err="1" smtClean="0"/>
              <a:t>조황정보</a:t>
            </a:r>
            <a:r>
              <a:rPr lang="ko-KR" altLang="en-US" dirty="0" smtClean="0"/>
              <a:t> 이미지 제공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3, </a:t>
            </a:r>
            <a:r>
              <a:rPr lang="ko-KR" altLang="en-US" dirty="0" smtClean="0"/>
              <a:t>민물낚시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 포인트 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저수지 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민물새우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강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민물장어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빡아사리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쏘가리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4, </a:t>
            </a:r>
            <a:r>
              <a:rPr lang="ko-KR" altLang="en-US" dirty="0" smtClean="0"/>
              <a:t>해루질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  포인트 제공</a:t>
            </a:r>
            <a:br>
              <a:rPr lang="ko-KR" altLang="en-US" dirty="0" smtClean="0"/>
            </a:br>
            <a:r>
              <a:rPr lang="en-US" altLang="ko-KR" dirty="0" smtClean="0"/>
              <a:t>@(</a:t>
            </a:r>
            <a:r>
              <a:rPr lang="ko-KR" altLang="en-US" dirty="0" smtClean="0"/>
              <a:t>낚지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꽃계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박하지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5.</a:t>
            </a:r>
            <a:r>
              <a:rPr lang="ko-KR" altLang="en-US" dirty="0" smtClean="0"/>
              <a:t>숙박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6.</a:t>
            </a:r>
            <a:r>
              <a:rPr lang="ko-KR" altLang="en-US" dirty="0" smtClean="0"/>
              <a:t>주변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7.</a:t>
            </a:r>
            <a:r>
              <a:rPr lang="ko-KR" altLang="en-US" dirty="0" smtClean="0"/>
              <a:t>낚시 여행코스 패키지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선상낚시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해루질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숙박 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8.</a:t>
            </a:r>
            <a:r>
              <a:rPr lang="ko-KR" altLang="en-US" dirty="0" smtClean="0"/>
              <a:t>낚시용품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업체들 홍보 </a:t>
            </a:r>
            <a:r>
              <a:rPr lang="en-US" altLang="ko-KR" dirty="0" smtClean="0"/>
              <a:t>&gt;@</a:t>
            </a:r>
            <a:r>
              <a:rPr lang="ko-KR" altLang="en-US" dirty="0" smtClean="0"/>
              <a:t>이익관계 협의   </a:t>
            </a:r>
            <a:r>
              <a:rPr lang="en-US" altLang="ko-KR" dirty="0" smtClean="0"/>
              <a:t>//  </a:t>
            </a:r>
            <a:r>
              <a:rPr lang="ko-KR" altLang="en-US" dirty="0" smtClean="0"/>
              <a:t>중고물품 거래 </a:t>
            </a:r>
            <a:r>
              <a:rPr lang="en-US" altLang="ko-KR" dirty="0" smtClean="0"/>
              <a:t>&gt;@ </a:t>
            </a:r>
            <a:r>
              <a:rPr lang="ko-KR" altLang="en-US" dirty="0" err="1" smtClean="0"/>
              <a:t>어플활성화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9.</a:t>
            </a:r>
            <a:r>
              <a:rPr lang="ko-KR" altLang="en-US" dirty="0" smtClean="0"/>
              <a:t>낚시교실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3D18-EE6E-4304-B453-EA8778CE3E5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물때표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바다 낚시 및 해루질 하기 위해서는 가장 중요한 정보임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바다낚시</a:t>
            </a:r>
            <a:br>
              <a:rPr lang="ko-KR" altLang="en-US" dirty="0" smtClean="0"/>
            </a:br>
            <a:r>
              <a:rPr lang="ko-KR" altLang="en-US" dirty="0" smtClean="0"/>
              <a:t>선상낚시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smtClean="0"/>
              <a:t>광어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쭉구미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갑오징어등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err="1" smtClean="0"/>
              <a:t>좌대낚시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우럭등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잘 </a:t>
            </a:r>
            <a:r>
              <a:rPr lang="ko-KR" altLang="en-US" dirty="0" err="1" smtClean="0"/>
              <a:t>잡는법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수심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미끼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정보  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smtClean="0"/>
              <a:t>갯바위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포인트 제공 및 </a:t>
            </a:r>
            <a:r>
              <a:rPr lang="ko-KR" altLang="en-US" dirty="0" err="1" smtClean="0"/>
              <a:t>조황정보</a:t>
            </a:r>
            <a:r>
              <a:rPr lang="ko-KR" altLang="en-US" dirty="0" smtClean="0"/>
              <a:t> 이미지 제공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3, </a:t>
            </a:r>
            <a:r>
              <a:rPr lang="ko-KR" altLang="en-US" dirty="0" smtClean="0"/>
              <a:t>민물낚시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 포인트 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저수지 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민물새우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강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민물장어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빡아사리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쏘가리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4, </a:t>
            </a:r>
            <a:r>
              <a:rPr lang="ko-KR" altLang="en-US" dirty="0" smtClean="0"/>
              <a:t>해루질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  포인트 제공</a:t>
            </a:r>
            <a:br>
              <a:rPr lang="ko-KR" altLang="en-US" dirty="0" smtClean="0"/>
            </a:br>
            <a:r>
              <a:rPr lang="en-US" altLang="ko-KR" dirty="0" smtClean="0"/>
              <a:t>@(</a:t>
            </a:r>
            <a:r>
              <a:rPr lang="ko-KR" altLang="en-US" dirty="0" smtClean="0"/>
              <a:t>낚지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꽃계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박하지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5.</a:t>
            </a:r>
            <a:r>
              <a:rPr lang="ko-KR" altLang="en-US" dirty="0" smtClean="0"/>
              <a:t>숙박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6.</a:t>
            </a:r>
            <a:r>
              <a:rPr lang="ko-KR" altLang="en-US" dirty="0" smtClean="0"/>
              <a:t>주변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7.</a:t>
            </a:r>
            <a:r>
              <a:rPr lang="ko-KR" altLang="en-US" dirty="0" smtClean="0"/>
              <a:t>낚시 여행코스 패키지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선상낚시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해루질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숙박 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8.</a:t>
            </a:r>
            <a:r>
              <a:rPr lang="ko-KR" altLang="en-US" dirty="0" smtClean="0"/>
              <a:t>낚시용품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업체들 홍보 </a:t>
            </a:r>
            <a:r>
              <a:rPr lang="en-US" altLang="ko-KR" dirty="0" smtClean="0"/>
              <a:t>&gt;@</a:t>
            </a:r>
            <a:r>
              <a:rPr lang="ko-KR" altLang="en-US" dirty="0" smtClean="0"/>
              <a:t>이익관계 협의   </a:t>
            </a:r>
            <a:r>
              <a:rPr lang="en-US" altLang="ko-KR" dirty="0" smtClean="0"/>
              <a:t>//  </a:t>
            </a:r>
            <a:r>
              <a:rPr lang="ko-KR" altLang="en-US" dirty="0" smtClean="0"/>
              <a:t>중고물품 거래 </a:t>
            </a:r>
            <a:r>
              <a:rPr lang="en-US" altLang="ko-KR" dirty="0" smtClean="0"/>
              <a:t>&gt;@ </a:t>
            </a:r>
            <a:r>
              <a:rPr lang="ko-KR" altLang="en-US" dirty="0" err="1" smtClean="0"/>
              <a:t>어플활성화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9.</a:t>
            </a:r>
            <a:r>
              <a:rPr lang="ko-KR" altLang="en-US" dirty="0" smtClean="0"/>
              <a:t>낚시교실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3D18-EE6E-4304-B453-EA8778CE3E5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023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035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76263" y="274638"/>
            <a:ext cx="1036955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50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2659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9724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9863" y="1122363"/>
            <a:ext cx="864235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9863" y="3602038"/>
            <a:ext cx="86423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9831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163" y="1825625"/>
            <a:ext cx="99377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217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813" y="1709738"/>
            <a:ext cx="993775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5813" y="4589463"/>
            <a:ext cx="99377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1163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2163" y="1825625"/>
            <a:ext cx="48926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37238" y="1825625"/>
            <a:ext cx="48926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461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750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3750" y="1681163"/>
            <a:ext cx="48736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93750" y="2505075"/>
            <a:ext cx="487362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32475" y="1681163"/>
            <a:ext cx="48990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32475" y="2505075"/>
            <a:ext cx="489902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5519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26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9171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70204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750" y="457200"/>
            <a:ext cx="37163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9025" y="987425"/>
            <a:ext cx="5832475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3750" y="2057400"/>
            <a:ext cx="37163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6893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750" y="457200"/>
            <a:ext cx="37163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899025" y="987425"/>
            <a:ext cx="583247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3750" y="2057400"/>
            <a:ext cx="37163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7836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2163" y="1825625"/>
            <a:ext cx="993775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6660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45475" y="365125"/>
            <a:ext cx="248443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2163" y="365125"/>
            <a:ext cx="730091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402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2470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790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642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130439"/>
            <a:ext cx="9793764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76104" y="6356364"/>
            <a:ext cx="2688484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36709" y="6356364"/>
            <a:ext cx="364865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57487" y="6356364"/>
            <a:ext cx="2688484" cy="365125"/>
          </a:xfrm>
          <a:prstGeom prst="rect">
            <a:avLst/>
          </a:prstGeom>
        </p:spPr>
        <p:txBody>
          <a:bodyPr/>
          <a:lstStyle/>
          <a:p>
            <a:fld id="{75A41B9E-0AA7-450C-8541-A035D7F7DE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514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36852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4315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291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3962075" y="836613"/>
            <a:ext cx="75600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210675" y="-4010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4759F-8116-4965-BD44-1FA26B48AA98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024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702168"/>
            <a:ext cx="11522075" cy="155832"/>
          </a:xfrm>
          <a:prstGeom prst="rect">
            <a:avLst/>
          </a:prstGeom>
          <a:solidFill>
            <a:srgbClr val="C2C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42" tIns="50121" rIns="100242" bIns="50121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 b="1">
              <a:solidFill>
                <a:prstClr val="white"/>
              </a:solidFill>
              <a:sym typeface="Wingdings" pitchFamily="2" charset="2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87196" y="436699"/>
            <a:ext cx="8429574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8831" y="112411"/>
            <a:ext cx="0" cy="311663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151945" y="6730125"/>
            <a:ext cx="330859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14400" latinLnBrk="0">
              <a:defRPr/>
            </a:pP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Confidential    /    Copyright </a:t>
            </a:r>
            <a:r>
              <a:rPr lang="ko-KR" altLang="en-US" sz="700" kern="0" dirty="0" smtClean="0">
                <a:solidFill>
                  <a:srgbClr val="737373"/>
                </a:solidFill>
                <a:sym typeface="Wingdings" pitchFamily="2" charset="2"/>
              </a:rPr>
              <a:t>ⓒ </a:t>
            </a: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Electronics co., ltd          </a:t>
            </a:r>
            <a:fld id="{41966A00-638C-44A0-9866-3881BC3EA9B1}" type="slidenum">
              <a:rPr lang="en-US" altLang="ko-KR" sz="700" smtClean="0">
                <a:solidFill>
                  <a:srgbClr val="737373"/>
                </a:solidFill>
                <a:sym typeface="Wingdings" pitchFamily="2" charset="2"/>
              </a:rPr>
              <a:pPr algn="r" defTabSz="914400" latinLnBrk="0">
                <a:defRPr/>
              </a:pPr>
              <a:t>‹#›</a:t>
            </a:fld>
            <a:endParaRPr lang="en-US" altLang="ko-KR" sz="700" kern="0" dirty="0">
              <a:solidFill>
                <a:srgbClr val="737373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8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ctr" defTabSz="1002421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908" indent="-375908" algn="l" defTabSz="1002421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4467" indent="-313257" algn="l" defTabSz="1002421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3026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4237" indent="-250605" algn="l" defTabSz="1002421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48" indent="-250605" algn="l" defTabSz="1002421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6658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786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907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60290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21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42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363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4842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6053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726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7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9685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5316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53749" y="72457"/>
            <a:ext cx="15969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auto" latinLnBrk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Smart Home</a:t>
            </a:r>
            <a:r>
              <a:rPr kumimoji="0" lang="en-US" altLang="ko-KR" sz="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/  </a:t>
            </a:r>
            <a:r>
              <a:rPr kumimoji="0" lang="en-US" altLang="ko-KR" sz="800" b="0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Smart Phone</a:t>
            </a:r>
            <a:endParaRPr kumimoji="0" lang="en-US" altLang="ko-KR" sz="800" b="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3749" y="153377"/>
            <a:ext cx="0" cy="396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C2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Confidential    /    Copyright </a:t>
              </a:r>
              <a:r>
                <a:rPr kumimoji="0" lang="ko-KR" altLang="en-US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ⓒ </a:t>
              </a: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Electronics co., ltd</a:t>
              </a:r>
              <a:r>
                <a:rPr kumimoji="0" lang="en-US" altLang="ko-KR" sz="700" b="0" kern="0" baseline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fld id="{41966A00-638C-44A0-9866-3881BC3EA9B1}" type="slidenum">
                <a:rPr kumimoji="0" lang="en-US" altLang="ko-KR" sz="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pPr algn="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t>‹#›</a:t>
              </a:fld>
              <a:endParaRPr kumimoji="0" lang="en-US" altLang="ko-KR" sz="700" b="0" kern="0" dirty="0">
                <a:solidFill>
                  <a:srgbClr val="73737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9821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524947" cy="68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2A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ym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Confidential    /    Copyright </a:t>
              </a:r>
              <a:r>
                <a:rPr kumimoji="0" lang="ko-KR" altLang="en-US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ⓒ </a:t>
              </a: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Electronics co., ltd</a:t>
              </a:r>
              <a:r>
                <a:rPr kumimoji="0" lang="en-US" altLang="ko-KR" sz="700" b="0" kern="0" baseline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fld id="{41966A00-638C-44A0-9866-3881BC3EA9B1}" type="slidenum">
                <a:rPr kumimoji="0" lang="en-US" altLang="ko-KR" sz="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pPr algn="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t>‹#›</a:t>
              </a:fld>
              <a:endParaRPr kumimoji="0" lang="en-US" altLang="ko-KR" sz="700" b="0" kern="0" dirty="0">
                <a:solidFill>
                  <a:srgbClr val="73737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454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20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6702168"/>
            <a:ext cx="11522075" cy="155832"/>
          </a:xfrm>
          <a:prstGeom prst="rect">
            <a:avLst/>
          </a:prstGeom>
          <a:solidFill>
            <a:srgbClr val="2A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42" tIns="50121" rIns="100242" bIns="50121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 b="1">
              <a:solidFill>
                <a:prstClr val="white"/>
              </a:solidFill>
              <a:sym typeface="Wingdings" pitchFamily="2" charset="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8151945" y="6730125"/>
            <a:ext cx="330859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14400" latinLnBrk="0">
              <a:defRPr/>
            </a:pP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Confidential    /    Copyright </a:t>
            </a:r>
            <a:r>
              <a:rPr lang="ko-KR" altLang="en-US" sz="700" kern="0" dirty="0" smtClean="0">
                <a:solidFill>
                  <a:srgbClr val="737373"/>
                </a:solidFill>
                <a:sym typeface="Wingdings" pitchFamily="2" charset="2"/>
              </a:rPr>
              <a:t>ⓒ </a:t>
            </a: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Electronics co., ltd          </a:t>
            </a:r>
            <a:fld id="{41966A00-638C-44A0-9866-3881BC3EA9B1}" type="slidenum">
              <a:rPr lang="en-US" altLang="ko-KR" sz="700" smtClean="0">
                <a:solidFill>
                  <a:srgbClr val="737373"/>
                </a:solidFill>
                <a:sym typeface="Wingdings" pitchFamily="2" charset="2"/>
              </a:rPr>
              <a:pPr algn="r" defTabSz="914400" latinLnBrk="0">
                <a:defRPr/>
              </a:pPr>
              <a:t>‹#›</a:t>
            </a:fld>
            <a:endParaRPr lang="en-US" altLang="ko-KR" sz="700" kern="0" dirty="0">
              <a:solidFill>
                <a:srgbClr val="737373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623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1002421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908" indent="-375908" algn="l" defTabSz="1002421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4467" indent="-313257" algn="l" defTabSz="1002421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3026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4237" indent="-250605" algn="l" defTabSz="1002421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48" indent="-250605" algn="l" defTabSz="1002421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6658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786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907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60290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21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42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363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4842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6053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726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7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9685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210675" y="-4010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4759F-8116-4965-BD44-1FA26B48AA98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507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524947" cy="68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2A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prstClr val="white"/>
                </a:solidFill>
                <a:sym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6727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654188" y="582274"/>
            <a:ext cx="88678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53749" y="72457"/>
            <a:ext cx="15969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lnSpc>
                <a:spcPts val="1200"/>
              </a:lnSpc>
              <a:defRPr/>
            </a:pPr>
            <a:r>
              <a:rPr lang="en-US" altLang="ko-KR" sz="800" b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Home  /  </a:t>
            </a:r>
            <a:r>
              <a:rPr lang="en-US" altLang="ko-KR" sz="8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Phone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3749" y="153377"/>
            <a:ext cx="0" cy="396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C2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8247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524947" cy="68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2A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prstClr val="white"/>
                </a:solidFill>
                <a:sym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69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654188" y="582274"/>
            <a:ext cx="88678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53749" y="72457"/>
            <a:ext cx="15969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lnSpc>
                <a:spcPts val="1200"/>
              </a:lnSpc>
              <a:defRPr/>
            </a:pPr>
            <a:r>
              <a:rPr lang="en-US" altLang="ko-KR" sz="800" b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Home  /  </a:t>
            </a:r>
            <a:r>
              <a:rPr lang="en-US" altLang="ko-KR" sz="8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Phone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3749" y="153377"/>
            <a:ext cx="0" cy="396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C2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76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7.jpe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8.jpe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jpe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jpe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1522075" cy="3501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dirty="0">
                <a:latin typeface="Arial" pitchFamily="34" charset="0"/>
              </a:rPr>
              <a:t> </a:t>
            </a:r>
            <a:endParaRPr lang="ko-KR" altLang="en-US" dirty="0"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489" y="3501009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>
              <a:lnSpc>
                <a:spcPts val="1600"/>
              </a:lnSpc>
            </a:pP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Revision Date  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</a:rPr>
              <a:t>2017/03/01</a:t>
            </a:r>
            <a:endParaRPr lang="en-US" altLang="ko-KR" sz="13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</a:endParaRPr>
          </a:p>
          <a:p>
            <a:pPr>
              <a:lnSpc>
                <a:spcPts val="1600"/>
              </a:lnSpc>
            </a:pP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Written by  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hwasub.lee</a:t>
            </a:r>
            <a:endParaRPr lang="en-US" altLang="ko-KR" sz="13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370" y="332657"/>
            <a:ext cx="65533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0"/>
              </a:lnSpc>
            </a:pPr>
            <a:r>
              <a:rPr lang="ko-KR" altLang="en-US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</a:rPr>
              <a:t>회사탈출 프로젝트</a:t>
            </a:r>
            <a:endParaRPr lang="en-US" altLang="ko-KR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ts val="6400"/>
              </a:lnSpc>
            </a:pPr>
            <a:r>
              <a:rPr lang="en-US" altLang="ko-KR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Fishing Trip</a:t>
            </a:r>
          </a:p>
          <a:p>
            <a:pPr>
              <a:lnSpc>
                <a:spcPts val="6400"/>
              </a:lnSpc>
            </a:pPr>
            <a:r>
              <a:rPr lang="en-US" altLang="ko-KR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UX </a:t>
            </a:r>
            <a:r>
              <a:rPr lang="ko-KR" altLang="en-US" sz="5400" spc="-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상세설계서</a:t>
            </a:r>
            <a:r>
              <a:rPr lang="en-US" altLang="ko-KR" sz="7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ea typeface="맑은 고딕"/>
              </a:rPr>
              <a:t> </a:t>
            </a:r>
            <a:r>
              <a:rPr lang="en-US" altLang="ko-KR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맑은 고딕"/>
              </a:rPr>
              <a:t>V </a:t>
            </a:r>
            <a:r>
              <a:rPr lang="en-US" altLang="ko-KR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맑은 고딕"/>
              </a:rPr>
              <a:t>0.2</a:t>
            </a:r>
            <a:endParaRPr lang="en-US" altLang="ko-KR" sz="2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7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지역 선택 및 일정 추가</a:t>
            </a:r>
          </a:p>
        </p:txBody>
      </p:sp>
      <p:pic>
        <p:nvPicPr>
          <p:cNvPr id="96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6739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38150" y="1168400"/>
            <a:ext cx="228600" cy="153988"/>
            <a:chOff x="438150" y="1168400"/>
            <a:chExt cx="228600" cy="153988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3552032" y="1130299"/>
            <a:ext cx="55563" cy="219868"/>
            <a:chOff x="3552032" y="1130299"/>
            <a:chExt cx="55563" cy="219868"/>
          </a:xfrm>
        </p:grpSpPr>
        <p:sp>
          <p:nvSpPr>
            <p:cNvPr id="120" name="타원 11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2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4" name="직선 연결선 123"/>
          <p:cNvCxnSpPr/>
          <p:nvPr/>
        </p:nvCxnSpPr>
        <p:spPr>
          <a:xfrm flipV="1">
            <a:off x="59055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0007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6" name="그림 125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2138" y="3505200"/>
            <a:ext cx="266700" cy="2667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50800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299243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9375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105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1" name="그림 130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337" y="4048125"/>
            <a:ext cx="304799" cy="304799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6667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3704432" y="1282699"/>
            <a:ext cx="55563" cy="219868"/>
            <a:chOff x="3552032" y="1130299"/>
            <a:chExt cx="55563" cy="219868"/>
          </a:xfrm>
        </p:grpSpPr>
        <p:sp>
          <p:nvSpPr>
            <p:cNvPr id="138" name="타원 137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5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40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직사각형 148"/>
          <p:cNvSpPr/>
          <p:nvPr/>
        </p:nvSpPr>
        <p:spPr>
          <a:xfrm>
            <a:off x="3989253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40969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151" name="그룹 150"/>
          <p:cNvGrpSpPr/>
          <p:nvPr/>
        </p:nvGrpSpPr>
        <p:grpSpPr>
          <a:xfrm>
            <a:off x="4211726" y="1168400"/>
            <a:ext cx="228600" cy="153988"/>
            <a:chOff x="438150" y="1168400"/>
            <a:chExt cx="228600" cy="153988"/>
          </a:xfrm>
        </p:grpSpPr>
        <p:cxnSp>
          <p:nvCxnSpPr>
            <p:cNvPr id="155" name="직선 연결선 154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7325608" y="1130299"/>
            <a:ext cx="55563" cy="219868"/>
            <a:chOff x="3552032" y="1130299"/>
            <a:chExt cx="55563" cy="219868"/>
          </a:xfrm>
        </p:grpSpPr>
        <p:sp>
          <p:nvSpPr>
            <p:cNvPr id="166" name="타원 165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7397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1" name="직선 연결선 180"/>
          <p:cNvCxnSpPr/>
          <p:nvPr/>
        </p:nvCxnSpPr>
        <p:spPr>
          <a:xfrm flipV="1">
            <a:off x="4364126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373651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2" name="그림 191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5714" y="3505200"/>
            <a:ext cx="266700" cy="266700"/>
          </a:xfrm>
          <a:prstGeom prst="rect">
            <a:avLst/>
          </a:prstGeom>
        </p:spPr>
      </p:pic>
      <p:sp>
        <p:nvSpPr>
          <p:cNvPr id="203" name="직사각형 202"/>
          <p:cNvSpPr/>
          <p:nvPr/>
        </p:nvSpPr>
        <p:spPr>
          <a:xfrm>
            <a:off x="4281576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직사각형 203"/>
          <p:cNvSpPr/>
          <p:nvPr/>
        </p:nvSpPr>
        <p:spPr>
          <a:xfrm>
            <a:off x="6766014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567326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554626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3" name="그림 212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14913" y="4048125"/>
            <a:ext cx="304799" cy="304799"/>
          </a:xfrm>
          <a:prstGeom prst="rect">
            <a:avLst/>
          </a:prstGeom>
        </p:spPr>
      </p:pic>
      <p:sp>
        <p:nvSpPr>
          <p:cNvPr id="227" name="타원 226"/>
          <p:cNvSpPr/>
          <p:nvPr/>
        </p:nvSpPr>
        <p:spPr>
          <a:xfrm>
            <a:off x="1727200" y="3517900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4540526" y="2279374"/>
            <a:ext cx="2491409" cy="2702201"/>
          </a:xfrm>
          <a:prstGeom prst="rect">
            <a:avLst/>
          </a:prstGeom>
          <a:solidFill>
            <a:srgbClr val="E6E6E6">
              <a:alpha val="87843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4540526" y="2279374"/>
            <a:ext cx="2504661" cy="4770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/>
          <p:cNvSpPr txBox="1"/>
          <p:nvPr/>
        </p:nvSpPr>
        <p:spPr>
          <a:xfrm>
            <a:off x="5308600" y="237236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여행지 선택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35" name="직선 연결선 234"/>
          <p:cNvCxnSpPr/>
          <p:nvPr/>
        </p:nvCxnSpPr>
        <p:spPr>
          <a:xfrm>
            <a:off x="4559300" y="3162300"/>
            <a:ext cx="2476500" cy="158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4559300" y="3606800"/>
            <a:ext cx="2476500" cy="158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4559300" y="4051300"/>
            <a:ext cx="2476500" cy="158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4559300" y="4502150"/>
            <a:ext cx="2476500" cy="158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5400000">
            <a:off x="6524625" y="3333750"/>
            <a:ext cx="89535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4695825" y="2771775"/>
            <a:ext cx="11464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안면도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충청남도 태안군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안면읍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695825" y="3209925"/>
            <a:ext cx="11464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영종도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인천광역시 중구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운서동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695825" y="3657600"/>
            <a:ext cx="14478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대부도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경기도 안산시 단원구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대부동동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695825" y="4086225"/>
            <a:ext cx="17187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영흥도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인천광역시 옹진군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영흥면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영흥로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294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4" name="직선 화살표 연결선 253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5956300" y="2844800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6" name="직선 화살표 연결선 255"/>
          <p:cNvCxnSpPr/>
          <p:nvPr/>
        </p:nvCxnSpPr>
        <p:spPr>
          <a:xfrm>
            <a:off x="75311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40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직사각형 257"/>
          <p:cNvSpPr/>
          <p:nvPr/>
        </p:nvSpPr>
        <p:spPr>
          <a:xfrm>
            <a:off x="7786553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7938269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8009026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그룹 263"/>
          <p:cNvGrpSpPr/>
          <p:nvPr/>
        </p:nvGrpSpPr>
        <p:grpSpPr>
          <a:xfrm>
            <a:off x="11122908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6">
            <a:lum bright="-12000" contrast="31000"/>
          </a:blip>
          <a:srcRect t="24388" b="2636"/>
          <a:stretch>
            <a:fillRect/>
          </a:stretch>
        </p:blipFill>
        <p:spPr>
          <a:xfrm>
            <a:off x="7934392" y="1431242"/>
            <a:ext cx="3316703" cy="1603513"/>
          </a:xfrm>
          <a:prstGeom prst="rect">
            <a:avLst/>
          </a:prstGeom>
        </p:spPr>
      </p:pic>
      <p:cxnSp>
        <p:nvCxnSpPr>
          <p:cNvPr id="307" name="직선 화살표 연결선 306"/>
          <p:cNvCxnSpPr/>
          <p:nvPr/>
        </p:nvCxnSpPr>
        <p:spPr>
          <a:xfrm rot="10800000">
            <a:off x="4619625" y="2500320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/>
          <p:nvPr/>
        </p:nvCxnSpPr>
        <p:spPr>
          <a:xfrm rot="10800000">
            <a:off x="8001000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8800681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0177670" y="307450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여행기 생성</a:t>
            </a:r>
            <a:endParaRPr lang="ko-KR" altLang="en-US" sz="1200" b="1" dirty="0"/>
          </a:p>
        </p:txBody>
      </p:sp>
      <p:sp>
        <p:nvSpPr>
          <p:cNvPr id="311" name="직사각형 310"/>
          <p:cNvSpPr/>
          <p:nvPr/>
        </p:nvSpPr>
        <p:spPr>
          <a:xfrm>
            <a:off x="8070574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9674087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8070574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9674087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8070574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10594561" y="3070087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지역 선택 및 일정 추가</a:t>
            </a:r>
          </a:p>
        </p:txBody>
      </p:sp>
      <p:pic>
        <p:nvPicPr>
          <p:cNvPr id="96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45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66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직사각형 148"/>
          <p:cNvSpPr/>
          <p:nvPr/>
        </p:nvSpPr>
        <p:spPr>
          <a:xfrm>
            <a:off x="400797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6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59695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6" name="그룹 150"/>
          <p:cNvGrpSpPr/>
          <p:nvPr/>
        </p:nvGrpSpPr>
        <p:grpSpPr>
          <a:xfrm>
            <a:off x="4230452" y="1168400"/>
            <a:ext cx="228600" cy="153988"/>
            <a:chOff x="438150" y="1168400"/>
            <a:chExt cx="228600" cy="153988"/>
          </a:xfrm>
        </p:grpSpPr>
        <p:cxnSp>
          <p:nvCxnSpPr>
            <p:cNvPr id="155" name="직선 연결선 154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64"/>
          <p:cNvGrpSpPr/>
          <p:nvPr/>
        </p:nvGrpSpPr>
        <p:grpSpPr>
          <a:xfrm>
            <a:off x="7344334" y="1130299"/>
            <a:ext cx="55563" cy="219868"/>
            <a:chOff x="3552032" y="1130299"/>
            <a:chExt cx="55563" cy="219868"/>
          </a:xfrm>
        </p:grpSpPr>
        <p:sp>
          <p:nvSpPr>
            <p:cNvPr id="166" name="타원 165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6123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1" name="직선 연결선 180"/>
          <p:cNvCxnSpPr/>
          <p:nvPr/>
        </p:nvCxnSpPr>
        <p:spPr>
          <a:xfrm flipV="1">
            <a:off x="4382852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392377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2" name="그림 191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24440" y="3505200"/>
            <a:ext cx="266700" cy="266700"/>
          </a:xfrm>
          <a:prstGeom prst="rect">
            <a:avLst/>
          </a:prstGeom>
        </p:spPr>
      </p:pic>
      <p:sp>
        <p:nvSpPr>
          <p:cNvPr id="203" name="직사각형 202"/>
          <p:cNvSpPr/>
          <p:nvPr/>
        </p:nvSpPr>
        <p:spPr>
          <a:xfrm>
            <a:off x="4300302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직사각형 203"/>
          <p:cNvSpPr/>
          <p:nvPr/>
        </p:nvSpPr>
        <p:spPr>
          <a:xfrm>
            <a:off x="6796615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586052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573352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3" name="그림 212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3639" y="4048125"/>
            <a:ext cx="304799" cy="30479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4236802" y="44958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Past</a:t>
            </a:r>
            <a:endParaRPr lang="ko-KR" altLang="en-US" sz="1000" dirty="0"/>
          </a:p>
        </p:txBody>
      </p:sp>
      <p:sp>
        <p:nvSpPr>
          <p:cNvPr id="215" name="직사각형 214"/>
          <p:cNvSpPr/>
          <p:nvPr/>
        </p:nvSpPr>
        <p:spPr>
          <a:xfrm>
            <a:off x="4338402" y="4838700"/>
            <a:ext cx="2959100" cy="1308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>
            <a:off x="4338402" y="4838700"/>
            <a:ext cx="2959100" cy="1003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4420952" y="491490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영종도 낚시여행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459052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9" name="그룹 222"/>
          <p:cNvGrpSpPr/>
          <p:nvPr/>
        </p:nvGrpSpPr>
        <p:grpSpPr>
          <a:xfrm>
            <a:off x="7182409" y="4892674"/>
            <a:ext cx="45719" cy="180914"/>
            <a:chOff x="3552032" y="1130299"/>
            <a:chExt cx="55563" cy="219868"/>
          </a:xfrm>
        </p:grpSpPr>
        <p:sp>
          <p:nvSpPr>
            <p:cNvPr id="224" name="타원 22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383012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83012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12506" y="11264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여행기 생성</a:t>
            </a:r>
            <a:endParaRPr lang="ko-KR" altLang="en-US" sz="14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rot="10800000">
            <a:off x="503585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7079" y="170953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여행기 제목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30087" y="2358887"/>
            <a:ext cx="2902226" cy="158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7079" y="2027582"/>
            <a:ext cx="1948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Fishing Trip to </a:t>
            </a:r>
            <a:r>
              <a:rPr lang="ko-KR" altLang="en-US" sz="1400" dirty="0" smtClean="0"/>
              <a:t>영종도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383012" y="2690822"/>
            <a:ext cx="3289102" cy="1665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" name="그림 80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337" y="2895186"/>
            <a:ext cx="304799" cy="304799"/>
          </a:xfrm>
          <a:prstGeom prst="rect">
            <a:avLst/>
          </a:prstGeom>
        </p:spPr>
      </p:pic>
      <p:pic>
        <p:nvPicPr>
          <p:cNvPr id="82" name="그림 81" descr="달력.jp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570" y="3319322"/>
            <a:ext cx="371821" cy="371821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 flipV="1">
            <a:off x="1004552" y="3235119"/>
            <a:ext cx="2427761" cy="391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1004552" y="3650285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2379810" y="3650285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6813" y="2962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16813" y="337962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84755" y="337962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368300" y="3911600"/>
            <a:ext cx="33147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01700" y="397510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목적지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67297" y="4529468"/>
            <a:ext cx="1020725" cy="26581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540578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391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7815704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7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967420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62" name="그룹 150"/>
          <p:cNvGrpSpPr/>
          <p:nvPr/>
        </p:nvGrpSpPr>
        <p:grpSpPr>
          <a:xfrm>
            <a:off x="8038177" y="1168400"/>
            <a:ext cx="228600" cy="153988"/>
            <a:chOff x="438150" y="1168400"/>
            <a:chExt cx="228600" cy="153988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164"/>
          <p:cNvGrpSpPr/>
          <p:nvPr/>
        </p:nvGrpSpPr>
        <p:grpSpPr>
          <a:xfrm>
            <a:off x="11152059" y="1130299"/>
            <a:ext cx="55563" cy="219868"/>
            <a:chOff x="3552032" y="1130299"/>
            <a:chExt cx="55563" cy="219868"/>
          </a:xfrm>
        </p:grpSpPr>
        <p:sp>
          <p:nvSpPr>
            <p:cNvPr id="67" name="타원 6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3848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6" name="직선 연결선 75"/>
          <p:cNvCxnSpPr/>
          <p:nvPr/>
        </p:nvCxnSpPr>
        <p:spPr>
          <a:xfrm flipV="1">
            <a:off x="8190577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200102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4" name="그림 83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2165" y="3505200"/>
            <a:ext cx="266700" cy="266700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8108027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604340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8393777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381077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0" name="그림 89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41364" y="4048125"/>
            <a:ext cx="304799" cy="30479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8044527" y="44958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Past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8146127" y="4838700"/>
            <a:ext cx="2959100" cy="1308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146127" y="4838700"/>
            <a:ext cx="2959100" cy="1003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228677" y="491490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영종도 낚시여행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266777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6" name="그룹 222"/>
          <p:cNvGrpSpPr/>
          <p:nvPr/>
        </p:nvGrpSpPr>
        <p:grpSpPr>
          <a:xfrm>
            <a:off x="10990134" y="4892674"/>
            <a:ext cx="45719" cy="180914"/>
            <a:chOff x="3552032" y="1130299"/>
            <a:chExt cx="55563" cy="219868"/>
          </a:xfrm>
        </p:grpSpPr>
        <p:sp>
          <p:nvSpPr>
            <p:cNvPr id="107" name="타원 10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타원 114"/>
          <p:cNvSpPr/>
          <p:nvPr/>
        </p:nvSpPr>
        <p:spPr>
          <a:xfrm>
            <a:off x="2160244" y="459863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073438" y="4871591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0044753" y="4839553"/>
            <a:ext cx="1061682" cy="564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10209145" y="487680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일정 편집</a:t>
            </a:r>
            <a:endParaRPr lang="en-US" altLang="ko-KR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0206030" y="5107822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일정 삭제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0512674" y="4898887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6892122" y="5868537"/>
            <a:ext cx="335345" cy="218364"/>
            <a:chOff x="4517409" y="1937982"/>
            <a:chExt cx="586854" cy="382137"/>
          </a:xfrm>
        </p:grpSpPr>
        <p:sp>
          <p:nvSpPr>
            <p:cNvPr id="122" name="순서도: 지연 121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6182436" y="58548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10713496" y="5868537"/>
            <a:ext cx="335345" cy="218364"/>
            <a:chOff x="4517409" y="1937982"/>
            <a:chExt cx="586854" cy="382137"/>
          </a:xfrm>
        </p:grpSpPr>
        <p:sp>
          <p:nvSpPr>
            <p:cNvPr id="126" name="순서도: 지연 12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0003810" y="58548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8711" y="3971499"/>
            <a:ext cx="372841" cy="3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3" name="그룹 164"/>
          <p:cNvGrpSpPr/>
          <p:nvPr/>
        </p:nvGrpSpPr>
        <p:grpSpPr>
          <a:xfrm>
            <a:off x="3496315" y="1171243"/>
            <a:ext cx="55563" cy="219868"/>
            <a:chOff x="3552032" y="1130299"/>
            <a:chExt cx="55563" cy="219868"/>
          </a:xfrm>
        </p:grpSpPr>
        <p:sp>
          <p:nvSpPr>
            <p:cNvPr id="105" name="타원 10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지역 선택 및 일정 추가</a:t>
            </a:r>
          </a:p>
        </p:txBody>
      </p:sp>
      <p:pic>
        <p:nvPicPr>
          <p:cNvPr id="96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3012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83012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12508" y="11264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여행기 생성</a:t>
            </a:r>
            <a:endParaRPr lang="ko-KR" altLang="en-US" sz="14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rot="10800000">
            <a:off x="503585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7079" y="170953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여행기 제목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30087" y="2358887"/>
            <a:ext cx="2902226" cy="158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7079" y="2027582"/>
            <a:ext cx="1948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Fishing Trip to </a:t>
            </a:r>
            <a:r>
              <a:rPr lang="ko-KR" altLang="en-US" sz="1400" dirty="0" smtClean="0"/>
              <a:t>영종도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383012" y="2690822"/>
            <a:ext cx="3289102" cy="1665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" name="그림 80" descr="gp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337" y="2895186"/>
            <a:ext cx="304799" cy="304799"/>
          </a:xfrm>
          <a:prstGeom prst="rect">
            <a:avLst/>
          </a:prstGeom>
        </p:spPr>
      </p:pic>
      <p:pic>
        <p:nvPicPr>
          <p:cNvPr id="82" name="그림 81" descr="달력.jp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570" y="3319322"/>
            <a:ext cx="371821" cy="371821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 flipV="1">
            <a:off x="1004552" y="3235119"/>
            <a:ext cx="2427761" cy="391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1004552" y="3650285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2379810" y="3650285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6813" y="2962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16813" y="337962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84755" y="337962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368300" y="3911600"/>
            <a:ext cx="33147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01700" y="397510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목적지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67297" y="4529468"/>
            <a:ext cx="1020725" cy="26581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711" y="3971499"/>
            <a:ext cx="372841" cy="3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그룹 164"/>
          <p:cNvGrpSpPr/>
          <p:nvPr/>
        </p:nvGrpSpPr>
        <p:grpSpPr>
          <a:xfrm>
            <a:off x="3496315" y="1171243"/>
            <a:ext cx="55563" cy="219868"/>
            <a:chOff x="3552032" y="1130299"/>
            <a:chExt cx="55563" cy="219868"/>
          </a:xfrm>
        </p:grpSpPr>
        <p:sp>
          <p:nvSpPr>
            <p:cNvPr id="26" name="타원 25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예약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3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3"/>
          <p:cNvPicPr>
            <a:picLocks noChangeAspect="1" noChangeArrowheads="1"/>
          </p:cNvPicPr>
          <p:nvPr/>
        </p:nvPicPr>
        <p:blipFill>
          <a:blip r:embed="rId3">
            <a:lum bright="-40000" contrast="59000"/>
          </a:blip>
          <a:srcRect/>
          <a:stretch>
            <a:fillRect/>
          </a:stretch>
        </p:blipFill>
        <p:spPr bwMode="auto">
          <a:xfrm>
            <a:off x="7938696" y="1088764"/>
            <a:ext cx="3320544" cy="163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4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382322" y="354775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157593" y="1074057"/>
            <a:ext cx="3289102" cy="157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33732" y="11264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cxnSp>
        <p:nvCxnSpPr>
          <p:cNvPr id="67" name="직선 화살표 연결선 66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94" name="타원 9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/>
          <p:cNvSpPr txBox="1"/>
          <p:nvPr/>
        </p:nvSpPr>
        <p:spPr>
          <a:xfrm rot="20468492">
            <a:off x="5045677" y="165468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예약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9" name="직선 연결선 128"/>
          <p:cNvCxnSpPr/>
          <p:nvPr/>
        </p:nvCxnSpPr>
        <p:spPr>
          <a:xfrm>
            <a:off x="4199907" y="2618842"/>
            <a:ext cx="80467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251116" y="23774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선상낚시</a:t>
            </a:r>
            <a:endParaRPr lang="ko-KR" altLang="en-US" sz="10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87460" y="23774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좌대낚시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094544" y="237743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저수지</a:t>
            </a:r>
            <a:endParaRPr lang="ko-KR" altLang="en-US" sz="10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855325" y="237743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강</a:t>
            </a:r>
            <a:endParaRPr lang="ko-KR" altLang="en-US" sz="10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4205927" y="2752724"/>
            <a:ext cx="3190875" cy="2390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3946" y="2765164"/>
            <a:ext cx="3168180" cy="156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그룹 139"/>
          <p:cNvGrpSpPr/>
          <p:nvPr/>
        </p:nvGrpSpPr>
        <p:grpSpPr>
          <a:xfrm>
            <a:off x="4544704" y="4389119"/>
            <a:ext cx="932245" cy="166221"/>
            <a:chOff x="4537224" y="4356100"/>
            <a:chExt cx="1282097" cy="228600"/>
          </a:xfrm>
        </p:grpSpPr>
        <p:sp>
          <p:nvSpPr>
            <p:cNvPr id="135" name="포인트가 5개인 별 134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포인트가 5개인 별 135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포인트가 5개인 별 136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4201804" y="4356100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291652" y="39243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연목항 선상낚시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202752" y="4610100"/>
            <a:ext cx="2557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 가능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시간제 낚시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숙박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용품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식당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02752" y="4838700"/>
            <a:ext cx="2194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위치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충남 태안군 고남면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XXX-XX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205927" y="5254625"/>
            <a:ext cx="3190875" cy="11334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5479090" y="4348785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500 Reviews / 3 points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6702105" y="289266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751328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 rot="10800000">
            <a:off x="8000994" y="1232351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7790184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9" name="그룹 263"/>
          <p:cNvGrpSpPr/>
          <p:nvPr/>
        </p:nvGrpSpPr>
        <p:grpSpPr>
          <a:xfrm>
            <a:off x="11081959" y="1130299"/>
            <a:ext cx="55563" cy="219868"/>
            <a:chOff x="3552032" y="1130299"/>
            <a:chExt cx="55563" cy="219868"/>
          </a:xfrm>
        </p:grpSpPr>
        <p:sp>
          <p:nvSpPr>
            <p:cNvPr id="183" name="타원 18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2" name="타원 191"/>
          <p:cNvSpPr/>
          <p:nvPr/>
        </p:nvSpPr>
        <p:spPr>
          <a:xfrm>
            <a:off x="9815825" y="2556725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9512533" y="2554060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9213770" y="2558068"/>
            <a:ext cx="55563" cy="55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7992094" y="27788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연목항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선상낚시</a:t>
            </a:r>
            <a:endParaRPr lang="ko-KR" altLang="en-US" sz="1500" b="1" dirty="0"/>
          </a:p>
        </p:txBody>
      </p:sp>
      <p:grpSp>
        <p:nvGrpSpPr>
          <p:cNvPr id="10" name="그룹 198"/>
          <p:cNvGrpSpPr/>
          <p:nvPr/>
        </p:nvGrpSpPr>
        <p:grpSpPr>
          <a:xfrm>
            <a:off x="8344811" y="3154086"/>
            <a:ext cx="932245" cy="166221"/>
            <a:chOff x="4537224" y="4356100"/>
            <a:chExt cx="1282097" cy="228600"/>
          </a:xfrm>
        </p:grpSpPr>
        <p:sp>
          <p:nvSpPr>
            <p:cNvPr id="200" name="포인트가 5개인 별 199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포인트가 5개인 별 200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포인트가 5개인 별 201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포인트가 5개인 별 202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포인트가 5개인 별 203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001911" y="31210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279197" y="3113752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7944592" y="3420094"/>
            <a:ext cx="3313215" cy="61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간략한 설명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소개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b="10637"/>
          <a:stretch>
            <a:fillRect/>
          </a:stretch>
        </p:blipFill>
        <p:spPr bwMode="auto">
          <a:xfrm>
            <a:off x="7941953" y="4504764"/>
            <a:ext cx="3303980" cy="17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2" name="TextBox 211"/>
          <p:cNvSpPr txBox="1"/>
          <p:nvPr/>
        </p:nvSpPr>
        <p:spPr>
          <a:xfrm>
            <a:off x="8280114" y="4156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네비게이션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586389" y="41563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417667" y="41444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>
            <a:off x="10179456" y="5136343"/>
            <a:ext cx="259308" cy="477672"/>
          </a:xfrm>
          <a:prstGeom prst="downArrow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37363" y="1123950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61126" y="1104900"/>
            <a:ext cx="273050" cy="3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78518" y="4375996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892147" y="2931330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36152" y="4117707"/>
            <a:ext cx="304989" cy="2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262703" y="4070391"/>
            <a:ext cx="389708" cy="35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162245" y="4095690"/>
            <a:ext cx="299340" cy="32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" name="직사각형 104"/>
          <p:cNvSpPr/>
          <p:nvPr/>
        </p:nvSpPr>
        <p:spPr>
          <a:xfrm>
            <a:off x="9791700" y="2806700"/>
            <a:ext cx="952500" cy="241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예약하기</a:t>
            </a:r>
            <a:endParaRPr lang="ko-KR" altLang="en-US" sz="1200" b="1" dirty="0"/>
          </a:p>
        </p:txBody>
      </p:sp>
      <p:sp>
        <p:nvSpPr>
          <p:cNvPr id="106" name="TextBox 105"/>
          <p:cNvSpPr txBox="1"/>
          <p:nvPr/>
        </p:nvSpPr>
        <p:spPr>
          <a:xfrm rot="20465566">
            <a:off x="8439395" y="446427"/>
            <a:ext cx="2460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일단 초기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릴리즈에는</a:t>
            </a:r>
            <a:r>
              <a:rPr lang="ko-KR" altLang="en-US" sz="1000" dirty="0" smtClean="0">
                <a:solidFill>
                  <a:srgbClr val="FF0000"/>
                </a:solidFill>
              </a:rPr>
              <a:t> 예약 기능은 제외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98" name="그림 97" descr="gps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11726" y="4878365"/>
            <a:ext cx="304799" cy="3047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4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t="67436" b="10637"/>
          <a:stretch>
            <a:fillRect/>
          </a:stretch>
        </p:blipFill>
        <p:spPr bwMode="auto">
          <a:xfrm>
            <a:off x="36744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6" name="직사각형 215"/>
          <p:cNvSpPr/>
          <p:nvPr/>
        </p:nvSpPr>
        <p:spPr>
          <a:xfrm>
            <a:off x="363756" y="1074057"/>
            <a:ext cx="3308474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21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22" name="타원 22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800100" y="1946921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충남 태안군 고남면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XXX-XX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156" y="1890271"/>
            <a:ext cx="35336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009" y="2302902"/>
            <a:ext cx="368483" cy="33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TextBox 228"/>
          <p:cNvSpPr txBox="1"/>
          <p:nvPr/>
        </p:nvSpPr>
        <p:spPr>
          <a:xfrm>
            <a:off x="800100" y="235635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031-XXX-XXXX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1" name="직선 연결선 230"/>
          <p:cNvCxnSpPr/>
          <p:nvPr/>
        </p:nvCxnSpPr>
        <p:spPr>
          <a:xfrm>
            <a:off x="354842" y="34037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23080" y="348566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업체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4" name="그룹 139"/>
          <p:cNvGrpSpPr/>
          <p:nvPr/>
        </p:nvGrpSpPr>
        <p:grpSpPr>
          <a:xfrm>
            <a:off x="487153" y="4353673"/>
            <a:ext cx="796055" cy="141938"/>
            <a:chOff x="4537224" y="4356100"/>
            <a:chExt cx="1282097" cy="228600"/>
          </a:xfrm>
        </p:grpSpPr>
        <p:sp>
          <p:nvSpPr>
            <p:cNvPr id="245" name="포인트가 5개인 별 244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포인트가 5개인 별 245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포인트가 5개인 별 246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포인트가 5개인 별 247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포인트가 5개인 별 248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0" name="TextBox 249"/>
          <p:cNvSpPr txBox="1"/>
          <p:nvPr/>
        </p:nvSpPr>
        <p:spPr>
          <a:xfrm>
            <a:off x="395162" y="36428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5.0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916792" y="3716565"/>
            <a:ext cx="1349829" cy="1315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TextBox 251"/>
          <p:cNvSpPr txBox="1"/>
          <p:nvPr/>
        </p:nvSpPr>
        <p:spPr>
          <a:xfrm>
            <a:off x="1625600" y="36449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368490" y="4673031"/>
            <a:ext cx="3303398" cy="1715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extBox 253"/>
          <p:cNvSpPr txBox="1"/>
          <p:nvPr/>
        </p:nvSpPr>
        <p:spPr>
          <a:xfrm rot="2046465">
            <a:off x="1132765" y="55601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969" y="2688752"/>
            <a:ext cx="352811" cy="3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8" name="TextBox 257"/>
          <p:cNvSpPr txBox="1"/>
          <p:nvPr/>
        </p:nvSpPr>
        <p:spPr>
          <a:xfrm>
            <a:off x="805218" y="2729552"/>
            <a:ext cx="257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낚시배 예약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용품 대여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4" name="직선 연결선 263"/>
          <p:cNvCxnSpPr/>
          <p:nvPr/>
        </p:nvCxnSpPr>
        <p:spPr>
          <a:xfrm>
            <a:off x="368490" y="3390142"/>
            <a:ext cx="162408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5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직사각형 269"/>
          <p:cNvSpPr/>
          <p:nvPr/>
        </p:nvSpPr>
        <p:spPr>
          <a:xfrm>
            <a:off x="399610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271" name="Picture 4"/>
          <p:cNvPicPr>
            <a:picLocks noChangeAspect="1" noChangeArrowheads="1"/>
          </p:cNvPicPr>
          <p:nvPr/>
        </p:nvPicPr>
        <p:blipFill>
          <a:blip r:embed="rId3"/>
          <a:srcRect t="67436" b="10637"/>
          <a:stretch>
            <a:fillRect/>
          </a:stretch>
        </p:blipFill>
        <p:spPr bwMode="auto">
          <a:xfrm>
            <a:off x="414787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2" name="직사각형 271"/>
          <p:cNvSpPr/>
          <p:nvPr/>
        </p:nvSpPr>
        <p:spPr>
          <a:xfrm>
            <a:off x="4144185" y="1074057"/>
            <a:ext cx="3310003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77" name="그룹 263"/>
          <p:cNvGrpSpPr/>
          <p:nvPr/>
        </p:nvGrpSpPr>
        <p:grpSpPr>
          <a:xfrm>
            <a:off x="7328825" y="1130299"/>
            <a:ext cx="55563" cy="219868"/>
            <a:chOff x="3552032" y="1130299"/>
            <a:chExt cx="55563" cy="219868"/>
          </a:xfrm>
        </p:grpSpPr>
        <p:sp>
          <p:nvSpPr>
            <p:cNvPr id="278" name="타원 277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4580530" y="1946921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충남 태안군 고남면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XXX-XX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83586" y="1890271"/>
            <a:ext cx="35336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3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69439" y="2302902"/>
            <a:ext cx="368483" cy="33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4" name="TextBox 283"/>
          <p:cNvSpPr txBox="1"/>
          <p:nvPr/>
        </p:nvSpPr>
        <p:spPr>
          <a:xfrm>
            <a:off x="4580530" y="235635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031-XXX-XXXX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5" name="직선 연결선 284"/>
          <p:cNvCxnSpPr/>
          <p:nvPr/>
        </p:nvCxnSpPr>
        <p:spPr>
          <a:xfrm>
            <a:off x="4135272" y="34037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4203510" y="34856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포인트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87" name="그룹 139"/>
          <p:cNvGrpSpPr/>
          <p:nvPr/>
        </p:nvGrpSpPr>
        <p:grpSpPr>
          <a:xfrm>
            <a:off x="4267583" y="4353673"/>
            <a:ext cx="796055" cy="141938"/>
            <a:chOff x="4537224" y="4356100"/>
            <a:chExt cx="1282097" cy="228600"/>
          </a:xfrm>
        </p:grpSpPr>
        <p:sp>
          <p:nvSpPr>
            <p:cNvPr id="288" name="포인트가 5개인 별 287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포인트가 5개인 별 288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포인트가 5개인 별 289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포인트가 5개인 별 290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포인트가 5개인 별 291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3" name="TextBox 292"/>
          <p:cNvSpPr txBox="1"/>
          <p:nvPr/>
        </p:nvSpPr>
        <p:spPr>
          <a:xfrm>
            <a:off x="4175592" y="36428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4.1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5697223" y="3716565"/>
            <a:ext cx="1211578" cy="1442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/>
          <p:cNvSpPr txBox="1"/>
          <p:nvPr/>
        </p:nvSpPr>
        <p:spPr>
          <a:xfrm>
            <a:off x="5406030" y="36449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4148920" y="4673031"/>
            <a:ext cx="3303398" cy="1715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TextBox 296"/>
          <p:cNvSpPr txBox="1"/>
          <p:nvPr/>
        </p:nvSpPr>
        <p:spPr>
          <a:xfrm rot="2046465">
            <a:off x="4913195" y="55601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29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2399" y="2688752"/>
            <a:ext cx="352811" cy="3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0" name="TextBox 299"/>
          <p:cNvSpPr txBox="1"/>
          <p:nvPr/>
        </p:nvSpPr>
        <p:spPr>
          <a:xfrm>
            <a:off x="4585648" y="2729552"/>
            <a:ext cx="257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낚시배 예약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용품 대여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1" name="직선 연결선 300"/>
          <p:cNvCxnSpPr/>
          <p:nvPr/>
        </p:nvCxnSpPr>
        <p:spPr>
          <a:xfrm>
            <a:off x="5813947" y="3390142"/>
            <a:ext cx="162408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아래쪽 화살표 302"/>
          <p:cNvSpPr/>
          <p:nvPr/>
        </p:nvSpPr>
        <p:spPr>
          <a:xfrm rot="16200000">
            <a:off x="2100674" y="3923107"/>
            <a:ext cx="259308" cy="477672"/>
          </a:xfrm>
          <a:prstGeom prst="downArrow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5697223" y="3893183"/>
            <a:ext cx="360678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5697223" y="4064633"/>
            <a:ext cx="163827" cy="1327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>
            <a:off x="5697223" y="4236083"/>
            <a:ext cx="68577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7" name="직선 화살표 연결선 306"/>
          <p:cNvCxnSpPr/>
          <p:nvPr/>
        </p:nvCxnSpPr>
        <p:spPr>
          <a:xfrm>
            <a:off x="754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5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직사각형 315"/>
          <p:cNvSpPr/>
          <p:nvPr/>
        </p:nvSpPr>
        <p:spPr>
          <a:xfrm>
            <a:off x="779340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6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317" name="Picture 4"/>
          <p:cNvPicPr>
            <a:picLocks noChangeAspect="1" noChangeArrowheads="1"/>
          </p:cNvPicPr>
          <p:nvPr/>
        </p:nvPicPr>
        <p:blipFill>
          <a:blip r:embed="rId3"/>
          <a:srcRect t="67436" b="10637"/>
          <a:stretch>
            <a:fillRect/>
          </a:stretch>
        </p:blipFill>
        <p:spPr bwMode="auto">
          <a:xfrm>
            <a:off x="794517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8" name="직사각형 317"/>
          <p:cNvSpPr/>
          <p:nvPr/>
        </p:nvSpPr>
        <p:spPr>
          <a:xfrm>
            <a:off x="7941486" y="1074057"/>
            <a:ext cx="3323771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323" name="그룹 263"/>
          <p:cNvGrpSpPr/>
          <p:nvPr/>
        </p:nvGrpSpPr>
        <p:grpSpPr>
          <a:xfrm>
            <a:off x="11126125" y="1130299"/>
            <a:ext cx="55563" cy="219868"/>
            <a:chOff x="3552032" y="1130299"/>
            <a:chExt cx="55563" cy="219868"/>
          </a:xfrm>
        </p:grpSpPr>
        <p:sp>
          <p:nvSpPr>
            <p:cNvPr id="324" name="타원 32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7" name="TextBox 326"/>
          <p:cNvSpPr txBox="1"/>
          <p:nvPr/>
        </p:nvSpPr>
        <p:spPr>
          <a:xfrm>
            <a:off x="8377830" y="1946921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충남 태안군 고남면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XXX-XX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0886" y="1890271"/>
            <a:ext cx="35336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66739" y="2302902"/>
            <a:ext cx="368483" cy="33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0" name="TextBox 329"/>
          <p:cNvSpPr txBox="1"/>
          <p:nvPr/>
        </p:nvSpPr>
        <p:spPr>
          <a:xfrm>
            <a:off x="8377830" y="235635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031-XXX-XXXX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1" name="직선 연결선 330"/>
          <p:cNvCxnSpPr/>
          <p:nvPr/>
        </p:nvCxnSpPr>
        <p:spPr>
          <a:xfrm>
            <a:off x="7932572" y="34037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8000810" y="34856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포인트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3" name="그룹 139"/>
          <p:cNvGrpSpPr/>
          <p:nvPr/>
        </p:nvGrpSpPr>
        <p:grpSpPr>
          <a:xfrm>
            <a:off x="8064883" y="4353673"/>
            <a:ext cx="796055" cy="141938"/>
            <a:chOff x="4537224" y="4356100"/>
            <a:chExt cx="1282097" cy="228600"/>
          </a:xfrm>
        </p:grpSpPr>
        <p:sp>
          <p:nvSpPr>
            <p:cNvPr id="334" name="포인트가 5개인 별 333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포인트가 5개인 별 334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포인트가 5개인 별 335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포인트가 5개인 별 336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포인트가 5개인 별 337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7972892" y="36428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4.1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340" name="직사각형 339"/>
          <p:cNvSpPr/>
          <p:nvPr/>
        </p:nvSpPr>
        <p:spPr>
          <a:xfrm>
            <a:off x="9494523" y="3716565"/>
            <a:ext cx="1211578" cy="1442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TextBox 340"/>
          <p:cNvSpPr txBox="1"/>
          <p:nvPr/>
        </p:nvSpPr>
        <p:spPr>
          <a:xfrm>
            <a:off x="9203330" y="36449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7946220" y="4673031"/>
            <a:ext cx="3303398" cy="1715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 rot="2046465">
            <a:off x="8710495" y="55601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344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89699" y="2688752"/>
            <a:ext cx="352811" cy="3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5" name="TextBox 344"/>
          <p:cNvSpPr txBox="1"/>
          <p:nvPr/>
        </p:nvSpPr>
        <p:spPr>
          <a:xfrm>
            <a:off x="8382948" y="2729552"/>
            <a:ext cx="257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낚시배 예약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용품 대여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6" name="직선 연결선 345"/>
          <p:cNvCxnSpPr/>
          <p:nvPr/>
        </p:nvCxnSpPr>
        <p:spPr>
          <a:xfrm>
            <a:off x="9611247" y="3390142"/>
            <a:ext cx="162408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직사각형 346"/>
          <p:cNvSpPr/>
          <p:nvPr/>
        </p:nvSpPr>
        <p:spPr>
          <a:xfrm>
            <a:off x="9494523" y="3893183"/>
            <a:ext cx="360678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9494523" y="4064633"/>
            <a:ext cx="163827" cy="1327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/>
          <p:cNvSpPr/>
          <p:nvPr/>
        </p:nvSpPr>
        <p:spPr>
          <a:xfrm>
            <a:off x="9494523" y="4236083"/>
            <a:ext cx="68577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172005" y="111466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9728958" y="1091822"/>
            <a:ext cx="1473957" cy="300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feedback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711200" y="31115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500 reviews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4483100" y="31115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500 reviews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8318500" y="31115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500 reviews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2476500" y="31115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points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6324600" y="31115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points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10058400" y="31115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points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rot="10800000">
            <a:off x="475423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rot="10800000">
            <a:off x="8037366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</a:p>
        </p:txBody>
      </p:sp>
      <p:pic>
        <p:nvPicPr>
          <p:cNvPr id="5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91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lum bright="-40000" contrast="59000"/>
          </a:blip>
          <a:srcRect/>
          <a:stretch>
            <a:fillRect/>
          </a:stretch>
        </p:blipFill>
        <p:spPr bwMode="auto">
          <a:xfrm>
            <a:off x="376753" y="1088764"/>
            <a:ext cx="3320544" cy="163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>
            <a:off x="439051" y="1232351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8241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7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9" name="그룹 263"/>
          <p:cNvGrpSpPr/>
          <p:nvPr/>
        </p:nvGrpSpPr>
        <p:grpSpPr>
          <a:xfrm>
            <a:off x="3520016" y="1130299"/>
            <a:ext cx="55563" cy="219868"/>
            <a:chOff x="3552032" y="1130299"/>
            <a:chExt cx="55563" cy="219868"/>
          </a:xfrm>
        </p:grpSpPr>
        <p:sp>
          <p:nvSpPr>
            <p:cNvPr id="10" name="타원 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>
            <a:off x="2253882" y="2556725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50590" y="2554060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651827" y="2558068"/>
            <a:ext cx="55563" cy="55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0151" y="27788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연목항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선상낚시</a:t>
            </a:r>
            <a:endParaRPr lang="ko-KR" altLang="en-US" sz="1500" b="1" dirty="0"/>
          </a:p>
        </p:txBody>
      </p:sp>
      <p:grpSp>
        <p:nvGrpSpPr>
          <p:cNvPr id="17" name="그룹 198"/>
          <p:cNvGrpSpPr/>
          <p:nvPr/>
        </p:nvGrpSpPr>
        <p:grpSpPr>
          <a:xfrm>
            <a:off x="782868" y="3154086"/>
            <a:ext cx="932245" cy="166221"/>
            <a:chOff x="4537224" y="4356100"/>
            <a:chExt cx="1282097" cy="228600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포인트가 5개인 별 20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9968" y="31210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7254" y="3113752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2649" y="3420094"/>
            <a:ext cx="3313215" cy="61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간략한 설명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소개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/>
          <a:srcRect b="10637"/>
          <a:stretch>
            <a:fillRect/>
          </a:stretch>
        </p:blipFill>
        <p:spPr bwMode="auto">
          <a:xfrm>
            <a:off x="380010" y="4504764"/>
            <a:ext cx="3303980" cy="17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그룹 208"/>
          <p:cNvGrpSpPr/>
          <p:nvPr/>
        </p:nvGrpSpPr>
        <p:grpSpPr>
          <a:xfrm>
            <a:off x="2253650" y="4929287"/>
            <a:ext cx="182880" cy="182880"/>
            <a:chOff x="7792278" y="1304014"/>
            <a:chExt cx="278296" cy="278296"/>
          </a:xfrm>
        </p:grpSpPr>
        <p:sp>
          <p:nvSpPr>
            <p:cNvPr id="28" name="눈물 방울 27"/>
            <p:cNvSpPr/>
            <p:nvPr/>
          </p:nvSpPr>
          <p:spPr>
            <a:xfrm rot="7785176">
              <a:off x="7792278" y="1304014"/>
              <a:ext cx="278296" cy="278296"/>
            </a:xfrm>
            <a:prstGeom prst="teardrop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79743" y="1407380"/>
              <a:ext cx="111318" cy="11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18171" y="4156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네비게이션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24446" y="41563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724" y="41444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0204" y="2931330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209" y="4117707"/>
            <a:ext cx="304989" cy="2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00760" y="4070391"/>
            <a:ext cx="389708" cy="35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0302" y="4095690"/>
            <a:ext cx="299340" cy="32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직사각형 37"/>
          <p:cNvSpPr/>
          <p:nvPr/>
        </p:nvSpPr>
        <p:spPr>
          <a:xfrm>
            <a:off x="2229757" y="2806700"/>
            <a:ext cx="952500" cy="241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예약하기</a:t>
            </a:r>
            <a:endParaRPr lang="ko-KR" altLang="en-US" sz="1200" b="1" dirty="0"/>
          </a:p>
        </p:txBody>
      </p:sp>
      <p:sp>
        <p:nvSpPr>
          <p:cNvPr id="39" name="타원 38"/>
          <p:cNvSpPr/>
          <p:nvPr/>
        </p:nvSpPr>
        <p:spPr>
          <a:xfrm>
            <a:off x="2730633" y="278380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06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01841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8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85754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185754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816856" y="11264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예약하기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10800000">
            <a:off x="4306327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79821" y="1604028"/>
            <a:ext cx="16530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연목항 선상낚시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충남 태안군 고남면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XXX-XX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85754" y="2148114"/>
            <a:ext cx="3289102" cy="22079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270039" y="4529468"/>
            <a:ext cx="1020725" cy="26581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grpSp>
        <p:nvGrpSpPr>
          <p:cNvPr id="63" name="그룹 263"/>
          <p:cNvGrpSpPr/>
          <p:nvPr/>
        </p:nvGrpSpPr>
        <p:grpSpPr>
          <a:xfrm>
            <a:off x="7329706" y="1144929"/>
            <a:ext cx="55563" cy="219868"/>
            <a:chOff x="3552032" y="1130299"/>
            <a:chExt cx="55563" cy="219868"/>
          </a:xfrm>
        </p:grpSpPr>
        <p:sp>
          <p:nvSpPr>
            <p:cNvPr id="64" name="타원 6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4180114" y="3895106"/>
            <a:ext cx="3301341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37562" y="3971498"/>
            <a:ext cx="372841" cy="3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그림 72" descr="달력.jpg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5300" y="2820559"/>
            <a:ext cx="371821" cy="371821"/>
          </a:xfrm>
          <a:prstGeom prst="rect">
            <a:avLst/>
          </a:prstGeom>
        </p:spPr>
      </p:pic>
      <p:cxnSp>
        <p:nvCxnSpPr>
          <p:cNvPr id="74" name="직선 연결선 73"/>
          <p:cNvCxnSpPr/>
          <p:nvPr/>
        </p:nvCxnSpPr>
        <p:spPr>
          <a:xfrm flipV="1">
            <a:off x="4840282" y="3151522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215540" y="3151522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52543" y="288085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20485" y="288085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01806" y="39751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68595" y="2402280"/>
            <a:ext cx="311418" cy="32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" name="TextBox 80"/>
          <p:cNvSpPr txBox="1"/>
          <p:nvPr/>
        </p:nvSpPr>
        <p:spPr>
          <a:xfrm>
            <a:off x="4911063" y="2453347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842662" y="2706624"/>
            <a:ext cx="541325" cy="15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20203908">
            <a:off x="4626592" y="2715903"/>
            <a:ext cx="23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예약은 어떤 식으로 하는지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확인 필요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그래야 메뉴를 작성할 수 있음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20250668">
            <a:off x="5443567" y="4961696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결제까지 이어질지</a:t>
            </a:r>
            <a:r>
              <a:rPr lang="en-US" altLang="ko-KR" sz="1000" dirty="0" smtClean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아니면 선주에게 </a:t>
            </a:r>
            <a:r>
              <a:rPr lang="en-US" altLang="ko-KR" sz="1000" dirty="0" smtClean="0">
                <a:solidFill>
                  <a:srgbClr val="FF0000"/>
                </a:solidFill>
              </a:rPr>
              <a:t>inform</a:t>
            </a:r>
            <a:r>
              <a:rPr lang="ko-KR" altLang="en-US" sz="1000" dirty="0" smtClean="0">
                <a:solidFill>
                  <a:srgbClr val="FF0000"/>
                </a:solidFill>
              </a:rPr>
              <a:t>만 줄지</a:t>
            </a:r>
            <a:r>
              <a:rPr lang="en-US" altLang="ko-KR" sz="1000" dirty="0" smtClean="0">
                <a:solidFill>
                  <a:srgbClr val="FF0000"/>
                </a:solidFill>
              </a:rPr>
              <a:t>..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포인트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09" y="863117"/>
            <a:ext cx="3332608" cy="5554347"/>
          </a:xfrm>
          <a:prstGeom prst="rect">
            <a:avLst/>
          </a:prstGeom>
          <a:solidFill>
            <a:schemeClr val="bg1">
              <a:lumMod val="8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직사각형 268"/>
          <p:cNvSpPr/>
          <p:nvPr/>
        </p:nvSpPr>
        <p:spPr>
          <a:xfrm>
            <a:off x="7962900" y="2844800"/>
            <a:ext cx="3263900" cy="353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7950200" y="1079500"/>
            <a:ext cx="3302000" cy="177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09" y="863117"/>
            <a:ext cx="3332608" cy="5554347"/>
          </a:xfrm>
          <a:prstGeom prst="rect">
            <a:avLst/>
          </a:prstGeom>
          <a:solidFill>
            <a:schemeClr val="bg1">
              <a:lumMod val="8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4143945" y="1074058"/>
            <a:ext cx="3289102" cy="12627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포인트</a:t>
            </a: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688607" y="3692902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98245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92788" y="11127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cxnSp>
        <p:nvCxnSpPr>
          <p:cNvPr id="53" name="직선 화살표 연결선 52"/>
          <p:cNvCxnSpPr/>
          <p:nvPr/>
        </p:nvCxnSpPr>
        <p:spPr>
          <a:xfrm rot="10800000">
            <a:off x="4237222" y="1245309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263"/>
          <p:cNvGrpSpPr/>
          <p:nvPr/>
        </p:nvGrpSpPr>
        <p:grpSpPr>
          <a:xfrm>
            <a:off x="7272173" y="1142531"/>
            <a:ext cx="55563" cy="219868"/>
            <a:chOff x="3552032" y="1130299"/>
            <a:chExt cx="55563" cy="219868"/>
          </a:xfrm>
        </p:grpSpPr>
        <p:sp>
          <p:nvSpPr>
            <p:cNvPr id="55" name="타원 5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96419" y="1110302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0182" y="1091252"/>
            <a:ext cx="273050" cy="3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직사각형 61"/>
          <p:cNvSpPr/>
          <p:nvPr/>
        </p:nvSpPr>
        <p:spPr>
          <a:xfrm>
            <a:off x="4203510" y="2971925"/>
            <a:ext cx="3179929" cy="1596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216399" y="3456153"/>
            <a:ext cx="3160689" cy="668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03510" y="4691731"/>
            <a:ext cx="3179929" cy="1596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216399" y="5187834"/>
            <a:ext cx="3160689" cy="668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703" y="3454479"/>
            <a:ext cx="1413587" cy="6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703" y="5188279"/>
            <a:ext cx="1413587" cy="6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6" name="그룹 75"/>
          <p:cNvGrpSpPr/>
          <p:nvPr/>
        </p:nvGrpSpPr>
        <p:grpSpPr>
          <a:xfrm>
            <a:off x="5082639" y="3692064"/>
            <a:ext cx="190885" cy="166255"/>
            <a:chOff x="8585860" y="2707574"/>
            <a:chExt cx="368135" cy="320634"/>
          </a:xfrm>
        </p:grpSpPr>
        <p:sp>
          <p:nvSpPr>
            <p:cNvPr id="74" name="눈물 방울 73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655127" y="5556493"/>
            <a:ext cx="190885" cy="166255"/>
            <a:chOff x="8585860" y="2707574"/>
            <a:chExt cx="368135" cy="320634"/>
          </a:xfrm>
        </p:grpSpPr>
        <p:sp>
          <p:nvSpPr>
            <p:cNvPr id="78" name="눈물 방울 77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263242" y="2979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 포인트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144488" y="2848923"/>
            <a:ext cx="328946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263243" y="254016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선상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06399" y="2540165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좌대 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78303" y="254016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갯바위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156364" y="2848923"/>
            <a:ext cx="70064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721451" y="254016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해루질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75117" y="3195781"/>
            <a:ext cx="2050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Uploaded by Fishing Trip, 2017-03-01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210795" y="4226460"/>
            <a:ext cx="1056904" cy="237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보기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275117" y="4941453"/>
            <a:ext cx="2153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Uploaded by </a:t>
            </a:r>
            <a:r>
              <a:rPr lang="en-US" altLang="ko-KR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WhatsupCrew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2017-02-28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210795" y="5948382"/>
            <a:ext cx="1056904" cy="237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구매 </a:t>
            </a:r>
            <a:r>
              <a:rPr lang="en-US" altLang="ko-KR" sz="1000" b="1" dirty="0" smtClean="0"/>
              <a:t>(\5000)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4263242" y="4713346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대박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광어 포인트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!!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0794" y="35970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사진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10794" y="533086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사진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7532956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8788" y="4229100"/>
            <a:ext cx="27214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8788" y="5956300"/>
            <a:ext cx="27214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" name="TextBox 114"/>
          <p:cNvSpPr txBox="1"/>
          <p:nvPr/>
        </p:nvSpPr>
        <p:spPr>
          <a:xfrm>
            <a:off x="4572000" y="41783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어획 가능 선주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연목항 선상낚시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72000" y="58928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어획 가능 선주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연목항 선상낚시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3" name="그룹 198"/>
          <p:cNvGrpSpPr/>
          <p:nvPr/>
        </p:nvGrpSpPr>
        <p:grpSpPr>
          <a:xfrm>
            <a:off x="6358169" y="3039787"/>
            <a:ext cx="615882" cy="109813"/>
            <a:chOff x="4537224" y="4356100"/>
            <a:chExt cx="1282097" cy="228600"/>
          </a:xfrm>
        </p:grpSpPr>
        <p:sp>
          <p:nvSpPr>
            <p:cNvPr id="144" name="포인트가 5개인 별 143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포인트가 5개인 별 144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포인트가 5개인 별 145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포인트가 5개인 별 146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포인트가 5개인 별 147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6967768" y="29686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0" name="그룹 198"/>
          <p:cNvGrpSpPr/>
          <p:nvPr/>
        </p:nvGrpSpPr>
        <p:grpSpPr>
          <a:xfrm>
            <a:off x="6358169" y="4766987"/>
            <a:ext cx="615882" cy="109813"/>
            <a:chOff x="4537224" y="4356100"/>
            <a:chExt cx="1282097" cy="228600"/>
          </a:xfrm>
        </p:grpSpPr>
        <p:sp>
          <p:nvSpPr>
            <p:cNvPr id="151" name="포인트가 5개인 별 150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포인트가 5개인 별 153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967768" y="46958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4.0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6549407" y="4150102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4127500" y="203200"/>
            <a:ext cx="47307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우리가 기본적으로 포인트 정보를 제공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개인도 포인트를 올릴 수 있음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이건 구매 가능</a:t>
            </a:r>
            <a:r>
              <a:rPr lang="en-US" altLang="ko-KR" sz="1000" dirty="0" smtClean="0">
                <a:solidFill>
                  <a:srgbClr val="FF0000"/>
                </a:solidFill>
              </a:rPr>
              <a:t>(60:40</a:t>
            </a:r>
            <a:r>
              <a:rPr lang="ko-KR" altLang="en-US" sz="1000" dirty="0" smtClean="0">
                <a:solidFill>
                  <a:srgbClr val="FF0000"/>
                </a:solidFill>
              </a:rPr>
              <a:t>으로 운영자와 개인이 나눔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포인트를 본 사람들은 평점을 메길 수 있고 그 평점에 따라서 순위기 정해짐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79245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 rot="10800000">
            <a:off x="8047222" y="1245309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263"/>
          <p:cNvGrpSpPr/>
          <p:nvPr/>
        </p:nvGrpSpPr>
        <p:grpSpPr>
          <a:xfrm>
            <a:off x="11082173" y="1142531"/>
            <a:ext cx="55563" cy="219868"/>
            <a:chOff x="3552032" y="1130299"/>
            <a:chExt cx="55563" cy="219868"/>
          </a:xfrm>
        </p:grpSpPr>
        <p:sp>
          <p:nvSpPr>
            <p:cNvPr id="172" name="타원 17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8" name="TextBox 237"/>
          <p:cNvSpPr txBox="1"/>
          <p:nvPr/>
        </p:nvSpPr>
        <p:spPr>
          <a:xfrm rot="20468492">
            <a:off x="4943459" y="160388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포인트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242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51788" y="3524249"/>
            <a:ext cx="3287712" cy="217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7" name="그룹 246"/>
          <p:cNvGrpSpPr/>
          <p:nvPr/>
        </p:nvGrpSpPr>
        <p:grpSpPr>
          <a:xfrm>
            <a:off x="9246427" y="2655660"/>
            <a:ext cx="657618" cy="59571"/>
            <a:chOff x="1651827" y="2554060"/>
            <a:chExt cx="657618" cy="59571"/>
          </a:xfrm>
        </p:grpSpPr>
        <p:sp>
          <p:nvSpPr>
            <p:cNvPr id="244" name="타원 243"/>
            <p:cNvSpPr/>
            <p:nvPr/>
          </p:nvSpPr>
          <p:spPr>
            <a:xfrm>
              <a:off x="2253882" y="2556725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/>
            <p:cNvSpPr/>
            <p:nvPr/>
          </p:nvSpPr>
          <p:spPr>
            <a:xfrm>
              <a:off x="1950590" y="2554060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/>
            <p:cNvSpPr/>
            <p:nvPr/>
          </p:nvSpPr>
          <p:spPr>
            <a:xfrm>
              <a:off x="1651827" y="2558068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/>
          <p:cNvSpPr txBox="1"/>
          <p:nvPr/>
        </p:nvSpPr>
        <p:spPr>
          <a:xfrm rot="20071013">
            <a:off x="9134734" y="187960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업로드 한 사진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8481951" y="2956626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방어 포인트</a:t>
            </a:r>
            <a:endParaRPr lang="ko-KR" altLang="en-US" sz="1500" b="1" dirty="0"/>
          </a:p>
        </p:txBody>
      </p:sp>
      <p:grpSp>
        <p:nvGrpSpPr>
          <p:cNvPr id="250" name="그룹 198"/>
          <p:cNvGrpSpPr/>
          <p:nvPr/>
        </p:nvGrpSpPr>
        <p:grpSpPr>
          <a:xfrm>
            <a:off x="10130068" y="3014386"/>
            <a:ext cx="932245" cy="166221"/>
            <a:chOff x="4537224" y="4356100"/>
            <a:chExt cx="1282097" cy="228600"/>
          </a:xfrm>
        </p:grpSpPr>
        <p:sp>
          <p:nvSpPr>
            <p:cNvPr id="251" name="포인트가 5개인 별 250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포인트가 5개인 별 251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포인트가 5개인 별 252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포인트가 5개인 별 253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포인트가 5개인 별 254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9787168" y="29813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8537154" y="3215352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Uploaded by Fishing Trip, 2017-03-01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70" name="그룹 269"/>
          <p:cNvGrpSpPr/>
          <p:nvPr/>
        </p:nvGrpSpPr>
        <p:grpSpPr>
          <a:xfrm>
            <a:off x="9756239" y="4250864"/>
            <a:ext cx="190885" cy="166255"/>
            <a:chOff x="8585860" y="2707574"/>
            <a:chExt cx="368135" cy="320634"/>
          </a:xfrm>
        </p:grpSpPr>
        <p:sp>
          <p:nvSpPr>
            <p:cNvPr id="271" name="눈물 방울 270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8463318" y="603155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15:00 ~ 02:00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75221" y="6051432"/>
            <a:ext cx="319479" cy="32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7" name="TextBox 276"/>
          <p:cNvSpPr txBox="1"/>
          <p:nvPr/>
        </p:nvSpPr>
        <p:spPr>
          <a:xfrm>
            <a:off x="7950200" y="2984500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Rank 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8" name="타원 277"/>
          <p:cNvSpPr/>
          <p:nvPr/>
        </p:nvSpPr>
        <p:spPr>
          <a:xfrm>
            <a:off x="7988300" y="2946400"/>
            <a:ext cx="482600" cy="48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72438" y="5788485"/>
            <a:ext cx="373062" cy="23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TextBox 278"/>
          <p:cNvSpPr txBox="1"/>
          <p:nvPr/>
        </p:nvSpPr>
        <p:spPr>
          <a:xfrm>
            <a:off x="8463318" y="575215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어종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0" name="아래쪽 화살표 279"/>
          <p:cNvSpPr/>
          <p:nvPr/>
        </p:nvSpPr>
        <p:spPr>
          <a:xfrm rot="18900000">
            <a:off x="10033000" y="4775200"/>
            <a:ext cx="292100" cy="381000"/>
          </a:xfrm>
          <a:prstGeom prst="downArrow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아래쪽 화살표 280"/>
          <p:cNvSpPr/>
          <p:nvPr/>
        </p:nvSpPr>
        <p:spPr>
          <a:xfrm rot="8100000">
            <a:off x="9386019" y="4154098"/>
            <a:ext cx="292100" cy="381000"/>
          </a:xfrm>
          <a:prstGeom prst="downArrow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포인트</a:t>
            </a:r>
          </a:p>
        </p:txBody>
      </p:sp>
      <p:pic>
        <p:nvPicPr>
          <p:cNvPr id="11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9" y="863117"/>
            <a:ext cx="3332608" cy="5554347"/>
          </a:xfrm>
          <a:prstGeom prst="rect">
            <a:avLst/>
          </a:prstGeom>
          <a:solidFill>
            <a:schemeClr val="bg1">
              <a:lumMod val="8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직사각형 117"/>
          <p:cNvSpPr/>
          <p:nvPr/>
        </p:nvSpPr>
        <p:spPr>
          <a:xfrm>
            <a:off x="381000" y="2844800"/>
            <a:ext cx="3263900" cy="353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68300" y="1079500"/>
            <a:ext cx="3302000" cy="177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1055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4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 rot="10800000">
            <a:off x="465322" y="1245309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263"/>
          <p:cNvGrpSpPr/>
          <p:nvPr/>
        </p:nvGrpSpPr>
        <p:grpSpPr>
          <a:xfrm>
            <a:off x="3500273" y="1142531"/>
            <a:ext cx="55563" cy="219868"/>
            <a:chOff x="3552032" y="1130299"/>
            <a:chExt cx="55563" cy="219868"/>
          </a:xfrm>
        </p:grpSpPr>
        <p:sp>
          <p:nvSpPr>
            <p:cNvPr id="123" name="타원 12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664527" y="2655660"/>
            <a:ext cx="657618" cy="59571"/>
            <a:chOff x="1651827" y="2554060"/>
            <a:chExt cx="657618" cy="59571"/>
          </a:xfrm>
        </p:grpSpPr>
        <p:sp>
          <p:nvSpPr>
            <p:cNvPr id="128" name="타원 127"/>
            <p:cNvSpPr/>
            <p:nvPr/>
          </p:nvSpPr>
          <p:spPr>
            <a:xfrm>
              <a:off x="2253882" y="2556725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950590" y="2554060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1651827" y="2558068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TextBox 130"/>
          <p:cNvSpPr txBox="1"/>
          <p:nvPr/>
        </p:nvSpPr>
        <p:spPr>
          <a:xfrm rot="20071013">
            <a:off x="1552834" y="187960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업로드 한 사진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00051" y="2956626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방어 포인트</a:t>
            </a:r>
            <a:endParaRPr lang="ko-KR" altLang="en-US" sz="1500" b="1" dirty="0"/>
          </a:p>
        </p:txBody>
      </p:sp>
      <p:grpSp>
        <p:nvGrpSpPr>
          <p:cNvPr id="133" name="그룹 198"/>
          <p:cNvGrpSpPr/>
          <p:nvPr/>
        </p:nvGrpSpPr>
        <p:grpSpPr>
          <a:xfrm>
            <a:off x="2548168" y="3014386"/>
            <a:ext cx="932245" cy="166221"/>
            <a:chOff x="4537224" y="4356100"/>
            <a:chExt cx="1282097" cy="228600"/>
          </a:xfrm>
        </p:grpSpPr>
        <p:sp>
          <p:nvSpPr>
            <p:cNvPr id="134" name="포인트가 5개인 별 133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포인트가 5개인 별 134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포인트가 5개인 별 135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포인트가 5개인 별 136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2205268" y="29813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5254" y="3215352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Uploaded by Fishing Trip, 2017-03-01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1418" y="603155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15:00 ~ 02:00</a:t>
            </a:r>
          </a:p>
        </p:txBody>
      </p:sp>
      <p:pic>
        <p:nvPicPr>
          <p:cNvPr id="1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013" y="6051432"/>
            <a:ext cx="337787" cy="34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" name="TextBox 168"/>
          <p:cNvSpPr txBox="1"/>
          <p:nvPr/>
        </p:nvSpPr>
        <p:spPr>
          <a:xfrm>
            <a:off x="368300" y="2984500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Rank 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1" name="타원 170"/>
          <p:cNvSpPr/>
          <p:nvPr/>
        </p:nvSpPr>
        <p:spPr>
          <a:xfrm>
            <a:off x="406400" y="2946400"/>
            <a:ext cx="482600" cy="48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538" y="5788485"/>
            <a:ext cx="373062" cy="23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6" name="TextBox 175"/>
          <p:cNvSpPr txBox="1"/>
          <p:nvPr/>
        </p:nvSpPr>
        <p:spPr>
          <a:xfrm>
            <a:off x="881418" y="575215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어종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4650" y="3559174"/>
            <a:ext cx="3270250" cy="214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7" name="그룹 176"/>
          <p:cNvGrpSpPr/>
          <p:nvPr/>
        </p:nvGrpSpPr>
        <p:grpSpPr>
          <a:xfrm>
            <a:off x="891639" y="4123864"/>
            <a:ext cx="190885" cy="166255"/>
            <a:chOff x="8585860" y="2707574"/>
            <a:chExt cx="368135" cy="320634"/>
          </a:xfrm>
        </p:grpSpPr>
        <p:sp>
          <p:nvSpPr>
            <p:cNvPr id="178" name="눈물 방울 177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아래쪽 화살표 179"/>
          <p:cNvSpPr/>
          <p:nvPr/>
        </p:nvSpPr>
        <p:spPr>
          <a:xfrm>
            <a:off x="1862777" y="5808353"/>
            <a:ext cx="292100" cy="381000"/>
          </a:xfrm>
          <a:prstGeom prst="downArrow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화살표 연결선 180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5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직사각형 182"/>
          <p:cNvSpPr/>
          <p:nvPr/>
        </p:nvSpPr>
        <p:spPr>
          <a:xfrm>
            <a:off x="399610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84" name="Picture 4"/>
          <p:cNvPicPr>
            <a:picLocks noChangeAspect="1" noChangeArrowheads="1"/>
          </p:cNvPicPr>
          <p:nvPr/>
        </p:nvPicPr>
        <p:blipFill>
          <a:blip r:embed="rId6"/>
          <a:srcRect t="67436" b="10637"/>
          <a:stretch>
            <a:fillRect/>
          </a:stretch>
        </p:blipFill>
        <p:spPr bwMode="auto">
          <a:xfrm>
            <a:off x="414787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5" name="직사각형 184"/>
          <p:cNvSpPr/>
          <p:nvPr/>
        </p:nvSpPr>
        <p:spPr>
          <a:xfrm>
            <a:off x="4144185" y="1074057"/>
            <a:ext cx="3310003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86" name="그룹 263"/>
          <p:cNvGrpSpPr/>
          <p:nvPr/>
        </p:nvGrpSpPr>
        <p:grpSpPr>
          <a:xfrm>
            <a:off x="7328825" y="1130299"/>
            <a:ext cx="55563" cy="219868"/>
            <a:chOff x="3552032" y="1130299"/>
            <a:chExt cx="55563" cy="219868"/>
          </a:xfrm>
        </p:grpSpPr>
        <p:sp>
          <p:nvSpPr>
            <p:cNvPr id="187" name="타원 18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4" name="직선 연결선 193"/>
          <p:cNvCxnSpPr/>
          <p:nvPr/>
        </p:nvCxnSpPr>
        <p:spPr>
          <a:xfrm>
            <a:off x="4135272" y="34512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03510" y="35331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포인트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6" name="그룹 139"/>
          <p:cNvGrpSpPr/>
          <p:nvPr/>
        </p:nvGrpSpPr>
        <p:grpSpPr>
          <a:xfrm>
            <a:off x="4267583" y="4401173"/>
            <a:ext cx="796055" cy="141938"/>
            <a:chOff x="4537224" y="4356100"/>
            <a:chExt cx="1282097" cy="228600"/>
          </a:xfrm>
        </p:grpSpPr>
        <p:sp>
          <p:nvSpPr>
            <p:cNvPr id="197" name="포인트가 5개인 별 196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포인트가 5개인 별 197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포인트가 5개인 별 198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포인트가 5개인 별 199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포인트가 5개인 별 200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4175592" y="36903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5.0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697223" y="3764065"/>
            <a:ext cx="1416096" cy="15477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406030" y="36924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4148920" y="4643252"/>
            <a:ext cx="3303398" cy="1745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 rot="2046465">
            <a:off x="4913195" y="5097012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20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3866" y="2569999"/>
            <a:ext cx="317594" cy="30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8" name="TextBox 207"/>
          <p:cNvSpPr txBox="1"/>
          <p:nvPr/>
        </p:nvSpPr>
        <p:spPr>
          <a:xfrm>
            <a:off x="4585648" y="2575171"/>
            <a:ext cx="2497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어획 가능 선주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연목항 선상낚시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6" name="직선 화살표 연결선 215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584541" y="2241343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15:00 ~ 02:00</a:t>
            </a:r>
          </a:p>
        </p:txBody>
      </p:sp>
      <p:pic>
        <p:nvPicPr>
          <p:cNvPr id="21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3866" y="2225598"/>
            <a:ext cx="312058" cy="3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3661" y="1962651"/>
            <a:ext cx="373062" cy="23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" name="TextBox 219"/>
          <p:cNvSpPr txBox="1"/>
          <p:nvPr/>
        </p:nvSpPr>
        <p:spPr>
          <a:xfrm>
            <a:off x="4584541" y="1926318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어종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85648" y="290767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 rot="19832504">
            <a:off x="5237018" y="2660074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어떤 정보들이 더 와야 하는지</a:t>
            </a:r>
            <a:r>
              <a:rPr lang="en-US" altLang="ko-KR" sz="1000" dirty="0" smtClean="0">
                <a:solidFill>
                  <a:srgbClr val="FF0000"/>
                </a:solidFill>
              </a:rPr>
              <a:t>?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Document History |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 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aphicFrame>
        <p:nvGraphicFramePr>
          <p:cNvPr id="5" name="Group 2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25747985"/>
              </p:ext>
            </p:extLst>
          </p:nvPr>
        </p:nvGraphicFramePr>
        <p:xfrm>
          <a:off x="360363" y="836613"/>
          <a:ext cx="10801350" cy="3769941"/>
        </p:xfrm>
        <a:graphic>
          <a:graphicData uri="http://schemas.openxmlformats.org/drawingml/2006/table">
            <a:tbl>
              <a:tblPr/>
              <a:tblGrid>
                <a:gridCol w="490996"/>
                <a:gridCol w="994188"/>
                <a:gridCol w="813815"/>
                <a:gridCol w="5879801"/>
                <a:gridCol w="2622550"/>
              </a:tblGrid>
              <a:tr h="1607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Ver.</a:t>
                      </a: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Author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Review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7350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0.1</a:t>
                      </a: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2017.02.15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Initial release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기본 구성 요소 설계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0.2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2017.02.27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initial version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메뉴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세분화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0.3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2017.03.01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Hwasub.lee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내용 추가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차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릴리즈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버전에서는 예약기능은 제외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예약 메뉴에서는 예약 기능을 제외한 업주 정보만 보여주는 것으로 수정</a:t>
                      </a: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noProof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noProof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766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o-KR" altLang="en-US" sz="5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즐겨찾기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</a:t>
            </a:r>
            <a:r>
              <a:rPr lang="ko-KR" altLang="en-US" sz="12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즐겨찾기</a:t>
            </a:r>
            <a:endParaRPr lang="ko-KR" altLang="en-US" sz="12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135579" y="4839531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57593" y="1074057"/>
            <a:ext cx="3289102" cy="157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33732" y="11264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35" name="타원 3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 rot="20468492">
            <a:off x="5031737" y="1680086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4205927" y="2752724"/>
            <a:ext cx="3190875" cy="2390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3946" y="2765164"/>
            <a:ext cx="3168180" cy="156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6" name="그룹 139"/>
          <p:cNvGrpSpPr/>
          <p:nvPr/>
        </p:nvGrpSpPr>
        <p:grpSpPr>
          <a:xfrm>
            <a:off x="4544704" y="4389119"/>
            <a:ext cx="932245" cy="166221"/>
            <a:chOff x="4537224" y="4356100"/>
            <a:chExt cx="1282097" cy="228600"/>
          </a:xfrm>
        </p:grpSpPr>
        <p:sp>
          <p:nvSpPr>
            <p:cNvPr id="47" name="포인트가 5개인 별 46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포인트가 5개인 별 47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포인트가 5개인 별 48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포인트가 5개인 별 49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201804" y="4356100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1652" y="39243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연목항 선상낚시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02752" y="4610100"/>
            <a:ext cx="2557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 가능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시간제 낚시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숙박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용품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식당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02752" y="4838700"/>
            <a:ext cx="2194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위치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충남 태안군 고남면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XXX-XX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05927" y="5254625"/>
            <a:ext cx="3190875" cy="11334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79090" y="4348785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7363" y="1123950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하트 61"/>
          <p:cNvSpPr/>
          <p:nvPr/>
        </p:nvSpPr>
        <p:spPr>
          <a:xfrm>
            <a:off x="7099300" y="4406900"/>
            <a:ext cx="190500" cy="190500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504379" y="3467931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754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3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>
            <a:lum bright="-40000" contrast="59000"/>
          </a:blip>
          <a:srcRect/>
          <a:stretch>
            <a:fillRect/>
          </a:stretch>
        </p:blipFill>
        <p:spPr bwMode="auto">
          <a:xfrm>
            <a:off x="7938696" y="1088764"/>
            <a:ext cx="3320544" cy="163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4" name="직선 화살표 연결선 63"/>
          <p:cNvCxnSpPr/>
          <p:nvPr/>
        </p:nvCxnSpPr>
        <p:spPr>
          <a:xfrm rot="10800000">
            <a:off x="8000994" y="1232351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790184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66" name="그룹 263"/>
          <p:cNvGrpSpPr/>
          <p:nvPr/>
        </p:nvGrpSpPr>
        <p:grpSpPr>
          <a:xfrm>
            <a:off x="11081959" y="1130299"/>
            <a:ext cx="55563" cy="219868"/>
            <a:chOff x="3552032" y="1130299"/>
            <a:chExt cx="55563" cy="219868"/>
          </a:xfrm>
        </p:grpSpPr>
        <p:sp>
          <p:nvSpPr>
            <p:cNvPr id="67" name="타원 6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타원 69"/>
          <p:cNvSpPr/>
          <p:nvPr/>
        </p:nvSpPr>
        <p:spPr>
          <a:xfrm>
            <a:off x="9815825" y="2556725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9512533" y="2554060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9213770" y="2558068"/>
            <a:ext cx="55563" cy="55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992094" y="27788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연목항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선상낚시</a:t>
            </a:r>
            <a:endParaRPr lang="ko-KR" altLang="en-US" sz="1500" b="1" dirty="0"/>
          </a:p>
        </p:txBody>
      </p:sp>
      <p:grpSp>
        <p:nvGrpSpPr>
          <p:cNvPr id="74" name="그룹 198"/>
          <p:cNvGrpSpPr/>
          <p:nvPr/>
        </p:nvGrpSpPr>
        <p:grpSpPr>
          <a:xfrm>
            <a:off x="8344811" y="3154086"/>
            <a:ext cx="932245" cy="166221"/>
            <a:chOff x="4537224" y="4356100"/>
            <a:chExt cx="1282097" cy="228600"/>
          </a:xfrm>
        </p:grpSpPr>
        <p:sp>
          <p:nvSpPr>
            <p:cNvPr id="75" name="포인트가 5개인 별 74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포인트가 5개인 별 75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8001911" y="31210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279197" y="3113752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944592" y="3420094"/>
            <a:ext cx="3313215" cy="61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간략한 설명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소개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6"/>
          <a:srcRect b="10637"/>
          <a:stretch>
            <a:fillRect/>
          </a:stretch>
        </p:blipFill>
        <p:spPr bwMode="auto">
          <a:xfrm>
            <a:off x="7941953" y="4504764"/>
            <a:ext cx="3303980" cy="17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8280114" y="4156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네비게이션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586389" y="41563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17667" y="41444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아래쪽 화살표 91"/>
          <p:cNvSpPr/>
          <p:nvPr/>
        </p:nvSpPr>
        <p:spPr>
          <a:xfrm>
            <a:off x="10179456" y="5136343"/>
            <a:ext cx="259308" cy="477672"/>
          </a:xfrm>
          <a:prstGeom prst="downArrow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892147" y="2931330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36152" y="4117707"/>
            <a:ext cx="304989" cy="2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262703" y="4070391"/>
            <a:ext cx="389708" cy="35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162245" y="4095690"/>
            <a:ext cx="299340" cy="32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직사각형 96"/>
          <p:cNvSpPr/>
          <p:nvPr/>
        </p:nvSpPr>
        <p:spPr>
          <a:xfrm>
            <a:off x="9791700" y="2806700"/>
            <a:ext cx="952500" cy="241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예약하기</a:t>
            </a:r>
            <a:endParaRPr lang="ko-KR" altLang="en-US" sz="1200" b="1" dirty="0"/>
          </a:p>
        </p:txBody>
      </p:sp>
      <p:pic>
        <p:nvPicPr>
          <p:cNvPr id="98" name="그림 97" descr="gps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11726" y="4878365"/>
            <a:ext cx="304799" cy="3047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6. Day Plan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 Day Plan</a:t>
            </a:r>
            <a:endParaRPr lang="ko-KR" altLang="en-US" sz="12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761179" y="5362045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주변</a:t>
            </a:r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정보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주변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</a:t>
            </a: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496061" y="3541519"/>
            <a:ext cx="1444487" cy="8430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3496713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3971" y="4495478"/>
            <a:ext cx="1450943" cy="7286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주변 정보</a:t>
            </a:r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2108240" y="4731043"/>
            <a:ext cx="1450943" cy="937564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날씨 정보</a:t>
            </a:r>
            <a:endParaRPr lang="ko-KR" altLang="en-US" sz="1400" b="1" dirty="0"/>
          </a:p>
        </p:txBody>
      </p:sp>
      <p:sp>
        <p:nvSpPr>
          <p:cNvPr id="29" name="직사각형 28"/>
          <p:cNvSpPr/>
          <p:nvPr/>
        </p:nvSpPr>
        <p:spPr>
          <a:xfrm>
            <a:off x="479456" y="5328236"/>
            <a:ext cx="1450943" cy="927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Tip</a:t>
            </a:r>
            <a:endParaRPr lang="ko-KR" altLang="en-US" sz="1400" b="1" dirty="0"/>
          </a:p>
        </p:txBody>
      </p:sp>
      <p:sp>
        <p:nvSpPr>
          <p:cNvPr id="90" name="타원 89"/>
          <p:cNvSpPr/>
          <p:nvPr/>
        </p:nvSpPr>
        <p:spPr>
          <a:xfrm>
            <a:off x="1048494" y="4650844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날씨정보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날씨 정보</a:t>
            </a: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9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34" name="타원 3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6061" y="3541519"/>
            <a:ext cx="1444487" cy="8430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41" name="직사각형 40"/>
          <p:cNvSpPr/>
          <p:nvPr/>
        </p:nvSpPr>
        <p:spPr>
          <a:xfrm>
            <a:off x="2099574" y="3496713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grpSp>
        <p:nvGrpSpPr>
          <p:cNvPr id="42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43" name="순서도: 지연 42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3971" y="4495478"/>
            <a:ext cx="1450943" cy="7286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주변 정보</a:t>
            </a:r>
            <a:endParaRPr lang="ko-KR" altLang="en-US" sz="1400" b="1" dirty="0"/>
          </a:p>
        </p:txBody>
      </p:sp>
      <p:sp>
        <p:nvSpPr>
          <p:cNvPr id="48" name="직사각형 47"/>
          <p:cNvSpPr/>
          <p:nvPr/>
        </p:nvSpPr>
        <p:spPr>
          <a:xfrm>
            <a:off x="2108240" y="4731043"/>
            <a:ext cx="1450943" cy="937564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날씨 정보</a:t>
            </a:r>
            <a:endParaRPr lang="ko-KR" altLang="en-US" sz="1400" b="1" dirty="0"/>
          </a:p>
        </p:txBody>
      </p:sp>
      <p:sp>
        <p:nvSpPr>
          <p:cNvPr id="49" name="직사각형 48"/>
          <p:cNvSpPr/>
          <p:nvPr/>
        </p:nvSpPr>
        <p:spPr>
          <a:xfrm>
            <a:off x="479456" y="5328236"/>
            <a:ext cx="1450943" cy="927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Tip</a:t>
            </a:r>
            <a:endParaRPr lang="ko-KR" altLang="en-US" sz="1400" b="1" dirty="0"/>
          </a:p>
        </p:txBody>
      </p:sp>
      <p:sp>
        <p:nvSpPr>
          <p:cNvPr id="50" name="타원 49"/>
          <p:cNvSpPr/>
          <p:nvPr/>
        </p:nvSpPr>
        <p:spPr>
          <a:xfrm>
            <a:off x="2601523" y="504272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9. Tip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 TIP</a:t>
            </a:r>
            <a:endParaRPr lang="ko-KR" altLang="en-US" sz="12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9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34" name="타원 3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6061" y="3541519"/>
            <a:ext cx="1444487" cy="8430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41" name="직사각형 40"/>
          <p:cNvSpPr/>
          <p:nvPr/>
        </p:nvSpPr>
        <p:spPr>
          <a:xfrm>
            <a:off x="2099574" y="3496713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grpSp>
        <p:nvGrpSpPr>
          <p:cNvPr id="42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43" name="순서도: 지연 42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3971" y="4495478"/>
            <a:ext cx="1450943" cy="7286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주변 정보</a:t>
            </a:r>
            <a:endParaRPr lang="ko-KR" altLang="en-US" sz="1400" b="1" dirty="0"/>
          </a:p>
        </p:txBody>
      </p:sp>
      <p:sp>
        <p:nvSpPr>
          <p:cNvPr id="48" name="직사각형 47"/>
          <p:cNvSpPr/>
          <p:nvPr/>
        </p:nvSpPr>
        <p:spPr>
          <a:xfrm>
            <a:off x="2108240" y="4731043"/>
            <a:ext cx="1450943" cy="937564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날씨 정보</a:t>
            </a:r>
            <a:endParaRPr lang="ko-KR" altLang="en-US" sz="1400" b="1" dirty="0"/>
          </a:p>
        </p:txBody>
      </p:sp>
      <p:sp>
        <p:nvSpPr>
          <p:cNvPr id="49" name="직사각형 48"/>
          <p:cNvSpPr/>
          <p:nvPr/>
        </p:nvSpPr>
        <p:spPr>
          <a:xfrm>
            <a:off x="479456" y="5328236"/>
            <a:ext cx="1450943" cy="927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Tip</a:t>
            </a:r>
            <a:endParaRPr lang="ko-KR" altLang="en-US" sz="1400" b="1" dirty="0"/>
          </a:p>
        </p:txBody>
      </p:sp>
      <p:sp>
        <p:nvSpPr>
          <p:cNvPr id="50" name="타원 49"/>
          <p:cNvSpPr/>
          <p:nvPr/>
        </p:nvSpPr>
        <p:spPr>
          <a:xfrm>
            <a:off x="1135580" y="555072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</p:spPr>
        <p:txBody>
          <a:bodyPr wrap="none" lIns="0" tIns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Task Flow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0489" y="3140968"/>
            <a:ext cx="8034893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Main Menu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Start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Item Shop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9743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11522075" cy="3501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</a:rPr>
              <a:t> 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38775" y="3573030"/>
            <a:ext cx="5538615" cy="127727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8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Thank </a:t>
            </a:r>
            <a:r>
              <a:rPr lang="en-US" altLang="ko-KR" sz="8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you</a:t>
            </a:r>
            <a:r>
              <a:rPr lang="en-US" altLang="ko-KR" sz="8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8200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1569660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Main Menu</a:t>
            </a:r>
          </a:p>
          <a:p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실행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초기 화면</a:t>
            </a:r>
            <a:endParaRPr lang="en-US" altLang="ko-KR" sz="1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메뉴 트리</a:t>
            </a:r>
            <a:endParaRPr lang="en-US" altLang="ko-KR" sz="1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-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설정 메뉴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981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en-US" altLang="ko-KR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실행 초기 화면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28650" y="491490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영종도 낚시여행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67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3390107" y="4892674"/>
            <a:ext cx="45719" cy="180914"/>
            <a:chOff x="3552032" y="1130299"/>
            <a:chExt cx="55563" cy="219868"/>
          </a:xfrm>
        </p:grpSpPr>
        <p:sp>
          <p:nvSpPr>
            <p:cNvPr id="133" name="타원 13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42923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4409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37" name="그룹 36"/>
          <p:cNvGrpSpPr/>
          <p:nvPr/>
        </p:nvGrpSpPr>
        <p:grpSpPr>
          <a:xfrm>
            <a:off x="4514850" y="1168400"/>
            <a:ext cx="228600" cy="153988"/>
            <a:chOff x="438150" y="1168400"/>
            <a:chExt cx="228600" cy="153988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7628732" y="1130299"/>
            <a:ext cx="55563" cy="219868"/>
            <a:chOff x="3552032" y="1130299"/>
            <a:chExt cx="55563" cy="219868"/>
          </a:xfrm>
        </p:grpSpPr>
        <p:sp>
          <p:nvSpPr>
            <p:cNvPr id="42" name="타원 4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052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6" name="직선 연결선 45"/>
          <p:cNvCxnSpPr/>
          <p:nvPr/>
        </p:nvCxnSpPr>
        <p:spPr>
          <a:xfrm flipV="1">
            <a:off x="466725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7677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" name="그림 47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8838" y="3505200"/>
            <a:ext cx="266700" cy="2667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458470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06913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87045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5775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그림 52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8037" y="4048125"/>
            <a:ext cx="304799" cy="30479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705350" y="491490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영종도 낚시여행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434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466807" y="4892674"/>
            <a:ext cx="45719" cy="180914"/>
            <a:chOff x="3552032" y="1130299"/>
            <a:chExt cx="55563" cy="219868"/>
          </a:xfrm>
        </p:grpSpPr>
        <p:sp>
          <p:nvSpPr>
            <p:cNvPr id="61" name="타원 60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화살표 연결선 64"/>
          <p:cNvCxnSpPr/>
          <p:nvPr/>
        </p:nvCxnSpPr>
        <p:spPr>
          <a:xfrm>
            <a:off x="3810000" y="3708400"/>
            <a:ext cx="469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308100" y="2984500"/>
            <a:ext cx="1270000" cy="1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6" idx="3"/>
            <a:endCxn id="66" idx="7"/>
          </p:cNvCxnSpPr>
          <p:nvPr/>
        </p:nvCxnSpPr>
        <p:spPr>
          <a:xfrm rot="5400000" flipH="1" flipV="1">
            <a:off x="1494087" y="3170487"/>
            <a:ext cx="898026" cy="8980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자유형 76"/>
          <p:cNvSpPr/>
          <p:nvPr/>
        </p:nvSpPr>
        <p:spPr>
          <a:xfrm>
            <a:off x="1513417" y="3454400"/>
            <a:ext cx="808012" cy="355600"/>
          </a:xfrm>
          <a:custGeom>
            <a:avLst/>
            <a:gdLst>
              <a:gd name="connsiteX0" fmla="*/ 10583 w 1837266"/>
              <a:gd name="connsiteY0" fmla="*/ 402167 h 808567"/>
              <a:gd name="connsiteX1" fmla="*/ 543983 w 1837266"/>
              <a:gd name="connsiteY1" fmla="*/ 21167 h 808567"/>
              <a:gd name="connsiteX2" fmla="*/ 1826683 w 1837266"/>
              <a:gd name="connsiteY2" fmla="*/ 529167 h 808567"/>
              <a:gd name="connsiteX3" fmla="*/ 480483 w 1837266"/>
              <a:gd name="connsiteY3" fmla="*/ 783167 h 808567"/>
              <a:gd name="connsiteX4" fmla="*/ 10583 w 1837266"/>
              <a:gd name="connsiteY4" fmla="*/ 402167 h 80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266" h="808567">
                <a:moveTo>
                  <a:pt x="10583" y="402167"/>
                </a:moveTo>
                <a:cubicBezTo>
                  <a:pt x="21166" y="275167"/>
                  <a:pt x="241300" y="0"/>
                  <a:pt x="543983" y="21167"/>
                </a:cubicBezTo>
                <a:cubicBezTo>
                  <a:pt x="846666" y="42334"/>
                  <a:pt x="1837266" y="402167"/>
                  <a:pt x="1826683" y="529167"/>
                </a:cubicBezTo>
                <a:cubicBezTo>
                  <a:pt x="1816100" y="656167"/>
                  <a:pt x="783166" y="808567"/>
                  <a:pt x="480483" y="783167"/>
                </a:cubicBezTo>
                <a:cubicBezTo>
                  <a:pt x="177800" y="757767"/>
                  <a:pt x="0" y="529167"/>
                  <a:pt x="10583" y="40216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각 삼각형 78"/>
          <p:cNvSpPr/>
          <p:nvPr/>
        </p:nvSpPr>
        <p:spPr>
          <a:xfrm rot="2899111">
            <a:off x="2289642" y="3546669"/>
            <a:ext cx="263003" cy="26300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638300" y="352044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>
            <a:off x="1516380" y="3680460"/>
            <a:ext cx="152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메뉴 트리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4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8" y="851243"/>
            <a:ext cx="2510336" cy="576545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52600" y="851243"/>
            <a:ext cx="108987" cy="1089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6882" y="1010137"/>
            <a:ext cx="2503680" cy="273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Fishing Trip</a:t>
            </a:r>
            <a:endParaRPr lang="ko-KR" altLang="en-US" sz="1400" b="1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20181" y="1081202"/>
            <a:ext cx="172196" cy="115994"/>
            <a:chOff x="438150" y="1168400"/>
            <a:chExt cx="228600" cy="153988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2865759" y="1052502"/>
            <a:ext cx="41854" cy="165619"/>
            <a:chOff x="3552032" y="1130299"/>
            <a:chExt cx="55563" cy="219868"/>
          </a:xfrm>
        </p:grpSpPr>
        <p:sp>
          <p:nvSpPr>
            <p:cNvPr id="42" name="타원 4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 descr="안면도2.jpg"/>
          <p:cNvPicPr>
            <a:picLocks noChangeAspect="1"/>
          </p:cNvPicPr>
          <p:nvPr/>
        </p:nvPicPr>
        <p:blipFill>
          <a:blip r:embed="rId4">
            <a:lum bright="-12000" contrast="31000"/>
          </a:blip>
          <a:srcRect t="24388" b="2636"/>
          <a:stretch>
            <a:fillRect/>
          </a:stretch>
        </p:blipFill>
        <p:spPr>
          <a:xfrm>
            <a:off x="463962" y="1279192"/>
            <a:ext cx="2498356" cy="1207870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 rot="10800000">
            <a:off x="514135" y="1417230"/>
            <a:ext cx="170796" cy="1460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16507" y="13359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안면도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53744" y="251700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여행기 생성</a:t>
            </a:r>
            <a:endParaRPr lang="ko-KR" altLang="en-US" sz="800" b="1" dirty="0"/>
          </a:p>
        </p:txBody>
      </p:sp>
      <p:sp>
        <p:nvSpPr>
          <p:cNvPr id="49" name="직사각형 48"/>
          <p:cNvSpPr/>
          <p:nvPr/>
        </p:nvSpPr>
        <p:spPr>
          <a:xfrm>
            <a:off x="566543" y="2726634"/>
            <a:ext cx="1088081" cy="8085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예약</a:t>
            </a:r>
            <a:endParaRPr lang="ko-KR" altLang="en-US" sz="900" b="1" dirty="0"/>
          </a:p>
        </p:txBody>
      </p:sp>
      <p:sp>
        <p:nvSpPr>
          <p:cNvPr id="50" name="직사각형 49"/>
          <p:cNvSpPr/>
          <p:nvPr/>
        </p:nvSpPr>
        <p:spPr>
          <a:xfrm>
            <a:off x="1774413" y="2726634"/>
            <a:ext cx="1088081" cy="12777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낚시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포인트</a:t>
            </a:r>
            <a:endParaRPr lang="ko-KR" altLang="en-US" sz="900" b="1" dirty="0"/>
          </a:p>
        </p:txBody>
      </p:sp>
      <p:sp>
        <p:nvSpPr>
          <p:cNvPr id="51" name="직사각형 50"/>
          <p:cNvSpPr/>
          <p:nvPr/>
        </p:nvSpPr>
        <p:spPr>
          <a:xfrm>
            <a:off x="566543" y="3635032"/>
            <a:ext cx="1088081" cy="11479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즐겨찾기</a:t>
            </a:r>
            <a:endParaRPr lang="ko-KR" altLang="en-US" sz="900" b="1" dirty="0"/>
          </a:p>
        </p:txBody>
      </p:sp>
      <p:sp>
        <p:nvSpPr>
          <p:cNvPr id="52" name="직사각형 51"/>
          <p:cNvSpPr/>
          <p:nvPr/>
        </p:nvSpPr>
        <p:spPr>
          <a:xfrm>
            <a:off x="1774413" y="4114186"/>
            <a:ext cx="1088081" cy="8385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Day Plan</a:t>
            </a:r>
            <a:endParaRPr lang="ko-KR" altLang="en-US" sz="900" b="1" dirty="0"/>
          </a:p>
        </p:txBody>
      </p:sp>
      <p:sp>
        <p:nvSpPr>
          <p:cNvPr id="53" name="직사각형 52"/>
          <p:cNvSpPr/>
          <p:nvPr/>
        </p:nvSpPr>
        <p:spPr>
          <a:xfrm>
            <a:off x="566543" y="4872849"/>
            <a:ext cx="1088081" cy="6516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주변 정보</a:t>
            </a:r>
            <a:endParaRPr lang="ko-KR" altLang="en-US" sz="900" b="1" dirty="0"/>
          </a:p>
        </p:txBody>
      </p:sp>
      <p:sp>
        <p:nvSpPr>
          <p:cNvPr id="58" name="직사각형 57"/>
          <p:cNvSpPr/>
          <p:nvPr/>
        </p:nvSpPr>
        <p:spPr>
          <a:xfrm>
            <a:off x="1774413" y="5079386"/>
            <a:ext cx="1088081" cy="838522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날씨 정보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566543" y="5647549"/>
            <a:ext cx="1088081" cy="829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Tip</a:t>
            </a:r>
            <a:endParaRPr lang="ko-KR" altLang="en-US" sz="900" b="1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4117446" y="1033641"/>
          <a:ext cx="566155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054"/>
                <a:gridCol w="4635500"/>
              </a:tblGrid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예약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선주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숙박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낚시 용품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2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선주 소개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낚시 포인트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업주 포인트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개인 포인트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참고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포인트는 지도 상에 표시해주며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두 포인트를 </a:t>
                      </a:r>
                      <a:r>
                        <a:rPr lang="en-US" altLang="ko-KR" sz="1000" dirty="0" smtClean="0"/>
                        <a:t>UI </a:t>
                      </a:r>
                      <a:r>
                        <a:rPr lang="ko-KR" altLang="en-US" sz="1000" dirty="0" smtClean="0"/>
                        <a:t>상 구분되도록 함</a:t>
                      </a:r>
                      <a:endParaRPr lang="en-US" altLang="ko-KR" sz="100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       </a:t>
                      </a:r>
                      <a:r>
                        <a:rPr lang="ko-KR" altLang="en-US" sz="1000" baseline="0" dirty="0" smtClean="0"/>
                        <a:t>각 포인트 마다 </a:t>
                      </a:r>
                      <a:r>
                        <a:rPr lang="ko-KR" altLang="en-US" sz="1000" baseline="0" dirty="0" err="1" smtClean="0"/>
                        <a:t>별점을</a:t>
                      </a:r>
                      <a:r>
                        <a:rPr lang="ko-KR" altLang="en-US" sz="1000" baseline="0" dirty="0" smtClean="0"/>
                        <a:t> 줄 수 있으며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댓글</a:t>
                      </a:r>
                      <a:r>
                        <a:rPr lang="en-US" altLang="ko-KR" sz="1000" baseline="0" dirty="0" smtClean="0"/>
                        <a:t>(+</a:t>
                      </a:r>
                      <a:r>
                        <a:rPr lang="ko-KR" altLang="en-US" sz="1000" baseline="0" dirty="0" smtClean="0"/>
                        <a:t>사진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ko-KR" altLang="en-US" sz="1000" baseline="0" dirty="0" smtClean="0"/>
                        <a:t>도 달 수 있음</a:t>
                      </a:r>
                      <a:endParaRPr lang="en-US" altLang="ko-KR" sz="1000" baseline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       </a:t>
                      </a:r>
                      <a:r>
                        <a:rPr lang="ko-KR" altLang="en-US" sz="1000" baseline="0" dirty="0" smtClean="0"/>
                        <a:t>포인트 별 수확 가능 어종 정보 및 </a:t>
                      </a:r>
                      <a:r>
                        <a:rPr lang="en-US" altLang="ko-KR" sz="1000" baseline="0" dirty="0" smtClean="0"/>
                        <a:t>TIP </a:t>
                      </a:r>
                      <a:r>
                        <a:rPr lang="ko-KR" altLang="en-US" sz="1000" baseline="0" dirty="0" smtClean="0"/>
                        <a:t>제공 </a:t>
                      </a:r>
                      <a:r>
                        <a:rPr lang="en-US" altLang="ko-KR" sz="1000" baseline="0" dirty="0" smtClean="0"/>
                        <a:t>(Tip </a:t>
                      </a:r>
                      <a:r>
                        <a:rPr lang="ko-KR" altLang="en-US" sz="1000" baseline="0" dirty="0" smtClean="0"/>
                        <a:t>과 연동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즐겨찾기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선택한 포인트 정보를 </a:t>
                      </a:r>
                      <a:r>
                        <a:rPr lang="ko-KR" altLang="en-US" sz="1000" dirty="0" err="1" smtClean="0"/>
                        <a:t>즐겨찾기</a:t>
                      </a:r>
                      <a:r>
                        <a:rPr lang="ko-KR" altLang="en-US" sz="1000" dirty="0" smtClean="0"/>
                        <a:t> 등록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Day Plan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예약 정보와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도착 시간 기준으로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날씨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물때표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정보를 참조하여 대략적인 일정을 제공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(UI :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지도 상 동선 제공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주변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관광지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(GPS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기반으로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선박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낚시 용품점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편의 시설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음식점 정보 제공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날씨 정보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바다 날씨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물때표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간조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만조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를 이해하기 쉽도록 그림으로 제공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Tip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낚시</a:t>
                      </a:r>
                      <a:r>
                        <a:rPr lang="ko-KR" altLang="en-US" sz="1000" baseline="0" dirty="0" smtClean="0"/>
                        <a:t> 종류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dirty="0" smtClean="0"/>
                        <a:t>선상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좌대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저수지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강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어종 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계절 별 낚시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Tip 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포인트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수심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미끼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제공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중고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장터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낚시 용품 중고 거래 게시판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16064" y="4452257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</a:rPr>
              <a:t>차 버전에서는 기본 기능만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일단 구현이 목표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회색 메뉴는 추후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검토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후구현</a:t>
            </a:r>
            <a:r>
              <a:rPr lang="ko-KR" altLang="en-US" sz="1000" dirty="0" smtClean="0">
                <a:solidFill>
                  <a:srgbClr val="FF0000"/>
                </a:solidFill>
              </a:rPr>
              <a:t> 예정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설정</a:t>
            </a:r>
            <a:r>
              <a:rPr lang="en-US" altLang="ko-KR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739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38150" y="1168400"/>
            <a:ext cx="228600" cy="153988"/>
            <a:chOff x="438150" y="1168400"/>
            <a:chExt cx="228600" cy="153988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3552032" y="1130299"/>
            <a:ext cx="55563" cy="219868"/>
            <a:chOff x="3552032" y="1130299"/>
            <a:chExt cx="55563" cy="219868"/>
          </a:xfrm>
        </p:grpSpPr>
        <p:sp>
          <p:nvSpPr>
            <p:cNvPr id="41" name="타원 40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82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직선 연결선 56"/>
          <p:cNvCxnSpPr/>
          <p:nvPr/>
        </p:nvCxnSpPr>
        <p:spPr>
          <a:xfrm flipV="1">
            <a:off x="59055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07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" name="그림 61" descr="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2138" y="3505200"/>
            <a:ext cx="266700" cy="26670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50800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99243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9375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105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" name="그림 66" descr="gps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337" y="4048125"/>
            <a:ext cx="304799" cy="30479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667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704432" y="1282699"/>
            <a:ext cx="55563" cy="219868"/>
            <a:chOff x="3552032" y="1130299"/>
            <a:chExt cx="55563" cy="219868"/>
          </a:xfrm>
        </p:grpSpPr>
        <p:sp>
          <p:nvSpPr>
            <p:cNvPr id="70" name="타원 6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타원 72"/>
          <p:cNvSpPr/>
          <p:nvPr/>
        </p:nvSpPr>
        <p:spPr>
          <a:xfrm>
            <a:off x="3378579" y="110224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8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05069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0241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273170" y="1168400"/>
            <a:ext cx="228600" cy="153988"/>
            <a:chOff x="438150" y="1168400"/>
            <a:chExt cx="228600" cy="15398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7387052" y="1130299"/>
            <a:ext cx="55563" cy="219868"/>
            <a:chOff x="3552032" y="1130299"/>
            <a:chExt cx="55563" cy="219868"/>
          </a:xfrm>
        </p:grpSpPr>
        <p:sp>
          <p:nvSpPr>
            <p:cNvPr id="83" name="타원 8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884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7" name="직선 연결선 86"/>
          <p:cNvCxnSpPr/>
          <p:nvPr/>
        </p:nvCxnSpPr>
        <p:spPr>
          <a:xfrm flipV="1">
            <a:off x="442557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3509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9" name="그림 88" descr="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67158" y="3505200"/>
            <a:ext cx="266700" cy="26670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434302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682745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62877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1607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4" name="그림 93" descr="gps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6357" y="4048125"/>
            <a:ext cx="304799" cy="30479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50177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7539452" y="1282699"/>
            <a:ext cx="55563" cy="219868"/>
            <a:chOff x="3552032" y="1130299"/>
            <a:chExt cx="55563" cy="219868"/>
          </a:xfrm>
        </p:grpSpPr>
        <p:sp>
          <p:nvSpPr>
            <p:cNvPr id="97" name="타원 9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6045958" y="1091822"/>
            <a:ext cx="1473957" cy="300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feedback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7608816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6626746" y="1143190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0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직사각형 128"/>
          <p:cNvSpPr/>
          <p:nvPr/>
        </p:nvSpPr>
        <p:spPr>
          <a:xfrm>
            <a:off x="7858423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025758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8025758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9034224" y="1126435"/>
            <a:ext cx="985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Feedback</a:t>
            </a:r>
            <a:endParaRPr lang="ko-KR" altLang="en-US" sz="1400" b="1" dirty="0"/>
          </a:p>
        </p:txBody>
      </p:sp>
      <p:cxnSp>
        <p:nvCxnSpPr>
          <p:cNvPr id="135" name="직선 화살표 연결선 134"/>
          <p:cNvCxnSpPr/>
          <p:nvPr/>
        </p:nvCxnSpPr>
        <p:spPr>
          <a:xfrm rot="10800000">
            <a:off x="8146331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119825" y="1641291"/>
            <a:ext cx="2382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보낸사람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whatsup0323@gmaiil.com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8172833" y="2358887"/>
            <a:ext cx="2902226" cy="158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131700" y="2075082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작성하세요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025758" y="2690822"/>
            <a:ext cx="3289102" cy="1665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순서도: 병합 156"/>
          <p:cNvSpPr/>
          <p:nvPr/>
        </p:nvSpPr>
        <p:spPr>
          <a:xfrm>
            <a:off x="10600898" y="1705970"/>
            <a:ext cx="124251" cy="109182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8343900" y="279082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스크린샷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및 로그 포함</a:t>
            </a:r>
            <a:endParaRPr lang="ko-KR" altLang="en-US" sz="1000" b="1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8181975" y="2867025"/>
            <a:ext cx="152400" cy="1428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77079" y="170953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여행기 제목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9" name="직선 연결선 178"/>
          <p:cNvCxnSpPr/>
          <p:nvPr/>
        </p:nvCxnSpPr>
        <p:spPr>
          <a:xfrm>
            <a:off x="368300" y="3911600"/>
            <a:ext cx="33147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8134350" y="2809875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v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8172450" y="3200400"/>
            <a:ext cx="81915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스크린샷</a:t>
            </a:r>
            <a:endParaRPr lang="ko-KR" altLang="en-US" sz="1000" b="1" dirty="0"/>
          </a:p>
        </p:txBody>
      </p:sp>
      <p:sp>
        <p:nvSpPr>
          <p:cNvPr id="189" name="직사각형 188"/>
          <p:cNvSpPr/>
          <p:nvPr/>
        </p:nvSpPr>
        <p:spPr>
          <a:xfrm>
            <a:off x="9262753" y="3218212"/>
            <a:ext cx="1864426" cy="93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의견을 작성하세요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0" name="이등변 삼각형 189"/>
          <p:cNvSpPr/>
          <p:nvPr/>
        </p:nvSpPr>
        <p:spPr>
          <a:xfrm rot="5400000">
            <a:off x="10830296" y="1134096"/>
            <a:ext cx="326573" cy="3265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이등변 삼각형 190"/>
          <p:cNvSpPr/>
          <p:nvPr/>
        </p:nvSpPr>
        <p:spPr>
          <a:xfrm rot="5400000">
            <a:off x="10776856" y="1140033"/>
            <a:ext cx="112824" cy="32657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설정</a:t>
            </a:r>
            <a:r>
              <a:rPr lang="en-US" altLang="ko-KR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739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9"/>
          <p:cNvGrpSpPr/>
          <p:nvPr/>
        </p:nvGrpSpPr>
        <p:grpSpPr>
          <a:xfrm>
            <a:off x="438150" y="1168400"/>
            <a:ext cx="228600" cy="153988"/>
            <a:chOff x="438150" y="1168400"/>
            <a:chExt cx="228600" cy="153988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6"/>
          <p:cNvGrpSpPr/>
          <p:nvPr/>
        </p:nvGrpSpPr>
        <p:grpSpPr>
          <a:xfrm>
            <a:off x="3552032" y="1130299"/>
            <a:ext cx="55563" cy="219868"/>
            <a:chOff x="3552032" y="1130299"/>
            <a:chExt cx="55563" cy="219868"/>
          </a:xfrm>
        </p:grpSpPr>
        <p:sp>
          <p:nvSpPr>
            <p:cNvPr id="41" name="타원 40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82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직선 연결선 56"/>
          <p:cNvCxnSpPr/>
          <p:nvPr/>
        </p:nvCxnSpPr>
        <p:spPr>
          <a:xfrm flipV="1">
            <a:off x="59055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07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" name="그림 61" descr="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2138" y="3505200"/>
            <a:ext cx="266700" cy="26670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50800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99243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9375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105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" name="그림 66" descr="gps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337" y="4048125"/>
            <a:ext cx="304799" cy="30479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667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" name="그룹 68"/>
          <p:cNvGrpSpPr/>
          <p:nvPr/>
        </p:nvGrpSpPr>
        <p:grpSpPr>
          <a:xfrm>
            <a:off x="3704432" y="1282699"/>
            <a:ext cx="55563" cy="219868"/>
            <a:chOff x="3552032" y="1130299"/>
            <a:chExt cx="55563" cy="219868"/>
          </a:xfrm>
        </p:grpSpPr>
        <p:sp>
          <p:nvSpPr>
            <p:cNvPr id="70" name="타원 6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타원 72"/>
          <p:cNvSpPr/>
          <p:nvPr/>
        </p:nvSpPr>
        <p:spPr>
          <a:xfrm>
            <a:off x="417015" y="1088598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8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05069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0241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5" name="그룹 77"/>
          <p:cNvGrpSpPr/>
          <p:nvPr/>
        </p:nvGrpSpPr>
        <p:grpSpPr>
          <a:xfrm>
            <a:off x="4273170" y="1168400"/>
            <a:ext cx="228600" cy="153988"/>
            <a:chOff x="438150" y="1168400"/>
            <a:chExt cx="228600" cy="15398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1"/>
          <p:cNvGrpSpPr/>
          <p:nvPr/>
        </p:nvGrpSpPr>
        <p:grpSpPr>
          <a:xfrm>
            <a:off x="7387052" y="1130299"/>
            <a:ext cx="55563" cy="219868"/>
            <a:chOff x="3552032" y="1130299"/>
            <a:chExt cx="55563" cy="219868"/>
          </a:xfrm>
        </p:grpSpPr>
        <p:sp>
          <p:nvSpPr>
            <p:cNvPr id="83" name="타원 8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884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7" name="직선 연결선 86"/>
          <p:cNvCxnSpPr/>
          <p:nvPr/>
        </p:nvCxnSpPr>
        <p:spPr>
          <a:xfrm flipV="1">
            <a:off x="442557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3509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9" name="그림 88" descr="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67158" y="3505200"/>
            <a:ext cx="266700" cy="26670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434302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682745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62877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1607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4" name="그림 93" descr="gps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6357" y="4048125"/>
            <a:ext cx="304799" cy="30479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50177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7" name="그룹 95"/>
          <p:cNvGrpSpPr/>
          <p:nvPr/>
        </p:nvGrpSpPr>
        <p:grpSpPr>
          <a:xfrm>
            <a:off x="7539452" y="1282699"/>
            <a:ext cx="55563" cy="219868"/>
            <a:chOff x="3552032" y="1130299"/>
            <a:chExt cx="55563" cy="219868"/>
          </a:xfrm>
        </p:grpSpPr>
        <p:sp>
          <p:nvSpPr>
            <p:cNvPr id="97" name="타원 9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6045958" y="1405720"/>
            <a:ext cx="1473957" cy="300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feedback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03510" y="1064525"/>
            <a:ext cx="2361063" cy="5336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258101" y="1160060"/>
            <a:ext cx="2251881" cy="1364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4258101" y="2620370"/>
            <a:ext cx="226552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20255463">
            <a:off x="4804013" y="16650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계정정보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71749" y="2773094"/>
            <a:ext cx="121700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아이콘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아이콘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9411675">
            <a:off x="8529851" y="2519636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설치시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구글로</a:t>
            </a:r>
            <a:r>
              <a:rPr lang="ko-KR" altLang="en-US" sz="1200" dirty="0" smtClean="0">
                <a:solidFill>
                  <a:srgbClr val="FF0000"/>
                </a:solidFill>
              </a:rPr>
              <a:t> 하려면 어떻게</a:t>
            </a:r>
            <a:r>
              <a:rPr lang="en-US" altLang="ko-KR" sz="1200" dirty="0" smtClean="0">
                <a:solidFill>
                  <a:srgbClr val="FF0000"/>
                </a:solidFill>
              </a:rPr>
              <a:t>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지역 선택 및 일정 추가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="" xmlns:p14="http://schemas.microsoft.com/office/powerpoint/2010/main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24900</TotalTime>
  <Words>1359</Words>
  <Application>Microsoft Office PowerPoint</Application>
  <PresentationFormat>사용자 지정</PresentationFormat>
  <Paragraphs>475</Paragraphs>
  <Slides>30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1_Office 테마</vt:lpstr>
      <vt:lpstr>2_Office 테마</vt:lpstr>
      <vt:lpstr>3_Office 테마</vt:lpstr>
      <vt:lpstr>2_디자인 사용자 지정</vt:lpstr>
      <vt:lpstr>4_Office 테마</vt:lpstr>
      <vt:lpstr>5_Office 테마</vt:lpstr>
      <vt:lpstr>6_Office 테마</vt:lpstr>
      <vt:lpstr>7_Office 테마</vt:lpstr>
      <vt:lpstr>8_Office 테마</vt:lpstr>
      <vt:lpstr>1_디자인 사용자 지정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</dc:creator>
  <cp:lastModifiedBy>HWASUB LEE</cp:lastModifiedBy>
  <cp:revision>5006</cp:revision>
  <dcterms:created xsi:type="dcterms:W3CDTF">2012-04-04T06:26:12Z</dcterms:created>
  <dcterms:modified xsi:type="dcterms:W3CDTF">2017-03-01T14:28:56Z</dcterms:modified>
</cp:coreProperties>
</file>