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b967b20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3b967b20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b967b20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3b967b20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b967b20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3b967b20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b967b20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3b967b20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b967b20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b967b20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b967b20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b967b20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3b967b20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3b967b20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3f86d54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3f86d54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3b967b20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3b967b20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b967b209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3b967b209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b967b20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3b967b20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b967b20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b967b20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b967b20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3b967b2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b967b20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b967b20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b967b20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b967b20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b967b20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b967b20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b967b209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b967b209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b967b20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b967b20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younicam/younicam-AI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36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YoUnicam-AI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19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Course of Data Analytics A.A 2020/21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0" y="4460850"/>
            <a:ext cx="729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25"/>
              <a:t>Yuri Paoloni 115554</a:t>
            </a:r>
            <a:endParaRPr sz="45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525"/>
              <a:t>Matteo Leonesi 115548</a:t>
            </a:r>
            <a:endParaRPr sz="45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400" y="2268425"/>
            <a:ext cx="1265200" cy="12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collection</a:t>
            </a:r>
            <a:endParaRPr/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started by collecting the data from the MongoDB database of the YoUnicam mobile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Since the data contained some sensible information we applied some mapping functions on Excel in order to anonymize the data without losing the real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that, we imported the data into the PySpark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925" y="2432850"/>
            <a:ext cx="3128025" cy="16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ctrTitle"/>
          </p:nvPr>
        </p:nvSpPr>
        <p:spPr>
          <a:xfrm>
            <a:off x="729450" y="1322450"/>
            <a:ext cx="51498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preparation</a:t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29450" y="2294075"/>
            <a:ext cx="4682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some exploratory operations to check the shape of the data, we started with some cleaning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deleted null values and removed unnecessary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Furthermore, we </a:t>
            </a:r>
            <a:r>
              <a:rPr lang="it"/>
              <a:t>destructed</a:t>
            </a:r>
            <a:r>
              <a:rPr lang="it"/>
              <a:t> the date in different parts in order to gain the time interval needed for the training phase.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950" y="2376700"/>
            <a:ext cx="3863300" cy="1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729450" y="1322450"/>
            <a:ext cx="7215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Engineering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phase, we applied an explode function to obtain the target value and the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target value is the number of people in a certain building during a time interval (hour column).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features are the other values: room, building, city, day, month, hour (time interval).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2056" l="0" r="0" t="0"/>
          <a:stretch/>
        </p:blipFill>
        <p:spPr>
          <a:xfrm>
            <a:off x="6013500" y="2332475"/>
            <a:ext cx="3063650" cy="1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Training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With the data prepared we can now move in the Training phase.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we applied the TPOT pipeline to get the best combination of ML model and hyperparameters.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Then we applied the exported algorithm to the engineered data.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TPOT pipeline</a:t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TPOT pipeline takes in input the engineered data and apply on it a series of algorithm (and hyperparameters) until it gets a reasonable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can take several hours but it returns a .py file with the ML model to execute.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729450" y="1322450"/>
            <a:ext cx="4442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Evaluation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the Model Evaluation phase we applied the three main metrics to evaluate a regression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 Square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Mean Square Error (MSE) and Root Mean Square Error (RMSE)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Mean Absolute Error (MAE)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729450" y="1322450"/>
            <a:ext cx="4442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Evaluation</a:t>
            </a:r>
            <a:endParaRPr/>
          </a:p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Once the TPOT pipeline has ended we took the code of the exported file and placed it into a Jupyter Notebook in order to execute it along with other operations (e.g. save intermediate results)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some tentative we found that the best splitting was 80% training and 20% testing, the following are the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500" y="4520600"/>
            <a:ext cx="3819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ctrTitle"/>
          </p:nvPr>
        </p:nvSpPr>
        <p:spPr>
          <a:xfrm>
            <a:off x="729450" y="1322450"/>
            <a:ext cx="4442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Achieved Results</a:t>
            </a:r>
            <a:endParaRPr/>
          </a:p>
        </p:txBody>
      </p:sp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729450" y="2294075"/>
            <a:ext cx="5163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534"/>
              <a:t>As you can see from the metrics’ values we didn’t achieve really good results because of the weak quality of data. </a:t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534"/>
              <a:t>The data in the model is related to presences from late November to February so we have a big gap in between.</a:t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534"/>
              <a:t>We tried some over-sampling techniques but most of them are related to Classification.</a:t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534"/>
              <a:t>Anyway, we are confident about the fact that with data that cover the whole year, the model would perform significantly better.</a:t>
            </a:r>
            <a:endParaRPr sz="153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80"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500" y="4520600"/>
            <a:ext cx="3342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ctrTitle"/>
          </p:nvPr>
        </p:nvSpPr>
        <p:spPr>
          <a:xfrm>
            <a:off x="814350" y="1322450"/>
            <a:ext cx="69681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814350" y="2301150"/>
            <a:ext cx="6161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Execute the pipeline in the future with a larger amount of records.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Moreover, t</a:t>
            </a:r>
            <a:r>
              <a:rPr lang="it"/>
              <a:t>his ML pipeline can be deployed and improved to be used by the University of Camerino to estimate the people in a room for different courses.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use case could be the assignment of rooms for each course based on the model prediction to better suit the affluence of lessons.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same work can be applied to the other data produced by the mobile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ctrTitle"/>
          </p:nvPr>
        </p:nvSpPr>
        <p:spPr>
          <a:xfrm>
            <a:off x="814350" y="1322450"/>
            <a:ext cx="69681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8143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would like to thank the </a:t>
            </a:r>
            <a:r>
              <a:rPr lang="it"/>
              <a:t>Dr. Massimo Callisto De Donato</a:t>
            </a:r>
            <a:r>
              <a:rPr lang="it"/>
              <a:t>  for the help during the project development since this was our first experience in Data Science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was really impressed and fascinated by this field and for sure we will continue to work on application like this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Repo: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https://github.com/younicam/younicam-AI</a:t>
            </a:r>
            <a:r>
              <a:rPr lang="it"/>
              <a:t> 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814350" y="1322450"/>
            <a:ext cx="69681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Description &amp;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8143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YoUnicam-AI is a PySpark application that uses the data collected from the “detect presence” feature of the YoUnicam mobile application to predict the number of people in a certain building at a given time interval.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course, the predictions are done using a Machine Learning model that in our case is a Regression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950" y="2512400"/>
            <a:ext cx="2698050" cy="176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814350" y="1322450"/>
            <a:ext cx="79161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8143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PySpark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Jupyter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TPOT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Pandas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Scikit-learn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GIT and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PySpark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PySpark is the Python API written in Python to support Apache Spark.  The latter is a fast and general engine for large-scale data processing both for batch and a distributed general-purpose cluster computing framework.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PySpark is the core of the application and the executor of each activity.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25" y="2201800"/>
            <a:ext cx="2143625" cy="14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Jupyter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29450" y="2294075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Jupyter Notebook is an open-source web application that allows you to create and share documents that contain live code, equations, visualizations and narrative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 to Jupyter, we were able to try again and again operations on the data but always relying on a checkpoint from which we could re-start.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150" y="1902950"/>
            <a:ext cx="1789850" cy="2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TPOT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294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TPOT is a Python Automated Machine Learning tool that optimizes machine learning pipelines using genetic programming.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decided to use TPOT because is the auto-ML framework that works better with Regression problems.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950" y="1925450"/>
            <a:ext cx="3522750" cy="21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Pandas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7294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</a:t>
            </a:r>
            <a:r>
              <a:rPr lang="it"/>
              <a:t>andas is a fast, powerful, flexible and easy to use open source data analysis and manipulation tool,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built on top of the Python programming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Pandas allowed us to work with dataframe with a lot of flexibility and 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-6999" l="0" r="0" t="7000"/>
          <a:stretch/>
        </p:blipFill>
        <p:spPr>
          <a:xfrm>
            <a:off x="6142650" y="2301150"/>
            <a:ext cx="2713224" cy="10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729450" y="1322450"/>
            <a:ext cx="39897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Scikit-learn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294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Scikit-learn is a Python library that support the ML phases providing API for classification, regression, model segregation and evaluation.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Scikit-learn was basically used to evaluate the skills of the selected model.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650" y="2226275"/>
            <a:ext cx="2600125" cy="1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814350" y="1322450"/>
            <a:ext cx="69681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Technical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814350" y="2301150"/>
            <a:ext cx="54132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 usual, we divided the project based on the Machine Learning pipeline phases. We stopped at the Evaluation phase without Deployment (could be a future implementation).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Model Training phase was executed with the assistance of TPOT in order to find the best tuning between the ML model and hyperparameters.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5" y="537125"/>
            <a:ext cx="502625" cy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