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96"/>
      </p:cViewPr>
      <p:guideLst>
        <p:guide pos="740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746" y="-591952"/>
            <a:ext cx="8825658" cy="2677648"/>
          </a:xfrm>
        </p:spPr>
        <p:txBody>
          <a:bodyPr/>
          <a:lstStyle/>
          <a:p>
            <a:r>
              <a:rPr lang="en-US" dirty="0"/>
              <a:t>Coffee Machine Simulation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501" y="2459183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A Python-based program for a virtual coffee vending </a:t>
            </a:r>
            <a:r>
              <a:rPr lang="en-US" dirty="0" smtClean="0"/>
              <a:t>machine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(youtube…channel(jenny maam).</a:t>
            </a:r>
            <a:endParaRPr lang="en-US" dirty="0"/>
          </a:p>
        </p:txBody>
      </p:sp>
      <p:pic>
        <p:nvPicPr>
          <p:cNvPr id="4" name="Picture 2" descr="Sukkur IBA Universit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19" y="0"/>
            <a:ext cx="1214169" cy="10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9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2228045"/>
            <a:ext cx="9362940" cy="4629955"/>
          </a:xfrm>
        </p:spPr>
      </p:pic>
      <p:pic>
        <p:nvPicPr>
          <p:cNvPr id="4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19" y="0"/>
            <a:ext cx="1214169" cy="10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8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….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189408"/>
            <a:ext cx="10444766" cy="4668592"/>
          </a:xfr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19" y="0"/>
            <a:ext cx="1214169" cy="10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6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2228044"/>
            <a:ext cx="10019763" cy="4629955"/>
          </a:xfr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19" y="0"/>
            <a:ext cx="1214169" cy="10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5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code in any ide </a:t>
            </a:r>
            <a:endParaRPr lang="en-US" dirty="0"/>
          </a:p>
        </p:txBody>
      </p:sp>
      <p:pic>
        <p:nvPicPr>
          <p:cNvPr id="4" name="Picture 2" descr="Sukkur IBA Universit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19" y="0"/>
            <a:ext cx="1214169" cy="10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 section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question….</a:t>
            </a:r>
            <a:endParaRPr lang="en-US" dirty="0"/>
          </a:p>
        </p:txBody>
      </p:sp>
      <p:pic>
        <p:nvPicPr>
          <p:cNvPr id="4" name="Picture 2" descr="Sukkur IBA Universit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19" y="0"/>
            <a:ext cx="1214169" cy="10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0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37" y="2366084"/>
            <a:ext cx="7951046" cy="4056845"/>
          </a:xfr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52" y="0"/>
            <a:ext cx="1214169" cy="10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5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Options:</a:t>
            </a:r>
          </a:p>
          <a:p>
            <a:r>
              <a:rPr lang="en-US" b="1" dirty="0"/>
              <a:t>Latte</a:t>
            </a:r>
          </a:p>
          <a:p>
            <a:r>
              <a:rPr lang="en-US" b="1" dirty="0"/>
              <a:t>Espresso</a:t>
            </a:r>
          </a:p>
          <a:p>
            <a:r>
              <a:rPr lang="en-US" b="1" dirty="0"/>
              <a:t>Cappuccino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3"/>
          <a:stretch/>
        </p:blipFill>
        <p:spPr>
          <a:xfrm>
            <a:off x="4023124" y="3038684"/>
            <a:ext cx="7493355" cy="3285573"/>
          </a:xfrm>
          <a:prstGeom prst="rect">
            <a:avLst/>
          </a:prstGeo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402" y="0"/>
            <a:ext cx="1381595" cy="10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6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50" y="819122"/>
            <a:ext cx="8761413" cy="706964"/>
          </a:xfrm>
        </p:spPr>
        <p:txBody>
          <a:bodyPr/>
          <a:lstStyle/>
          <a:p>
            <a:r>
              <a:rPr lang="en-US" dirty="0"/>
              <a:t>Each with specific ingredients and cost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Latte:(ingredients)</a:t>
            </a:r>
            <a:endParaRPr lang="en-US" b="1" dirty="0"/>
          </a:p>
          <a:p>
            <a:r>
              <a:rPr lang="en-US" b="1" dirty="0"/>
              <a:t>Water (200ml)</a:t>
            </a:r>
          </a:p>
          <a:p>
            <a:r>
              <a:rPr lang="en-US" b="1" dirty="0"/>
              <a:t> Milk (150ml)</a:t>
            </a:r>
          </a:p>
          <a:p>
            <a:r>
              <a:rPr lang="en-US" b="1" dirty="0"/>
              <a:t>Coffee (24g)</a:t>
            </a:r>
          </a:p>
          <a:p>
            <a:r>
              <a:rPr lang="en-US" b="1" dirty="0"/>
              <a:t>Cost: Rs 150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80" y="2603499"/>
            <a:ext cx="8095291" cy="3781471"/>
          </a:xfrm>
          <a:prstGeom prst="rect">
            <a:avLst/>
          </a:prstGeo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797" y="0"/>
            <a:ext cx="1201291" cy="1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7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Ingredients: </a:t>
            </a:r>
          </a:p>
          <a:p>
            <a:r>
              <a:rPr lang="en-US" dirty="0"/>
              <a:t>Water (200ml)</a:t>
            </a:r>
          </a:p>
          <a:p>
            <a:r>
              <a:rPr lang="en-US" dirty="0"/>
              <a:t>Coffee (18g)</a:t>
            </a:r>
          </a:p>
          <a:p>
            <a:r>
              <a:rPr lang="en-US" dirty="0"/>
              <a:t>Cost: Rs 100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39" y="2421229"/>
            <a:ext cx="8203039" cy="3963742"/>
          </a:xfrm>
          <a:prstGeom prst="rect">
            <a:avLst/>
          </a:prstGeo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129" y="0"/>
            <a:ext cx="1445989" cy="13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8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Cappuccino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Ingredients:</a:t>
            </a:r>
            <a:r>
              <a:rPr lang="en-US" dirty="0"/>
              <a:t> </a:t>
            </a:r>
          </a:p>
          <a:p>
            <a:r>
              <a:rPr lang="en-US" dirty="0"/>
              <a:t>Water (250ml) </a:t>
            </a:r>
          </a:p>
          <a:p>
            <a:r>
              <a:rPr lang="en-US" dirty="0"/>
              <a:t>Milk (100ml)</a:t>
            </a:r>
          </a:p>
          <a:p>
            <a:r>
              <a:rPr lang="en-US" dirty="0"/>
              <a:t>Coffee (24g)</a:t>
            </a:r>
          </a:p>
          <a:p>
            <a:r>
              <a:rPr lang="en-US" dirty="0"/>
              <a:t>Cost: Rs 200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19" y="2395470"/>
            <a:ext cx="7729415" cy="4118452"/>
          </a:xfrm>
          <a:prstGeom prst="rect">
            <a:avLst/>
          </a:prstGeo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45" y="0"/>
            <a:ext cx="1291443" cy="14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Fulfillment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Prepares selected coffee</a:t>
            </a:r>
          </a:p>
          <a:p>
            <a:r>
              <a:rPr lang="en-US" dirty="0"/>
              <a:t>Deducts used resources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541690"/>
            <a:ext cx="6820122" cy="3233009"/>
          </a:xfrm>
          <a:prstGeom prst="rect">
            <a:avLst/>
          </a:prstGeo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733" y="0"/>
            <a:ext cx="1523263" cy="13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0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Tracks water, milk, and coffee grounds</a:t>
            </a:r>
          </a:p>
          <a:p>
            <a:r>
              <a:rPr lang="en-US" dirty="0"/>
              <a:t>Ensures sufficient resources for each order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540438"/>
            <a:ext cx="6954590" cy="2949262"/>
          </a:xfrm>
          <a:prstGeom prst="rect">
            <a:avLst/>
          </a:prstGeom>
        </p:spPr>
      </p:pic>
      <p:pic>
        <p:nvPicPr>
          <p:cNvPr id="5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51" y="0"/>
            <a:ext cx="1458868" cy="13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4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Payment Processing: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76530"/>
            <a:ext cx="8825659" cy="3416300"/>
          </a:xfrm>
        </p:spPr>
        <p:txBody>
          <a:bodyPr/>
          <a:lstStyle/>
          <a:p>
            <a:r>
              <a:rPr lang="en-US" dirty="0"/>
              <a:t>User inserts coins</a:t>
            </a:r>
          </a:p>
          <a:p>
            <a:r>
              <a:rPr lang="en-US" dirty="0"/>
              <a:t>Calculates total payment and checks sufficiency</a:t>
            </a:r>
          </a:p>
          <a:p>
            <a:r>
              <a:rPr lang="en-US" dirty="0"/>
              <a:t>Provides change and updates profits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04" y="3429000"/>
            <a:ext cx="7305711" cy="3503501"/>
          </a:xfrm>
          <a:prstGeom prst="rect">
            <a:avLst/>
          </a:prstGeom>
        </p:spPr>
      </p:pic>
      <p:pic>
        <p:nvPicPr>
          <p:cNvPr id="1026" name="Picture 2" descr="Sukkur IBA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855" y="0"/>
            <a:ext cx="1523263" cy="13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6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148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Coffee Machine Simulation Project</vt:lpstr>
      <vt:lpstr>Project Overview</vt:lpstr>
      <vt:lpstr>Features</vt:lpstr>
      <vt:lpstr>Each with specific ingredients and cost                      </vt:lpstr>
      <vt:lpstr>Espresso</vt:lpstr>
      <vt:lpstr>Cappuccino</vt:lpstr>
      <vt:lpstr>Order Fulfillment</vt:lpstr>
      <vt:lpstr>Resource Management</vt:lpstr>
      <vt:lpstr>Payment Processing:</vt:lpstr>
      <vt:lpstr>Conclusion  </vt:lpstr>
      <vt:lpstr>Conclusion …. </vt:lpstr>
      <vt:lpstr>Conclusion .</vt:lpstr>
      <vt:lpstr>Result </vt:lpstr>
      <vt:lpstr>Question &amp; answer section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Machine Simulation Project</dc:title>
  <dc:creator>younis ali</dc:creator>
  <cp:lastModifiedBy>younis ali</cp:lastModifiedBy>
  <cp:revision>12</cp:revision>
  <dcterms:created xsi:type="dcterms:W3CDTF">2023-12-04T09:20:58Z</dcterms:created>
  <dcterms:modified xsi:type="dcterms:W3CDTF">2023-12-12T04:37:07Z</dcterms:modified>
</cp:coreProperties>
</file>