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97" r:id="rId5"/>
    <p:sldId id="271" r:id="rId6"/>
    <p:sldId id="302" r:id="rId7"/>
    <p:sldId id="303" r:id="rId8"/>
    <p:sldId id="260" r:id="rId9"/>
    <p:sldId id="281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862130F-FBC6-466C-81DC-07E19CF4CCB1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85A0B7-270B-4B57-B13D-07AF141A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130F-FBC6-466C-81DC-07E19CF4CCB1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A0B7-270B-4B57-B13D-07AF141A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862130F-FBC6-466C-81DC-07E19CF4CCB1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85A0B7-270B-4B57-B13D-07AF141A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130F-FBC6-466C-81DC-07E19CF4CCB1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785A0B7-270B-4B57-B13D-07AF141A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862130F-FBC6-466C-81DC-07E19CF4CCB1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85A0B7-270B-4B57-B13D-07AF141A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130F-FBC6-466C-81DC-07E19CF4CCB1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A0B7-270B-4B57-B13D-07AF141A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130F-FBC6-466C-81DC-07E19CF4CCB1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A0B7-270B-4B57-B13D-07AF141A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130F-FBC6-466C-81DC-07E19CF4CCB1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A0B7-270B-4B57-B13D-07AF141A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130F-FBC6-466C-81DC-07E19CF4CCB1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A0B7-270B-4B57-B13D-07AF141A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862130F-FBC6-466C-81DC-07E19CF4CCB1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85A0B7-270B-4B57-B13D-07AF141A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130F-FBC6-466C-81DC-07E19CF4CCB1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A0B7-270B-4B57-B13D-07AF141A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862130F-FBC6-466C-81DC-07E19CF4CCB1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785A0B7-270B-4B57-B13D-07AF141A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6890" y="1029335"/>
            <a:ext cx="4758690" cy="2504440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IMAGE EDITOR using python</a:t>
            </a:r>
            <a:br>
              <a:rPr lang="en-US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3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913" y="6460061"/>
            <a:ext cx="9674087" cy="3693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                               Sukkur IBA University  Merit Quality Excellence                                     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0" y="9526"/>
            <a:ext cx="1303475" cy="12976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22351" y="4928619"/>
            <a:ext cx="396716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Younis Ali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Bachelor of Electrical Engineering</a:t>
            </a:r>
          </a:p>
          <a:p>
            <a:r>
              <a:rPr lang="en-US" dirty="0">
                <a:solidFill>
                  <a:schemeClr val="bg1"/>
                </a:solidFill>
              </a:rPr>
              <a:t>Sukkur IBA University</a:t>
            </a:r>
          </a:p>
        </p:txBody>
      </p:sp>
      <p:pic>
        <p:nvPicPr>
          <p:cNvPr id="5" name="Content Placeholder 7" descr="h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" y="1228725"/>
            <a:ext cx="6617970" cy="4400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46446" y="352195"/>
            <a:ext cx="1522005" cy="1515241"/>
          </a:xfrm>
          <a:prstGeom prst="rect">
            <a:avLst/>
          </a:prstGeom>
        </p:spPr>
      </p:pic>
      <p:sp>
        <p:nvSpPr>
          <p:cNvPr id="11" name="Subtitle 2"/>
          <p:cNvSpPr txBox="1"/>
          <p:nvPr/>
        </p:nvSpPr>
        <p:spPr>
          <a:xfrm>
            <a:off x="1102589" y="6323339"/>
            <a:ext cx="7715146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                               Sukkur IBA University  Merit Quality Excellence    10</a:t>
            </a:r>
          </a:p>
        </p:txBody>
      </p:sp>
      <p:pic>
        <p:nvPicPr>
          <p:cNvPr id="2" name="Picture 1" descr="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70" y="1133475"/>
            <a:ext cx="8161655" cy="5049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882" y="1715956"/>
            <a:ext cx="11173485" cy="488362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Libraries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Functions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Conditions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Tools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97845" y="418273"/>
            <a:ext cx="1429759" cy="14234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55866" y="6414917"/>
            <a:ext cx="8056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 Sukkur IBA University  Merit Quality Excellence                                       2                                   </a:t>
            </a:r>
            <a:endParaRPr lang="en-US" dirty="0"/>
          </a:p>
        </p:txBody>
      </p:sp>
      <p:sp>
        <p:nvSpPr>
          <p:cNvPr id="7" name="Rectangle: Rounded Corners 7"/>
          <p:cNvSpPr/>
          <p:nvPr/>
        </p:nvSpPr>
        <p:spPr>
          <a:xfrm rot="-5400000">
            <a:off x="-1146314" y="3789843"/>
            <a:ext cx="286246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Of Contents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841" y="1180054"/>
            <a:ext cx="5761148" cy="457030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/>
              <a:t>Matplotlib </a:t>
            </a:r>
            <a:r>
              <a:rPr lang="en-US" sz="2400" dirty="0"/>
              <a:t>is a plotting library for the Python programming and its numerical mathematics extension NumPy. It provides an object-oriented API for embedding plots into applications using general-purpose GUI 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9008" y="447224"/>
            <a:ext cx="1385042" cy="1378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30087"/>
            <a:ext cx="220525" cy="597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8870" y="856422"/>
            <a:ext cx="885245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Introduction to libraries:</a:t>
            </a:r>
          </a:p>
        </p:txBody>
      </p:sp>
      <p:sp>
        <p:nvSpPr>
          <p:cNvPr id="8" name="Rectangle: Rounded Corners 7"/>
          <p:cNvSpPr/>
          <p:nvPr/>
        </p:nvSpPr>
        <p:spPr>
          <a:xfrm rot="-5400000">
            <a:off x="-1058309" y="4166102"/>
            <a:ext cx="286246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10" name="Subtitle 2"/>
          <p:cNvSpPr txBox="1"/>
          <p:nvPr/>
        </p:nvSpPr>
        <p:spPr>
          <a:xfrm>
            <a:off x="1018372" y="6322151"/>
            <a:ext cx="10508219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                               Sukkur IBA University  Merit Quality Excellence     3</a:t>
            </a:r>
          </a:p>
        </p:txBody>
      </p:sp>
      <p:pic>
        <p:nvPicPr>
          <p:cNvPr id="12" name="Picture 11" descr="downloa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295" y="2447290"/>
            <a:ext cx="2143125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841" y="1326104"/>
            <a:ext cx="5761148" cy="457030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/>
              <a:t>Python Imaging </a:t>
            </a:r>
            <a:r>
              <a:rPr lang="en-US" sz="2400" b="1" dirty="0">
                <a:sym typeface="+mn-ea"/>
              </a:rPr>
              <a:t>Library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/>
              <a:t> is a free and open-source additional library for the Python programming language that adds support for opening, manipulating, and saving many different image file formats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9008" y="447224"/>
            <a:ext cx="1385042" cy="1378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30087"/>
            <a:ext cx="220525" cy="597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8870" y="742122"/>
            <a:ext cx="885245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Introduction to libraries:</a:t>
            </a:r>
          </a:p>
        </p:txBody>
      </p:sp>
      <p:sp>
        <p:nvSpPr>
          <p:cNvPr id="8" name="Rectangle: Rounded Corners 7"/>
          <p:cNvSpPr/>
          <p:nvPr/>
        </p:nvSpPr>
        <p:spPr>
          <a:xfrm rot="-5400000">
            <a:off x="-1058309" y="4166102"/>
            <a:ext cx="286246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10" name="Subtitle 2"/>
          <p:cNvSpPr txBox="1"/>
          <p:nvPr/>
        </p:nvSpPr>
        <p:spPr>
          <a:xfrm>
            <a:off x="1018372" y="6322151"/>
            <a:ext cx="10508219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                               Sukkur IBA University  Merit Quality Excellence     4</a:t>
            </a:r>
          </a:p>
        </p:txBody>
      </p:sp>
      <p:pic>
        <p:nvPicPr>
          <p:cNvPr id="2" name="Picture 1" descr="28cb0300-7e53-11ea-86e8-ba321370c31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915" y="2666365"/>
            <a:ext cx="4876165" cy="24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000" dirty="0">
                <a:sym typeface="+mn-ea"/>
              </a:rPr>
              <a:t>functions :</a:t>
            </a:r>
            <a:endParaRPr lang="en-US" sz="3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1043474" y="2926052"/>
            <a:ext cx="5393100" cy="2934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>
                <a:sym typeface="+mn-ea"/>
              </a:rPr>
              <a:t>     BASIC CODE:</a:t>
            </a:r>
            <a:endParaRPr lang="en-US" sz="1200" b="1"/>
          </a:p>
          <a:p>
            <a:pPr marL="0" indent="0">
              <a:buNone/>
            </a:pPr>
            <a:r>
              <a:rPr lang="en-US" sz="1200">
                <a:sym typeface="+mn-ea"/>
              </a:rPr>
              <a:t>def open_image(file_path):</a:t>
            </a:r>
            <a:endParaRPr lang="en-US" sz="1200"/>
          </a:p>
          <a:p>
            <a:pPr marL="0" indent="0">
              <a:buNone/>
            </a:pPr>
            <a:r>
              <a:rPr lang="en-US" sz="1200">
                <a:sym typeface="+mn-ea"/>
              </a:rPr>
              <a:t>    image = Image.open(file_path)</a:t>
            </a:r>
            <a:endParaRPr lang="en-US" sz="1200"/>
          </a:p>
          <a:p>
            <a:pPr marL="0" indent="0">
              <a:buNone/>
            </a:pPr>
            <a:r>
              <a:rPr lang="en-US" sz="1200">
                <a:sym typeface="+mn-ea"/>
              </a:rPr>
              <a:t>    return image</a:t>
            </a:r>
            <a:endParaRPr lang="en-US" sz="1200"/>
          </a:p>
          <a:p>
            <a:pPr marL="0" indent="0">
              <a:buNone/>
            </a:pPr>
            <a:r>
              <a:rPr lang="en-US" sz="1200">
                <a:sym typeface="+mn-ea"/>
              </a:rPr>
              <a:t>        </a:t>
            </a:r>
            <a:endParaRPr lang="en-US" sz="1200"/>
          </a:p>
          <a:p>
            <a:pPr marL="0" indent="0">
              <a:buNone/>
            </a:pPr>
            <a:r>
              <a:rPr lang="en-US" sz="1200">
                <a:sym typeface="+mn-ea"/>
              </a:rPr>
              <a:t>def display_image(image, title):</a:t>
            </a:r>
            <a:endParaRPr lang="en-US" sz="1200"/>
          </a:p>
          <a:p>
            <a:pPr marL="0" indent="0">
              <a:buNone/>
            </a:pPr>
            <a:r>
              <a:rPr lang="en-US" sz="1200">
                <a:sym typeface="+mn-ea"/>
              </a:rPr>
              <a:t>    plt.imshow(image)</a:t>
            </a:r>
            <a:endParaRPr lang="en-US" sz="1200"/>
          </a:p>
          <a:p>
            <a:pPr marL="0" indent="0">
              <a:buNone/>
            </a:pPr>
            <a:r>
              <a:rPr lang="en-US" sz="1200">
                <a:sym typeface="+mn-ea"/>
              </a:rPr>
              <a:t>    plt.axis('off')</a:t>
            </a:r>
            <a:endParaRPr lang="en-US" sz="1200"/>
          </a:p>
          <a:p>
            <a:pPr marL="0" indent="0">
              <a:buNone/>
            </a:pPr>
            <a:r>
              <a:rPr lang="en-US" sz="1200">
                <a:sym typeface="+mn-ea"/>
              </a:rPr>
              <a:t>    plt.title(title)</a:t>
            </a:r>
            <a:endParaRPr lang="en-US" sz="1200"/>
          </a:p>
          <a:p>
            <a:pPr marL="0" indent="0">
              <a:buNone/>
            </a:pPr>
            <a:r>
              <a:rPr lang="en-US" sz="1200">
                <a:sym typeface="+mn-ea"/>
              </a:rPr>
              <a:t>    plt.show()</a:t>
            </a:r>
            <a:endParaRPr lang="en-US" sz="1200"/>
          </a:p>
          <a:p>
            <a:pPr marL="0" indent="0">
              <a:buNone/>
            </a:pPr>
            <a:endParaRPr lang="en-US" sz="120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6523735" y="2136592"/>
            <a:ext cx="5087073" cy="553373"/>
          </a:xfrm>
        </p:spPr>
        <p:txBody>
          <a:bodyPr/>
          <a:lstStyle/>
          <a:p>
            <a:r>
              <a:rPr lang="en-US"/>
              <a:t>Conditions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>
          <a:xfrm>
            <a:off x="6217709" y="2853027"/>
            <a:ext cx="5393100" cy="2934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sym typeface="+mn-ea"/>
              </a:rPr>
              <a:t> </a:t>
            </a:r>
            <a:r>
              <a:rPr lang="en-US" sz="1400" b="1">
                <a:sym typeface="+mn-ea"/>
              </a:rPr>
              <a:t>Condition</a:t>
            </a:r>
            <a:r>
              <a:rPr lang="en-US" sz="1400">
                <a:sym typeface="+mn-ea"/>
              </a:rPr>
              <a:t>:</a:t>
            </a:r>
          </a:p>
          <a:p>
            <a:pPr marL="0" indent="0">
              <a:buNone/>
            </a:pPr>
            <a:r>
              <a:rPr lang="en-US" sz="1400">
                <a:sym typeface="+mn-ea"/>
              </a:rPr>
              <a:t>   if original_image is not None: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display_image(original_image, 'Original Image')</a:t>
            </a: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# Example of applying some filters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bw_image = ImageOps.grayscale(original_image)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blur_image = original_image.filter(ImageFilter.BLUR)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sharpen_image = original_image.filter(ImageFilter.SHARPEN)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smooth_image = original_image.filter(ImageFilter.SMOOTH)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emboss_image = original_image.filter(ImageFilter.EMBOSS)</a:t>
            </a:r>
            <a:endParaRPr lang="en-US" sz="1400"/>
          </a:p>
          <a:p>
            <a:endParaRPr lang="en-US" sz="1400"/>
          </a:p>
        </p:txBody>
      </p:sp>
      <p:sp>
        <p:nvSpPr>
          <p:cNvPr id="5" name="Rectangle: Rounded Corners 7"/>
          <p:cNvSpPr/>
          <p:nvPr/>
        </p:nvSpPr>
        <p:spPr>
          <a:xfrm rot="-5400000">
            <a:off x="-1194435" y="3591560"/>
            <a:ext cx="3101340" cy="387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</p:txBody>
      </p:sp>
      <p:sp>
        <p:nvSpPr>
          <p:cNvPr id="6" name="Subtitle 2"/>
          <p:cNvSpPr txBox="1"/>
          <p:nvPr/>
        </p:nvSpPr>
        <p:spPr>
          <a:xfrm>
            <a:off x="894308" y="6323339"/>
            <a:ext cx="9342177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                               Sukkur IBA University  Merit Quality Excellence     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7"/>
          <p:cNvSpPr/>
          <p:nvPr/>
        </p:nvSpPr>
        <p:spPr>
          <a:xfrm rot="-5400000">
            <a:off x="-1194435" y="3591560"/>
            <a:ext cx="3101340" cy="387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 Code</a:t>
            </a:r>
          </a:p>
        </p:txBody>
      </p:sp>
      <p:sp>
        <p:nvSpPr>
          <p:cNvPr id="6" name="Subtitle 2"/>
          <p:cNvSpPr txBox="1"/>
          <p:nvPr/>
        </p:nvSpPr>
        <p:spPr>
          <a:xfrm>
            <a:off x="894308" y="6323339"/>
            <a:ext cx="9342177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                               Sukkur IBA University  Merit Quality Excellence     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590" y="763905"/>
            <a:ext cx="5457825" cy="5481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7"/>
          <p:cNvSpPr/>
          <p:nvPr/>
        </p:nvSpPr>
        <p:spPr>
          <a:xfrm rot="-5400000">
            <a:off x="-1194435" y="3591560"/>
            <a:ext cx="3101340" cy="387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 Code</a:t>
            </a:r>
          </a:p>
        </p:txBody>
      </p:sp>
      <p:sp>
        <p:nvSpPr>
          <p:cNvPr id="6" name="Subtitle 2"/>
          <p:cNvSpPr txBox="1"/>
          <p:nvPr/>
        </p:nvSpPr>
        <p:spPr>
          <a:xfrm>
            <a:off x="894308" y="6323339"/>
            <a:ext cx="9342177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                               Sukkur IBA University  Merit Quality Excellence     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" y="1195705"/>
            <a:ext cx="8006080" cy="4215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tools and views: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0205" y="4112260"/>
            <a:ext cx="2811780" cy="1983740"/>
          </a:xfrm>
        </p:spPr>
        <p:txBody>
          <a:bodyPr>
            <a:noAutofit/>
          </a:bodyPr>
          <a:lstStyle/>
          <a:p>
            <a:endParaRPr lang="en-US" sz="1400" dirty="0"/>
          </a:p>
          <a:p>
            <a:endParaRPr lang="en-US" sz="1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7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7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202124"/>
                </a:solidFill>
                <a:latin typeface="Arial" panose="020B0604020202020204" pitchFamily="34" charset="0"/>
              </a:rPr>
              <a:t>   bw_image.show()</a:t>
            </a:r>
          </a:p>
          <a:p>
            <a:r>
              <a:rPr lang="en-US" sz="1400" dirty="0">
                <a:solidFill>
                  <a:srgbClr val="202124"/>
                </a:solidFill>
                <a:latin typeface="Arial" panose="020B0604020202020204" pitchFamily="34" charset="0"/>
              </a:rPr>
              <a:t>    blur_image.show()</a:t>
            </a:r>
          </a:p>
          <a:p>
            <a:r>
              <a:rPr lang="en-US" sz="1400" dirty="0">
                <a:solidFill>
                  <a:srgbClr val="202124"/>
                </a:solidFill>
                <a:latin typeface="Arial" panose="020B0604020202020204" pitchFamily="34" charset="0"/>
              </a:rPr>
              <a:t>    sharpen_image.show()</a:t>
            </a:r>
          </a:p>
          <a:p>
            <a:r>
              <a:rPr lang="en-US" sz="1400" dirty="0">
                <a:solidFill>
                  <a:srgbClr val="202124"/>
                </a:solidFill>
                <a:latin typeface="Arial" panose="020B0604020202020204" pitchFamily="34" charset="0"/>
              </a:rPr>
              <a:t>    smooth_image.show()</a:t>
            </a:r>
          </a:p>
          <a:p>
            <a:r>
              <a:rPr lang="en-US" sz="1400" dirty="0">
                <a:solidFill>
                  <a:srgbClr val="202124"/>
                </a:solidFill>
                <a:latin typeface="Arial" panose="020B0604020202020204" pitchFamily="34" charset="0"/>
              </a:rPr>
              <a:t>    emboss_image.show()</a:t>
            </a:r>
          </a:p>
          <a:p>
            <a:endParaRPr lang="en-US" sz="100" dirty="0"/>
          </a:p>
          <a:p>
            <a:endParaRPr lang="en-US" sz="100" dirty="0"/>
          </a:p>
          <a:p>
            <a:endParaRPr lang="en-US" sz="100" dirty="0"/>
          </a:p>
          <a:p>
            <a:endParaRPr lang="en-US" sz="100" dirty="0"/>
          </a:p>
          <a:p>
            <a:endParaRPr lang="en-US" sz="100" dirty="0"/>
          </a:p>
          <a:p>
            <a:endParaRPr lang="en-US" sz="100" dirty="0"/>
          </a:p>
          <a:p>
            <a:endParaRPr lang="en-US" sz="100" dirty="0"/>
          </a:p>
          <a:p>
            <a:endParaRPr lang="en-US" sz="1000" dirty="0"/>
          </a:p>
          <a:p>
            <a:pPr marL="0" indent="0">
              <a:buNone/>
            </a:pPr>
            <a:endParaRPr lang="en-US" sz="10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26974" y="418273"/>
            <a:ext cx="1403886" cy="1397647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>
          <a:xfrm rot="-5400000">
            <a:off x="-1423993" y="4141739"/>
            <a:ext cx="3402085" cy="270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Tools and Views</a:t>
            </a:r>
          </a:p>
        </p:txBody>
      </p:sp>
      <p:sp>
        <p:nvSpPr>
          <p:cNvPr id="8" name="Subtitle 2"/>
          <p:cNvSpPr txBox="1"/>
          <p:nvPr/>
        </p:nvSpPr>
        <p:spPr>
          <a:xfrm>
            <a:off x="1102588" y="6323339"/>
            <a:ext cx="10508219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sym typeface="+mn-ea"/>
              </a:rPr>
              <a:t>                                            Sukkur IBA University  Merit Quality Excellence            8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025" y="2232660"/>
            <a:ext cx="2898140" cy="1755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48075" y="2242820"/>
            <a:ext cx="2868930" cy="17995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68465" y="2242820"/>
            <a:ext cx="2794000" cy="1798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22145" y="4277995"/>
            <a:ext cx="2863850" cy="20453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3025" y="4291965"/>
            <a:ext cx="3114040" cy="198755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1102360" y="1828165"/>
            <a:ext cx="5641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Your Image should be in your current directory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37996"/>
            <a:ext cx="11029616" cy="1013800"/>
          </a:xfrm>
        </p:spPr>
        <p:txBody>
          <a:bodyPr/>
          <a:lstStyle/>
          <a:p>
            <a:r>
              <a:rPr lang="en-US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187" y="2179861"/>
            <a:ext cx="4348617" cy="367830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Photo editing can help make your social media posts more visually appealing and engaging.we can even use different filters ,change font size and do much more.</a:t>
            </a:r>
          </a:p>
          <a:p>
            <a:pPr marL="0" indent="0">
              <a:buNone/>
            </a:pPr>
            <a:r>
              <a:rPr lang="en-US" sz="2000" dirty="0"/>
              <a:t>Example: ImageNet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5866" y="6414917"/>
            <a:ext cx="805685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 Sukkur IBA University  Merit Quality Excellence                                   9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46446" y="352195"/>
            <a:ext cx="1522005" cy="1515241"/>
          </a:xfrm>
          <a:prstGeom prst="rect">
            <a:avLst/>
          </a:prstGeom>
        </p:spPr>
      </p:pic>
      <p:pic>
        <p:nvPicPr>
          <p:cNvPr id="8" name="Picture 7" descr="iam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695" y="2915920"/>
            <a:ext cx="6163310" cy="1911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</TotalTime>
  <Words>329</Words>
  <Application>WPS Presentation</Application>
  <PresentationFormat>Custom</PresentationFormat>
  <Paragraphs>77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</vt:lpstr>
      <vt:lpstr>IMAGE EDITOR using python </vt:lpstr>
      <vt:lpstr>Table Of Contents</vt:lpstr>
      <vt:lpstr>Slide 3</vt:lpstr>
      <vt:lpstr>Slide 4</vt:lpstr>
      <vt:lpstr>functions :</vt:lpstr>
      <vt:lpstr>Slide 6</vt:lpstr>
      <vt:lpstr>Slide 7</vt:lpstr>
      <vt:lpstr>tools and views:</vt:lpstr>
      <vt:lpstr>Conclusion: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Transmission impairments</dc:title>
  <dc:creator>Irsa</dc:creator>
  <cp:lastModifiedBy>PMLS</cp:lastModifiedBy>
  <cp:revision>59</cp:revision>
  <dcterms:created xsi:type="dcterms:W3CDTF">2022-06-19T15:37:00Z</dcterms:created>
  <dcterms:modified xsi:type="dcterms:W3CDTF">2024-01-11T09:20:37Z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69D5643105E64B40A3F4F0AEDD35FEB8_13</vt:lpwstr>
  </property>
  <property fmtid="{D5CDD505-2E9C-101B-9397-08002B2CF9AE}" pid="3" name="KSOProductBuildVer">
    <vt:lpwstr>1033-12.2.0.13306</vt:lpwstr>
  </property>
</Properties>
</file>