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7F144-279E-1D7C-63AA-61102ADDE0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03B6D1-C22E-7571-14FE-C2A1A772C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9759DB-48C3-D612-5129-05856720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0D45B-77EE-51B9-33AD-1AF5B893D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80BC4-C4C5-67B8-ABD9-2687602E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35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F447A9-3F31-1F65-75E0-9F31F440F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9EA4FC-0E54-BF3E-18D7-1A8C4F5F5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604402-955D-1735-E0D1-F4960503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4B296E-3569-FF6A-1270-98E55C47B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F3DF95-F32A-3495-9E27-BBB6293A9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207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906275-51B8-2164-B7B6-F2CD137C8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1FFF9-B26E-0B70-3209-89B97AA75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A22FD0-80E3-A938-479E-93E1F2CB3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0EFBD-04C2-6C01-A197-C2D9104CF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200AFE-BBE9-EE4B-363C-00E2B6F5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4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B7B138-DA19-BC89-ADF7-D335ABF5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7770A0-C327-FAEB-289D-B06EF9390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05C60-0F54-B0CC-F8AC-65879854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BF5C1B-F9F5-1508-38FF-7EBFA2C74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DFBCF-F7A7-D589-EC4B-8A461A55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57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888C33-BB95-243F-4428-DF9542A5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222447-7E20-971A-F8D2-1F2BC162FB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D031E1-7BD5-E8DB-12FA-6182BCCAD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7A23BF-05A4-4EA5-B805-96B6AE703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95CE0C-D961-D936-E73C-D3C4952F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982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20B7E2-5664-2EA1-F621-DAC8EB6E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09AB82-E167-A523-DAA7-50F7EC80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DCECA-D3DC-9375-5B6D-649B78E89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D6C0C9-91AD-2224-CA4B-BA0155E5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4CF356-3472-E12F-A202-7082B3670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3B49C-79D2-176A-17B4-DA60BA2E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783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7A1F46-3757-2DBC-6CA3-D466260D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9C074C-FF4F-4645-BC32-8ED6AD5F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18B499-C8E3-DC99-3E51-86E85D19D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A5F1322-E356-8D57-7613-BACD4C172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42127E3-A35D-76B8-3124-11F95272BB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F7EABE-4368-0802-1A10-8408CA8C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0734FD-497F-17F1-0152-3BDDBA0D1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E76A88-7B55-CB77-8D7B-49F44875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5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94AA8-20B1-41BC-2A17-E22742B24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6181B5-9735-FA3C-39D3-02E649FDD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9DF55B1-0063-44C3-A30A-A264B3C1C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9A3F55-C327-CB55-7090-05F142651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86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1BBE16-E3C9-1258-884E-BF6F3BF99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9BF7562-51CB-C3E5-DCBC-072DBCCFF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B087EB-9C9F-0F79-0AC0-6FCFD3DD4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552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F8350-A5A8-73B5-E914-DDCCDC0CB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89B1D8-8C10-9DB1-F515-A7CCC6EE7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C9949F-26D0-3D1E-8EF8-61CCB914E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7E6B73-0242-9B99-99F5-31A0B5BE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BBCD14-3823-E4A9-75DB-21C690AC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D2BB34-FD12-DDF5-3E7C-67896C38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34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A4DD25-67BF-8BD0-0CF7-67A850016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411681-9CB4-A957-1E2E-3677904B8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F40F82-0F35-C21F-F173-5FDE65F6A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9F1A202-0151-AE0B-0810-EE77514D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B5153B-A3D1-35C8-E29C-C8B0172FE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6B40A-E64D-5236-4DED-5C8B8C07B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86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EBBA2E-08F3-9641-03E9-E6EE7A784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86B505E-C84D-CD3B-1FAF-BAE178C57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0408FD-1F62-84CB-06A2-F47116CA81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3DACC6-EE97-47C5-82BB-51355E5CA941}" type="datetimeFigureOut">
              <a:rPr lang="ko-KR" altLang="en-US" smtClean="0"/>
              <a:t>2025-03-06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CCE94C-02EF-7AD4-C0B1-4A5403E28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966789-1CCE-08C4-007F-96114265B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2CC62D-9899-4E84-A8BE-9092370E8C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68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E6A123-4738-C06C-BBB2-16A265CBC6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Attention Is All You Need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B392D8C-9690-FE77-4517-C8908422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4012"/>
            <a:ext cx="9144000" cy="803787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2025. 03. 06</a:t>
            </a:r>
          </a:p>
          <a:p>
            <a:r>
              <a:rPr lang="en-US" altLang="ko-KR" dirty="0"/>
              <a:t>Week 8 </a:t>
            </a:r>
            <a:r>
              <a:rPr lang="ko-KR" altLang="en-US" dirty="0"/>
              <a:t>논문 </a:t>
            </a:r>
            <a:r>
              <a:rPr lang="en-US" altLang="ko-KR" dirty="0"/>
              <a:t>review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0864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C1E09-5C1A-B733-9B05-6AF2E7456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96C272-4753-C69A-242B-9ABD50988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808" y="1247470"/>
            <a:ext cx="10088383" cy="436305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49693-C49F-F3CE-44D5-22266F37F477}"/>
              </a:ext>
            </a:extLst>
          </p:cNvPr>
          <p:cNvSpPr txBox="1"/>
          <p:nvPr/>
        </p:nvSpPr>
        <p:spPr>
          <a:xfrm>
            <a:off x="838200" y="57518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출처</a:t>
            </a:r>
            <a:r>
              <a:rPr lang="en-US" altLang="ko-KR" dirty="0"/>
              <a:t>: https://youtu.be/AA621UofTUA?si=IWULbNM7SIz9_43S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1126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C41A1-12A2-B564-0DD4-2CC48A515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4A75D-F9FA-3C71-BA7B-CA1B966F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07923"/>
            <a:ext cx="10515600" cy="5928851"/>
          </a:xfrm>
        </p:spPr>
        <p:txBody>
          <a:bodyPr numCol="1">
            <a:normAutofit lnSpcReduction="10000"/>
          </a:bodyPr>
          <a:lstStyle/>
          <a:p>
            <a:pPr marL="0" indent="0">
              <a:buNone/>
            </a:pPr>
            <a:r>
              <a:rPr lang="ko-KR" altLang="en-US" sz="1800" dirty="0"/>
              <a:t>🔹 핵심 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>
                <a:highlight>
                  <a:srgbClr val="FFFF00"/>
                </a:highlight>
              </a:rPr>
              <a:t>1️⃣ Seq2Seq </a:t>
            </a:r>
            <a:r>
              <a:rPr lang="ko-KR" altLang="en-US" sz="1800" dirty="0">
                <a:highlight>
                  <a:srgbClr val="FFFF00"/>
                </a:highlight>
              </a:rPr>
              <a:t>모델의 한계를 해결하기 위해 </a:t>
            </a:r>
            <a:r>
              <a:rPr lang="en-US" altLang="ko-KR" sz="1800" dirty="0">
                <a:highlight>
                  <a:srgbClr val="FFFF00"/>
                </a:highlight>
              </a:rPr>
              <a:t>Transformer </a:t>
            </a:r>
            <a:r>
              <a:rPr lang="ko-KR" altLang="en-US" sz="1800" dirty="0">
                <a:highlight>
                  <a:srgbClr val="FFFF00"/>
                </a:highlight>
              </a:rPr>
              <a:t>모델 제안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기존 </a:t>
            </a:r>
            <a:r>
              <a:rPr lang="en-US" altLang="ko-KR" sz="1400" dirty="0"/>
              <a:t>RNN/LSTM </a:t>
            </a:r>
            <a:r>
              <a:rPr lang="ko-KR" altLang="en-US" sz="1400" dirty="0"/>
              <a:t>기반 </a:t>
            </a:r>
            <a:r>
              <a:rPr lang="en-US" altLang="ko-KR" sz="1400" dirty="0"/>
              <a:t>Seq2Seq </a:t>
            </a:r>
            <a:r>
              <a:rPr lang="ko-KR" altLang="en-US" sz="1400" dirty="0"/>
              <a:t>모델은 연산 속도 느림 </a:t>
            </a:r>
            <a:r>
              <a:rPr lang="en-US" altLang="ko-KR" sz="1400" dirty="0"/>
              <a:t>&amp; </a:t>
            </a:r>
            <a:r>
              <a:rPr lang="ko-KR" altLang="en-US" sz="1400" dirty="0"/>
              <a:t>긴 문장 처리 어려움</a:t>
            </a: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이를 해결하기 위해 </a:t>
            </a:r>
            <a:r>
              <a:rPr lang="en-US" altLang="ko-KR" sz="1400" dirty="0"/>
              <a:t>Self-Attention </a:t>
            </a:r>
            <a:r>
              <a:rPr lang="ko-KR" altLang="en-US" sz="1400" dirty="0"/>
              <a:t>기반 </a:t>
            </a:r>
            <a:r>
              <a:rPr lang="en-US" altLang="ko-KR" sz="1400" dirty="0"/>
              <a:t>Transformer </a:t>
            </a:r>
            <a:r>
              <a:rPr lang="ko-KR" altLang="en-US" sz="1400" dirty="0"/>
              <a:t>모델을 도입</a:t>
            </a:r>
            <a:r>
              <a:rPr lang="en-US" altLang="ko-KR" sz="1400" dirty="0"/>
              <a:t>!</a:t>
            </a:r>
          </a:p>
          <a:p>
            <a:pPr marL="457200" lvl="1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>
                <a:highlight>
                  <a:srgbClr val="FFFF00"/>
                </a:highlight>
              </a:rPr>
              <a:t>2️⃣ RNN/LSTM </a:t>
            </a:r>
            <a:r>
              <a:rPr lang="ko-KR" altLang="en-US" sz="1800" dirty="0">
                <a:highlight>
                  <a:srgbClr val="FFFF00"/>
                </a:highlight>
              </a:rPr>
              <a:t>없이 </a:t>
            </a:r>
            <a:r>
              <a:rPr lang="en-US" altLang="ko-KR" sz="1800" dirty="0">
                <a:highlight>
                  <a:srgbClr val="FFFF00"/>
                </a:highlight>
              </a:rPr>
              <a:t>Attention</a:t>
            </a:r>
            <a:r>
              <a:rPr lang="ko-KR" altLang="en-US" sz="1800" dirty="0">
                <a:highlight>
                  <a:srgbClr val="FFFF00"/>
                </a:highlight>
              </a:rPr>
              <a:t>만 사용 </a:t>
            </a:r>
            <a:r>
              <a:rPr lang="en-US" altLang="ko-KR" sz="1800" dirty="0">
                <a:highlight>
                  <a:srgbClr val="FFFF00"/>
                </a:highlight>
              </a:rPr>
              <a:t>(Self-Attention + Feed-Forward Layers)</a:t>
            </a: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기존에는 단어를 순서대로 처리해야 했지만</a:t>
            </a:r>
            <a:r>
              <a:rPr lang="en-US" altLang="ko-KR" sz="1400" dirty="0"/>
              <a:t>, Transformer</a:t>
            </a:r>
            <a:r>
              <a:rPr lang="ko-KR" altLang="en-US" sz="1400" dirty="0"/>
              <a:t>는 병렬 연산 가능</a:t>
            </a: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핵심 메커니즘인 </a:t>
            </a:r>
            <a:r>
              <a:rPr lang="en-US" altLang="ko-KR" sz="1400" dirty="0"/>
              <a:t>Self-Attention</a:t>
            </a:r>
            <a:r>
              <a:rPr lang="ko-KR" altLang="en-US" sz="1400" dirty="0"/>
              <a:t>을 사용해 문장 내 단어 간 관계를 효과적으로 학습</a:t>
            </a: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멀티헤드 </a:t>
            </a:r>
            <a:r>
              <a:rPr lang="ko-KR" altLang="en-US" sz="1400" dirty="0" err="1"/>
              <a:t>어텐션</a:t>
            </a:r>
            <a:r>
              <a:rPr lang="en-US" altLang="ko-KR" sz="1400" dirty="0"/>
              <a:t>(Multi-Head Attention) </a:t>
            </a:r>
            <a:r>
              <a:rPr lang="ko-KR" altLang="en-US" sz="1400" dirty="0"/>
              <a:t>으로 다양한 시점에서 의미를 파악 가능</a:t>
            </a: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/>
          </a:p>
          <a:p>
            <a:pPr marL="0" indent="0">
              <a:buNone/>
            </a:pPr>
            <a:r>
              <a:rPr lang="en-US" altLang="ko-KR" sz="1800" dirty="0">
                <a:highlight>
                  <a:srgbClr val="FFFF00"/>
                </a:highlight>
              </a:rPr>
              <a:t>3️⃣ Positional Encoding </a:t>
            </a:r>
            <a:r>
              <a:rPr lang="ko-KR" altLang="en-US" sz="1800" dirty="0">
                <a:highlight>
                  <a:srgbClr val="FFFF00"/>
                </a:highlight>
              </a:rPr>
              <a:t>도입 → 순서 정보 보존</a:t>
            </a:r>
          </a:p>
          <a:p>
            <a:pPr marL="457200" lvl="1" indent="0">
              <a:buNone/>
            </a:pPr>
            <a:r>
              <a:rPr lang="en-US" altLang="ko-KR" sz="1400" dirty="0"/>
              <a:t>•	Transformer</a:t>
            </a:r>
            <a:r>
              <a:rPr lang="ko-KR" altLang="en-US" sz="1400" dirty="0"/>
              <a:t>는 </a:t>
            </a:r>
            <a:r>
              <a:rPr lang="en-US" altLang="ko-KR" sz="1400" dirty="0"/>
              <a:t>RNN</a:t>
            </a:r>
            <a:r>
              <a:rPr lang="ko-KR" altLang="en-US" sz="1400" dirty="0"/>
              <a:t>처럼 단어 순서를 자연스럽게 학습하지 않음</a:t>
            </a: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그래서 </a:t>
            </a:r>
            <a:r>
              <a:rPr lang="en-US" altLang="ko-KR" sz="1400" dirty="0"/>
              <a:t>Positional Encoding</a:t>
            </a:r>
            <a:r>
              <a:rPr lang="ko-KR" altLang="en-US" sz="1400" dirty="0"/>
              <a:t>을 추가하여 단어의 위치 정보를 모델에 제공</a:t>
            </a:r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800" dirty="0">
                <a:highlight>
                  <a:srgbClr val="FFFF00"/>
                </a:highlight>
              </a:rPr>
              <a:t>4️⃣ </a:t>
            </a:r>
            <a:r>
              <a:rPr lang="ko-KR" altLang="en-US" sz="1800" dirty="0">
                <a:highlight>
                  <a:srgbClr val="FFFF00"/>
                </a:highlight>
              </a:rPr>
              <a:t>실험 결과 → 기존 모델 대비 성능 향상 </a:t>
            </a:r>
            <a:r>
              <a:rPr lang="en-US" altLang="ko-KR" sz="1800" dirty="0">
                <a:highlight>
                  <a:srgbClr val="FFFF00"/>
                </a:highlight>
              </a:rPr>
              <a:t>(BLEU </a:t>
            </a:r>
            <a:r>
              <a:rPr lang="ko-KR" altLang="en-US" sz="1800" dirty="0">
                <a:highlight>
                  <a:srgbClr val="FFFF00"/>
                </a:highlight>
              </a:rPr>
              <a:t>점수 개선</a:t>
            </a:r>
            <a:r>
              <a:rPr lang="en-US" altLang="ko-KR" sz="1800" dirty="0">
                <a:highlight>
                  <a:srgbClr val="FFFF00"/>
                </a:highlight>
              </a:rPr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•	WMT’14 </a:t>
            </a:r>
            <a:r>
              <a:rPr lang="ko-KR" altLang="en-US" sz="1400" dirty="0"/>
              <a:t>영어</a:t>
            </a:r>
            <a:r>
              <a:rPr lang="en-US" altLang="ko-KR" sz="1400" dirty="0"/>
              <a:t>-</a:t>
            </a:r>
            <a:r>
              <a:rPr lang="ko-KR" altLang="en-US" sz="1400" dirty="0"/>
              <a:t>독일어 번역에서 </a:t>
            </a:r>
            <a:r>
              <a:rPr lang="en-US" altLang="ko-KR" sz="1400" dirty="0"/>
              <a:t>BLEU 28.4 (</a:t>
            </a:r>
            <a:r>
              <a:rPr lang="ko-KR" altLang="en-US" sz="1400" dirty="0"/>
              <a:t>기존 모델보다 우수</a:t>
            </a:r>
            <a:r>
              <a:rPr lang="en-US" altLang="ko-KR" sz="1400" dirty="0"/>
              <a:t>)</a:t>
            </a: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연산 속도도 기존 </a:t>
            </a:r>
            <a:r>
              <a:rPr lang="en-US" altLang="ko-KR" sz="1400" dirty="0"/>
              <a:t>LSTM </a:t>
            </a:r>
            <a:r>
              <a:rPr lang="ko-KR" altLang="en-US" sz="1400" dirty="0"/>
              <a:t>기반 모델보다 </a:t>
            </a:r>
            <a:r>
              <a:rPr lang="en-US" altLang="ko-KR" sz="1400" dirty="0"/>
              <a:t>8</a:t>
            </a:r>
            <a:r>
              <a:rPr lang="ko-KR" altLang="en-US" sz="1400" dirty="0"/>
              <a:t>배 빠름 🚀</a:t>
            </a:r>
            <a:endParaRPr lang="en-US" altLang="ko-KR" sz="1400" dirty="0"/>
          </a:p>
          <a:p>
            <a:pPr marL="457200" lvl="1" indent="0">
              <a:buNone/>
            </a:pPr>
            <a:endParaRPr lang="ko-KR" altLang="en-US" sz="14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ko-KR" sz="1800" dirty="0">
                <a:highlight>
                  <a:srgbClr val="FFFF00"/>
                </a:highlight>
              </a:rPr>
              <a:t>5️⃣ Transformer </a:t>
            </a:r>
            <a:r>
              <a:rPr lang="ko-KR" altLang="en-US" sz="1800" dirty="0">
                <a:highlight>
                  <a:srgbClr val="FFFF00"/>
                </a:highlight>
              </a:rPr>
              <a:t>이후의 발전 → </a:t>
            </a:r>
            <a:r>
              <a:rPr lang="en-US" altLang="ko-KR" sz="1800" dirty="0">
                <a:highlight>
                  <a:srgbClr val="FFFF00"/>
                </a:highlight>
              </a:rPr>
              <a:t>BERT, GPT, T5 </a:t>
            </a:r>
            <a:r>
              <a:rPr lang="ko-KR" altLang="en-US" sz="1800" dirty="0">
                <a:highlight>
                  <a:srgbClr val="FFFF00"/>
                </a:highlight>
              </a:rPr>
              <a:t>등의 기초 모델이 됨</a:t>
            </a:r>
          </a:p>
          <a:p>
            <a:pPr marL="457200" lvl="1" indent="0">
              <a:buNone/>
            </a:pPr>
            <a:r>
              <a:rPr lang="en-US" altLang="ko-KR" sz="1400" dirty="0"/>
              <a:t>•	Transformer </a:t>
            </a:r>
            <a:r>
              <a:rPr lang="ko-KR" altLang="en-US" sz="1400" dirty="0"/>
              <a:t>모델이 등장한 후</a:t>
            </a:r>
            <a:r>
              <a:rPr lang="en-US" altLang="ko-KR" sz="1400" dirty="0"/>
              <a:t>, NLP </a:t>
            </a:r>
            <a:r>
              <a:rPr lang="ko-KR" altLang="en-US" sz="1400" dirty="0"/>
              <a:t>분야에서 기계 번역</a:t>
            </a:r>
            <a:r>
              <a:rPr lang="en-US" altLang="ko-KR" sz="1400" dirty="0"/>
              <a:t>, </a:t>
            </a:r>
            <a:r>
              <a:rPr lang="ko-KR" altLang="en-US" sz="1400" dirty="0"/>
              <a:t>문장 생성</a:t>
            </a:r>
            <a:r>
              <a:rPr lang="en-US" altLang="ko-KR" sz="1400" dirty="0"/>
              <a:t>, </a:t>
            </a:r>
            <a:r>
              <a:rPr lang="ko-KR" altLang="en-US" sz="1400" dirty="0"/>
              <a:t>텍스트 요약</a:t>
            </a:r>
            <a:r>
              <a:rPr lang="en-US" altLang="ko-KR" sz="1400" dirty="0"/>
              <a:t>, </a:t>
            </a:r>
            <a:r>
              <a:rPr lang="ko-KR" altLang="en-US" sz="1400" dirty="0" err="1"/>
              <a:t>챗봇</a:t>
            </a:r>
            <a:r>
              <a:rPr lang="ko-KR" altLang="en-US" sz="1400" dirty="0"/>
              <a:t> 등에서 혁신적인 변화</a:t>
            </a:r>
          </a:p>
          <a:p>
            <a:pPr marL="457200" lvl="1" indent="0">
              <a:buNone/>
            </a:pPr>
            <a:r>
              <a:rPr lang="en-US" altLang="ko-KR" sz="1400" dirty="0"/>
              <a:t>•	</a:t>
            </a:r>
            <a:r>
              <a:rPr lang="ko-KR" altLang="en-US" sz="1400" dirty="0"/>
              <a:t>이후 </a:t>
            </a:r>
            <a:r>
              <a:rPr lang="en-US" altLang="ko-KR" sz="1400" dirty="0"/>
              <a:t>BERT, GPT </a:t>
            </a:r>
            <a:r>
              <a:rPr lang="ko-KR" altLang="en-US" sz="1400" dirty="0"/>
              <a:t>같은 모델들이 </a:t>
            </a:r>
            <a:r>
              <a:rPr lang="en-US" altLang="ko-KR" sz="1400" dirty="0"/>
              <a:t>Transformer </a:t>
            </a:r>
            <a:r>
              <a:rPr lang="ko-KR" altLang="en-US" sz="1400" dirty="0"/>
              <a:t>구조를 기반으로 만들어짐</a:t>
            </a:r>
          </a:p>
          <a:p>
            <a:pPr marL="457200" lvl="1" indent="0">
              <a:buNone/>
            </a:pP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43033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C41A1-12A2-B564-0DD4-2CC48A515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FA730-7558-8BBF-09C6-832B05B0A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04A75D-F9FA-3C71-BA7B-CA1B966F1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1548"/>
            <a:ext cx="10515600" cy="509541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ko-KR" altLang="en-US" sz="1800" dirty="0">
                <a:highlight>
                  <a:srgbClr val="FFFF00"/>
                </a:highlight>
              </a:rPr>
              <a:t>📌 결론 </a:t>
            </a:r>
            <a:endParaRPr lang="en-US" altLang="ko-KR" sz="1800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ko-KR" altLang="en-US" sz="1800" dirty="0"/>
              <a:t>기존 </a:t>
            </a:r>
            <a:r>
              <a:rPr lang="en-US" altLang="ko-KR" sz="1800" dirty="0"/>
              <a:t>RNN/LSTM </a:t>
            </a:r>
            <a:r>
              <a:rPr lang="ko-KR" altLang="en-US" sz="1800" dirty="0"/>
              <a:t>없이 </a:t>
            </a:r>
            <a:r>
              <a:rPr lang="en-US" altLang="ko-KR" sz="1800" dirty="0"/>
              <a:t>Self-Attention</a:t>
            </a:r>
            <a:r>
              <a:rPr lang="ko-KR" altLang="en-US" sz="1800" dirty="0"/>
              <a:t>을 활용한 </a:t>
            </a:r>
            <a:r>
              <a:rPr lang="en-US" altLang="ko-KR" sz="1800" dirty="0"/>
              <a:t>Transformer </a:t>
            </a:r>
            <a:r>
              <a:rPr lang="ko-KR" altLang="en-US" sz="1800" dirty="0"/>
              <a:t>모델을 제안하여</a:t>
            </a:r>
            <a:r>
              <a:rPr lang="en-US" altLang="ko-KR" sz="1800" dirty="0"/>
              <a:t>, </a:t>
            </a:r>
            <a:r>
              <a:rPr lang="ko-KR" altLang="en-US" sz="1800" dirty="0"/>
              <a:t>연산 속도와 성능을 동시에 향상시켰다</a:t>
            </a:r>
            <a:r>
              <a:rPr lang="en-US" altLang="ko-KR" sz="1800" dirty="0"/>
              <a:t>. </a:t>
            </a:r>
          </a:p>
          <a:p>
            <a:pPr marL="0" indent="0">
              <a:buNone/>
            </a:pPr>
            <a:r>
              <a:rPr lang="ko-KR" altLang="en-US" sz="1800" dirty="0"/>
              <a:t>이 모델은 이후 </a:t>
            </a:r>
            <a:r>
              <a:rPr lang="en-US" altLang="ko-KR" sz="1800" dirty="0"/>
              <a:t>BERT, GPT </a:t>
            </a:r>
            <a:r>
              <a:rPr lang="ko-KR" altLang="en-US" sz="1800" dirty="0"/>
              <a:t>같은 현대적인 </a:t>
            </a:r>
            <a:r>
              <a:rPr lang="en-US" altLang="ko-KR" sz="1800" dirty="0"/>
              <a:t>NLP </a:t>
            </a:r>
            <a:r>
              <a:rPr lang="ko-KR" altLang="en-US" sz="1800" dirty="0"/>
              <a:t>모델들의 기반이 되었다</a:t>
            </a:r>
            <a:r>
              <a:rPr lang="en-US" altLang="ko-KR" sz="1800" dirty="0"/>
              <a:t>. </a:t>
            </a:r>
            <a:r>
              <a:rPr lang="ko-KR" altLang="en-US" sz="1800" dirty="0"/>
              <a:t>🚀🔥</a:t>
            </a:r>
          </a:p>
          <a:p>
            <a:pPr marL="0" indent="0">
              <a:buNone/>
            </a:pP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324124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274</Words>
  <Application>Microsoft Office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Attention Is All You Need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조유진</dc:creator>
  <cp:lastModifiedBy>조유진</cp:lastModifiedBy>
  <cp:revision>1</cp:revision>
  <dcterms:created xsi:type="dcterms:W3CDTF">2025-03-06T06:08:42Z</dcterms:created>
  <dcterms:modified xsi:type="dcterms:W3CDTF">2025-03-06T06:20:17Z</dcterms:modified>
</cp:coreProperties>
</file>