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677636" y="1246825"/>
            <a:ext cx="5340913" cy="4132531"/>
            <a:chOff x="271820" y="466004"/>
            <a:chExt cx="5340913" cy="41325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20" y="466004"/>
              <a:ext cx="5340913" cy="41325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290" y="2367593"/>
            <a:ext cx="3559644" cy="8783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895600"/>
            <a:ext cx="3639143" cy="747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9290" y="3560197"/>
            <a:ext cx="3422474" cy="8783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36313" y="3313090"/>
            <a:ext cx="311779" cy="419379"/>
            <a:chOff x="2630497" y="2532269"/>
            <a:chExt cx="311779" cy="4193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8943" y="2333572"/>
              <a:ext cx="628571" cy="847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0497" y="2532269"/>
              <a:ext cx="311779" cy="4193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601" y="4116099"/>
            <a:ext cx="3077155" cy="7478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48163" y="3234475"/>
            <a:ext cx="1539090" cy="1455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이효민</cp:lastModifiedBy>
  <cp:revision>2</cp:revision>
  <dcterms:created xsi:type="dcterms:W3CDTF">2021-09-07T15:51:23Z</dcterms:created>
  <dcterms:modified xsi:type="dcterms:W3CDTF">2021-09-07T11:11:11Z</dcterms:modified>
</cp:coreProperties>
</file>