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7" r:id="rId5"/>
    <p:sldId id="265" r:id="rId6"/>
    <p:sldId id="264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7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8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4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5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7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2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5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224232" y="3967459"/>
            <a:ext cx="612514" cy="612514"/>
            <a:chOff x="-2139950" y="4700588"/>
            <a:chExt cx="3159125" cy="3159125"/>
          </a:xfrm>
        </p:grpSpPr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FF8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34" name="Freeform 22"/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7" name="Group 19"/>
          <p:cNvGrpSpPr>
            <a:grpSpLocks noChangeAspect="1"/>
          </p:cNvGrpSpPr>
          <p:nvPr/>
        </p:nvGrpSpPr>
        <p:grpSpPr bwMode="auto">
          <a:xfrm>
            <a:off x="3859215" y="210479"/>
            <a:ext cx="408773" cy="408773"/>
            <a:chOff x="2349" y="2828"/>
            <a:chExt cx="1784" cy="1784"/>
          </a:xfrm>
        </p:grpSpPr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4" name="모서리가 둥근 직사각형 163"/>
          <p:cNvSpPr/>
          <p:nvPr/>
        </p:nvSpPr>
        <p:spPr>
          <a:xfrm>
            <a:off x="1402541" y="1467226"/>
            <a:ext cx="9259865" cy="907574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가설</a:t>
            </a:r>
            <a:r>
              <a:rPr lang="en-US" altLang="ko-KR" sz="2000" b="1" dirty="0">
                <a:solidFill>
                  <a:prstClr val="white"/>
                </a:solidFill>
              </a:rPr>
              <a:t>: 9</a:t>
            </a:r>
            <a:r>
              <a:rPr lang="ko-KR" altLang="en-US" sz="2000" b="1" dirty="0">
                <a:solidFill>
                  <a:prstClr val="white"/>
                </a:solidFill>
              </a:rPr>
              <a:t>시 이후 버스 </a:t>
            </a:r>
            <a:r>
              <a:rPr lang="en-US" altLang="ko-KR" sz="2000" b="1" dirty="0">
                <a:solidFill>
                  <a:prstClr val="white"/>
                </a:solidFill>
              </a:rPr>
              <a:t>20%</a:t>
            </a:r>
            <a:r>
              <a:rPr lang="ko-KR" altLang="en-US" sz="2000" b="1" dirty="0">
                <a:solidFill>
                  <a:prstClr val="white"/>
                </a:solidFill>
              </a:rPr>
              <a:t>감축 정책이 코로나 확산방지에 효과가 있을까</a:t>
            </a:r>
            <a:r>
              <a:rPr lang="en-US" altLang="ko-KR" sz="2000" b="1" dirty="0">
                <a:solidFill>
                  <a:prstClr val="white"/>
                </a:solidFill>
              </a:rPr>
              <a:t>?   </a:t>
            </a: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147197" y="3861079"/>
            <a:ext cx="5366664" cy="907574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700" b="1" dirty="0">
                <a:solidFill>
                  <a:prstClr val="white"/>
                </a:solidFill>
                <a:latin typeface="15"/>
              </a:rPr>
              <a:t>문제</a:t>
            </a:r>
            <a:r>
              <a:rPr lang="en-US" altLang="ko-KR" sz="1700" b="1" dirty="0">
                <a:solidFill>
                  <a:prstClr val="white"/>
                </a:solidFill>
                <a:latin typeface="15"/>
              </a:rPr>
              <a:t>1.</a:t>
            </a:r>
            <a:r>
              <a:rPr lang="en-US" altLang="ko-KR" sz="1400" b="1" dirty="0">
                <a:solidFill>
                  <a:prstClr val="white"/>
                </a:solidFill>
              </a:rPr>
              <a:t>  </a:t>
            </a:r>
            <a:r>
              <a:rPr lang="ko-KR" altLang="en-US" sz="1400" b="1" dirty="0">
                <a:solidFill>
                  <a:prstClr val="white"/>
                </a:solidFill>
              </a:rPr>
              <a:t>버스를 피해 지하철로 탑승객이 몰릴 수 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3160607" y="5058751"/>
            <a:ext cx="5366664" cy="907574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700" b="1" dirty="0">
                <a:solidFill>
                  <a:prstClr val="white"/>
                </a:solidFill>
              </a:rPr>
              <a:t>문제</a:t>
            </a:r>
            <a:r>
              <a:rPr lang="en-US" altLang="ko-KR" sz="1700" b="1" dirty="0">
                <a:solidFill>
                  <a:prstClr val="white"/>
                </a:solidFill>
              </a:rPr>
              <a:t>2.</a:t>
            </a:r>
            <a:r>
              <a:rPr lang="en-US" altLang="ko-KR" sz="1400" b="1" dirty="0">
                <a:solidFill>
                  <a:prstClr val="white"/>
                </a:solidFill>
              </a:rPr>
              <a:t>  </a:t>
            </a:r>
            <a:r>
              <a:rPr lang="ko-KR" altLang="en-US" sz="1400" b="1" dirty="0">
                <a:solidFill>
                  <a:prstClr val="white"/>
                </a:solidFill>
              </a:rPr>
              <a:t>버스 전체 승객수는 감소 될 수 있지만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      </a:t>
            </a:r>
            <a:r>
              <a:rPr lang="en-US" altLang="ko-KR" sz="1400" b="1" dirty="0">
                <a:solidFill>
                  <a:prstClr val="white"/>
                </a:solidFill>
              </a:rPr>
              <a:t>18</a:t>
            </a:r>
            <a:r>
              <a:rPr lang="ko-KR" altLang="en-US" sz="1400" b="1" dirty="0">
                <a:solidFill>
                  <a:prstClr val="white"/>
                </a:solidFill>
              </a:rPr>
              <a:t>시</a:t>
            </a:r>
            <a:r>
              <a:rPr lang="en-US" altLang="ko-KR" sz="1400" b="1" dirty="0">
                <a:solidFill>
                  <a:prstClr val="white"/>
                </a:solidFill>
              </a:rPr>
              <a:t>~20</a:t>
            </a:r>
            <a:r>
              <a:rPr lang="ko-KR" altLang="en-US" sz="1400" b="1" dirty="0">
                <a:solidFill>
                  <a:prstClr val="white"/>
                </a:solidFill>
              </a:rPr>
              <a:t>시</a:t>
            </a:r>
            <a:r>
              <a:rPr lang="en-US" altLang="ko-KR" sz="1400" b="1" dirty="0">
                <a:solidFill>
                  <a:prstClr val="white"/>
                </a:solidFill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</a:rPr>
              <a:t>퇴근시간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  <a:r>
              <a:rPr lang="ko-KR" altLang="en-US" sz="1400" b="1" dirty="0">
                <a:solidFill>
                  <a:prstClr val="white"/>
                </a:solidFill>
              </a:rPr>
              <a:t> 버스에 승객이 더 몰릴 수 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" name="모서리가 둥근 직사각형 170">
            <a:extLst>
              <a:ext uri="{FF2B5EF4-FFF2-40B4-BE49-F238E27FC236}">
                <a16:creationId xmlns:a16="http://schemas.microsoft.com/office/drawing/2014/main" id="{F332A3E0-55B0-4BF9-920F-ED7B377B5B49}"/>
              </a:ext>
            </a:extLst>
          </p:cNvPr>
          <p:cNvSpPr/>
          <p:nvPr/>
        </p:nvSpPr>
        <p:spPr>
          <a:xfrm>
            <a:off x="3160606" y="2672128"/>
            <a:ext cx="5366664" cy="907574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버스 수를 감축하면 다른 시간대 버스에 혼잡도가 늘어나거나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</a:rPr>
              <a:t>지하철에 혼잡도가 늘어날 수 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</a:rPr>
              <a:t>  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42A23C4-F071-4CD1-AC76-B18BCE019921}"/>
              </a:ext>
            </a:extLst>
          </p:cNvPr>
          <p:cNvGrpSpPr/>
          <p:nvPr/>
        </p:nvGrpSpPr>
        <p:grpSpPr>
          <a:xfrm>
            <a:off x="2235072" y="5206281"/>
            <a:ext cx="612514" cy="612514"/>
            <a:chOff x="-2139950" y="4700588"/>
            <a:chExt cx="3159125" cy="3159125"/>
          </a:xfrm>
        </p:grpSpPr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062BF377-FE67-438B-B42A-4B20CE067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FF8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D3AA1202-246A-45C4-9CD6-214A34F5BA2B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29D89421-8B59-499A-9C13-759AF172E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64203FF-A706-4FAD-AC3D-6E27CBD1E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4080748D-F147-409A-BB46-155834705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EEB0112C-7CFE-46A2-822B-D4733CCFF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3123352-4241-4A25-B6CA-24455B0C2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27">
                <a:extLst>
                  <a:ext uri="{FF2B5EF4-FFF2-40B4-BE49-F238E27FC236}">
                    <a16:creationId xmlns:a16="http://schemas.microsoft.com/office/drawing/2014/main" id="{9B650721-F5CA-4A9A-8E40-72950415D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28">
                <a:extLst>
                  <a:ext uri="{FF2B5EF4-FFF2-40B4-BE49-F238E27FC236}">
                    <a16:creationId xmlns:a16="http://schemas.microsoft.com/office/drawing/2014/main" id="{38BB2E90-57CB-44A9-9AB5-55CAEC49A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29">
                <a:extLst>
                  <a:ext uri="{FF2B5EF4-FFF2-40B4-BE49-F238E27FC236}">
                    <a16:creationId xmlns:a16="http://schemas.microsoft.com/office/drawing/2014/main" id="{5A54026A-C52B-484D-A92C-49061957C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30">
                <a:extLst>
                  <a:ext uri="{FF2B5EF4-FFF2-40B4-BE49-F238E27FC236}">
                    <a16:creationId xmlns:a16="http://schemas.microsoft.com/office/drawing/2014/main" id="{F47A700F-16A4-424D-9EFD-589D6A34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3743EB8-D099-48D5-9A0C-8341183F5E31}"/>
              </a:ext>
            </a:extLst>
          </p:cNvPr>
          <p:cNvGrpSpPr/>
          <p:nvPr/>
        </p:nvGrpSpPr>
        <p:grpSpPr>
          <a:xfrm>
            <a:off x="2224232" y="2793445"/>
            <a:ext cx="612514" cy="612514"/>
            <a:chOff x="-2139950" y="4700588"/>
            <a:chExt cx="3159125" cy="3159125"/>
          </a:xfrm>
        </p:grpSpPr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A0031096-D0A6-4308-B0F8-18391F115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FF8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05F704A-A583-4F19-B5AF-DC57391C60AE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111" name="Freeform 22">
                <a:extLst>
                  <a:ext uri="{FF2B5EF4-FFF2-40B4-BE49-F238E27FC236}">
                    <a16:creationId xmlns:a16="http://schemas.microsoft.com/office/drawing/2014/main" id="{7975C8F9-B979-4697-8857-1C89D04CD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3">
                <a:extLst>
                  <a:ext uri="{FF2B5EF4-FFF2-40B4-BE49-F238E27FC236}">
                    <a16:creationId xmlns:a16="http://schemas.microsoft.com/office/drawing/2014/main" id="{D4DE9557-E3C0-4F33-A097-94AA2BFA8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4">
                <a:extLst>
                  <a:ext uri="{FF2B5EF4-FFF2-40B4-BE49-F238E27FC236}">
                    <a16:creationId xmlns:a16="http://schemas.microsoft.com/office/drawing/2014/main" id="{984FEA0E-B824-46BD-9B86-9B2CFFB84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5">
                <a:extLst>
                  <a:ext uri="{FF2B5EF4-FFF2-40B4-BE49-F238E27FC236}">
                    <a16:creationId xmlns:a16="http://schemas.microsoft.com/office/drawing/2014/main" id="{18A92E47-B614-436B-883D-58C2DF23F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6">
                <a:extLst>
                  <a:ext uri="{FF2B5EF4-FFF2-40B4-BE49-F238E27FC236}">
                    <a16:creationId xmlns:a16="http://schemas.microsoft.com/office/drawing/2014/main" id="{908316CA-27B3-4DD1-909B-F29D38A85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27">
                <a:extLst>
                  <a:ext uri="{FF2B5EF4-FFF2-40B4-BE49-F238E27FC236}">
                    <a16:creationId xmlns:a16="http://schemas.microsoft.com/office/drawing/2014/main" id="{7AB49E5B-4079-410F-A3B5-4ED964C5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Rectangle 28">
                <a:extLst>
                  <a:ext uri="{FF2B5EF4-FFF2-40B4-BE49-F238E27FC236}">
                    <a16:creationId xmlns:a16="http://schemas.microsoft.com/office/drawing/2014/main" id="{C761FE24-FAF8-4E12-9427-175A34E0F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29">
                <a:extLst>
                  <a:ext uri="{FF2B5EF4-FFF2-40B4-BE49-F238E27FC236}">
                    <a16:creationId xmlns:a16="http://schemas.microsoft.com/office/drawing/2014/main" id="{8638DDC5-01E6-4F59-8D36-A8BCDEB6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30">
                <a:extLst>
                  <a:ext uri="{FF2B5EF4-FFF2-40B4-BE49-F238E27FC236}">
                    <a16:creationId xmlns:a16="http://schemas.microsoft.com/office/drawing/2014/main" id="{15EBF91D-24F7-4DEA-ADB6-15F02EA0F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3040977" y="1810521"/>
            <a:ext cx="6245636" cy="2859358"/>
            <a:chOff x="8023225" y="4741863"/>
            <a:chExt cx="7407625" cy="5283200"/>
          </a:xfrm>
        </p:grpSpPr>
        <p:sp>
          <p:nvSpPr>
            <p:cNvPr id="149" name="Freeform 48"/>
            <p:cNvSpPr>
              <a:spLocks/>
            </p:cNvSpPr>
            <p:nvPr/>
          </p:nvSpPr>
          <p:spPr bwMode="auto">
            <a:xfrm>
              <a:off x="8023225" y="5757864"/>
              <a:ext cx="7407625" cy="4267199"/>
            </a:xfrm>
            <a:custGeom>
              <a:avLst/>
              <a:gdLst>
                <a:gd name="T0" fmla="*/ 7489 w 11905"/>
                <a:gd name="T1" fmla="*/ 0 h 8065"/>
                <a:gd name="T2" fmla="*/ 11329 w 11905"/>
                <a:gd name="T3" fmla="*/ 384 h 8065"/>
                <a:gd name="T4" fmla="*/ 11386 w 11905"/>
                <a:gd name="T5" fmla="*/ 393 h 8065"/>
                <a:gd name="T6" fmla="*/ 11452 w 11905"/>
                <a:gd name="T7" fmla="*/ 428 h 8065"/>
                <a:gd name="T8" fmla="*/ 11498 w 11905"/>
                <a:gd name="T9" fmla="*/ 485 h 8065"/>
                <a:gd name="T10" fmla="*/ 11521 w 11905"/>
                <a:gd name="T11" fmla="*/ 557 h 8065"/>
                <a:gd name="T12" fmla="*/ 11521 w 11905"/>
                <a:gd name="T13" fmla="*/ 7489 h 8065"/>
                <a:gd name="T14" fmla="*/ 11512 w 11905"/>
                <a:gd name="T15" fmla="*/ 7547 h 8065"/>
                <a:gd name="T16" fmla="*/ 11478 w 11905"/>
                <a:gd name="T17" fmla="*/ 7612 h 8065"/>
                <a:gd name="T18" fmla="*/ 11420 w 11905"/>
                <a:gd name="T19" fmla="*/ 7659 h 8065"/>
                <a:gd name="T20" fmla="*/ 11348 w 11905"/>
                <a:gd name="T21" fmla="*/ 7681 h 8065"/>
                <a:gd name="T22" fmla="*/ 576 w 11905"/>
                <a:gd name="T23" fmla="*/ 7682 h 8065"/>
                <a:gd name="T24" fmla="*/ 518 w 11905"/>
                <a:gd name="T25" fmla="*/ 7674 h 8065"/>
                <a:gd name="T26" fmla="*/ 454 w 11905"/>
                <a:gd name="T27" fmla="*/ 7638 h 8065"/>
                <a:gd name="T28" fmla="*/ 408 w 11905"/>
                <a:gd name="T29" fmla="*/ 7582 h 8065"/>
                <a:gd name="T30" fmla="*/ 385 w 11905"/>
                <a:gd name="T31" fmla="*/ 7509 h 8065"/>
                <a:gd name="T32" fmla="*/ 385 w 11905"/>
                <a:gd name="T33" fmla="*/ 576 h 8065"/>
                <a:gd name="T34" fmla="*/ 392 w 11905"/>
                <a:gd name="T35" fmla="*/ 520 h 8065"/>
                <a:gd name="T36" fmla="*/ 428 w 11905"/>
                <a:gd name="T37" fmla="*/ 454 h 8065"/>
                <a:gd name="T38" fmla="*/ 484 w 11905"/>
                <a:gd name="T39" fmla="*/ 407 h 8065"/>
                <a:gd name="T40" fmla="*/ 556 w 11905"/>
                <a:gd name="T41" fmla="*/ 384 h 8065"/>
                <a:gd name="T42" fmla="*/ 4417 w 11905"/>
                <a:gd name="T43" fmla="*/ 384 h 8065"/>
                <a:gd name="T44" fmla="*/ 576 w 11905"/>
                <a:gd name="T45" fmla="*/ 0 h 8065"/>
                <a:gd name="T46" fmla="*/ 405 w 11905"/>
                <a:gd name="T47" fmla="*/ 26 h 8065"/>
                <a:gd name="T48" fmla="*/ 209 w 11905"/>
                <a:gd name="T49" fmla="*/ 131 h 8065"/>
                <a:gd name="T50" fmla="*/ 69 w 11905"/>
                <a:gd name="T51" fmla="*/ 302 h 8065"/>
                <a:gd name="T52" fmla="*/ 1 w 11905"/>
                <a:gd name="T53" fmla="*/ 517 h 8065"/>
                <a:gd name="T54" fmla="*/ 0 w 11905"/>
                <a:gd name="T55" fmla="*/ 7489 h 8065"/>
                <a:gd name="T56" fmla="*/ 24 w 11905"/>
                <a:gd name="T57" fmla="*/ 7661 h 8065"/>
                <a:gd name="T58" fmla="*/ 131 w 11905"/>
                <a:gd name="T59" fmla="*/ 7857 h 8065"/>
                <a:gd name="T60" fmla="*/ 301 w 11905"/>
                <a:gd name="T61" fmla="*/ 7998 h 8065"/>
                <a:gd name="T62" fmla="*/ 517 w 11905"/>
                <a:gd name="T63" fmla="*/ 8064 h 8065"/>
                <a:gd name="T64" fmla="*/ 11329 w 11905"/>
                <a:gd name="T65" fmla="*/ 8065 h 8065"/>
                <a:gd name="T66" fmla="*/ 11501 w 11905"/>
                <a:gd name="T67" fmla="*/ 8041 h 8065"/>
                <a:gd name="T68" fmla="*/ 11695 w 11905"/>
                <a:gd name="T69" fmla="*/ 7934 h 8065"/>
                <a:gd name="T70" fmla="*/ 11836 w 11905"/>
                <a:gd name="T71" fmla="*/ 7764 h 8065"/>
                <a:gd name="T72" fmla="*/ 11903 w 11905"/>
                <a:gd name="T73" fmla="*/ 7548 h 8065"/>
                <a:gd name="T74" fmla="*/ 11905 w 11905"/>
                <a:gd name="T75" fmla="*/ 576 h 8065"/>
                <a:gd name="T76" fmla="*/ 11880 w 11905"/>
                <a:gd name="T77" fmla="*/ 405 h 8065"/>
                <a:gd name="T78" fmla="*/ 11774 w 11905"/>
                <a:gd name="T79" fmla="*/ 210 h 8065"/>
                <a:gd name="T80" fmla="*/ 11603 w 11905"/>
                <a:gd name="T81" fmla="*/ 69 h 8065"/>
                <a:gd name="T82" fmla="*/ 11388 w 11905"/>
                <a:gd name="T83" fmla="*/ 3 h 8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05" h="8065">
                  <a:moveTo>
                    <a:pt x="11329" y="0"/>
                  </a:moveTo>
                  <a:lnTo>
                    <a:pt x="7489" y="0"/>
                  </a:lnTo>
                  <a:lnTo>
                    <a:pt x="7489" y="384"/>
                  </a:lnTo>
                  <a:lnTo>
                    <a:pt x="11329" y="384"/>
                  </a:lnTo>
                  <a:lnTo>
                    <a:pt x="11348" y="384"/>
                  </a:lnTo>
                  <a:lnTo>
                    <a:pt x="11386" y="393"/>
                  </a:lnTo>
                  <a:lnTo>
                    <a:pt x="11420" y="407"/>
                  </a:lnTo>
                  <a:lnTo>
                    <a:pt x="11452" y="428"/>
                  </a:lnTo>
                  <a:lnTo>
                    <a:pt x="11478" y="454"/>
                  </a:lnTo>
                  <a:lnTo>
                    <a:pt x="11498" y="485"/>
                  </a:lnTo>
                  <a:lnTo>
                    <a:pt x="11512" y="520"/>
                  </a:lnTo>
                  <a:lnTo>
                    <a:pt x="11521" y="557"/>
                  </a:lnTo>
                  <a:lnTo>
                    <a:pt x="11521" y="576"/>
                  </a:lnTo>
                  <a:lnTo>
                    <a:pt x="11521" y="7489"/>
                  </a:lnTo>
                  <a:lnTo>
                    <a:pt x="11521" y="7509"/>
                  </a:lnTo>
                  <a:lnTo>
                    <a:pt x="11512" y="7547"/>
                  </a:lnTo>
                  <a:lnTo>
                    <a:pt x="11498" y="7582"/>
                  </a:lnTo>
                  <a:lnTo>
                    <a:pt x="11478" y="7612"/>
                  </a:lnTo>
                  <a:lnTo>
                    <a:pt x="11452" y="7638"/>
                  </a:lnTo>
                  <a:lnTo>
                    <a:pt x="11420" y="7659"/>
                  </a:lnTo>
                  <a:lnTo>
                    <a:pt x="11386" y="7674"/>
                  </a:lnTo>
                  <a:lnTo>
                    <a:pt x="11348" y="7681"/>
                  </a:lnTo>
                  <a:lnTo>
                    <a:pt x="11329" y="7682"/>
                  </a:lnTo>
                  <a:lnTo>
                    <a:pt x="576" y="7682"/>
                  </a:lnTo>
                  <a:lnTo>
                    <a:pt x="556" y="7681"/>
                  </a:lnTo>
                  <a:lnTo>
                    <a:pt x="518" y="7674"/>
                  </a:lnTo>
                  <a:lnTo>
                    <a:pt x="484" y="7659"/>
                  </a:lnTo>
                  <a:lnTo>
                    <a:pt x="454" y="7638"/>
                  </a:lnTo>
                  <a:lnTo>
                    <a:pt x="428" y="7612"/>
                  </a:lnTo>
                  <a:lnTo>
                    <a:pt x="408" y="7582"/>
                  </a:lnTo>
                  <a:lnTo>
                    <a:pt x="392" y="7547"/>
                  </a:lnTo>
                  <a:lnTo>
                    <a:pt x="385" y="7509"/>
                  </a:lnTo>
                  <a:lnTo>
                    <a:pt x="385" y="7489"/>
                  </a:lnTo>
                  <a:lnTo>
                    <a:pt x="385" y="576"/>
                  </a:lnTo>
                  <a:lnTo>
                    <a:pt x="385" y="557"/>
                  </a:lnTo>
                  <a:lnTo>
                    <a:pt x="392" y="520"/>
                  </a:lnTo>
                  <a:lnTo>
                    <a:pt x="408" y="485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4" y="407"/>
                  </a:lnTo>
                  <a:lnTo>
                    <a:pt x="518" y="393"/>
                  </a:lnTo>
                  <a:lnTo>
                    <a:pt x="556" y="384"/>
                  </a:lnTo>
                  <a:lnTo>
                    <a:pt x="576" y="384"/>
                  </a:lnTo>
                  <a:lnTo>
                    <a:pt x="4417" y="384"/>
                  </a:lnTo>
                  <a:lnTo>
                    <a:pt x="4417" y="0"/>
                  </a:lnTo>
                  <a:lnTo>
                    <a:pt x="576" y="0"/>
                  </a:lnTo>
                  <a:lnTo>
                    <a:pt x="517" y="3"/>
                  </a:lnTo>
                  <a:lnTo>
                    <a:pt x="405" y="26"/>
                  </a:lnTo>
                  <a:lnTo>
                    <a:pt x="301" y="69"/>
                  </a:lnTo>
                  <a:lnTo>
                    <a:pt x="209" y="131"/>
                  </a:lnTo>
                  <a:lnTo>
                    <a:pt x="131" y="210"/>
                  </a:lnTo>
                  <a:lnTo>
                    <a:pt x="69" y="302"/>
                  </a:lnTo>
                  <a:lnTo>
                    <a:pt x="24" y="405"/>
                  </a:lnTo>
                  <a:lnTo>
                    <a:pt x="1" y="517"/>
                  </a:lnTo>
                  <a:lnTo>
                    <a:pt x="0" y="576"/>
                  </a:lnTo>
                  <a:lnTo>
                    <a:pt x="0" y="7489"/>
                  </a:lnTo>
                  <a:lnTo>
                    <a:pt x="1" y="7548"/>
                  </a:lnTo>
                  <a:lnTo>
                    <a:pt x="24" y="7661"/>
                  </a:lnTo>
                  <a:lnTo>
                    <a:pt x="69" y="7764"/>
                  </a:lnTo>
                  <a:lnTo>
                    <a:pt x="131" y="7857"/>
                  </a:lnTo>
                  <a:lnTo>
                    <a:pt x="209" y="7934"/>
                  </a:lnTo>
                  <a:lnTo>
                    <a:pt x="301" y="7998"/>
                  </a:lnTo>
                  <a:lnTo>
                    <a:pt x="405" y="8041"/>
                  </a:lnTo>
                  <a:lnTo>
                    <a:pt x="517" y="8064"/>
                  </a:lnTo>
                  <a:lnTo>
                    <a:pt x="576" y="8065"/>
                  </a:lnTo>
                  <a:lnTo>
                    <a:pt x="11329" y="8065"/>
                  </a:lnTo>
                  <a:lnTo>
                    <a:pt x="11388" y="8064"/>
                  </a:lnTo>
                  <a:lnTo>
                    <a:pt x="11501" y="8041"/>
                  </a:lnTo>
                  <a:lnTo>
                    <a:pt x="11603" y="7998"/>
                  </a:lnTo>
                  <a:lnTo>
                    <a:pt x="11695" y="7934"/>
                  </a:lnTo>
                  <a:lnTo>
                    <a:pt x="11774" y="7857"/>
                  </a:lnTo>
                  <a:lnTo>
                    <a:pt x="11836" y="7764"/>
                  </a:lnTo>
                  <a:lnTo>
                    <a:pt x="11880" y="7661"/>
                  </a:lnTo>
                  <a:lnTo>
                    <a:pt x="11903" y="7548"/>
                  </a:lnTo>
                  <a:lnTo>
                    <a:pt x="11905" y="7489"/>
                  </a:lnTo>
                  <a:lnTo>
                    <a:pt x="11905" y="576"/>
                  </a:lnTo>
                  <a:lnTo>
                    <a:pt x="11903" y="517"/>
                  </a:lnTo>
                  <a:lnTo>
                    <a:pt x="11880" y="405"/>
                  </a:lnTo>
                  <a:lnTo>
                    <a:pt x="11836" y="302"/>
                  </a:lnTo>
                  <a:lnTo>
                    <a:pt x="11774" y="210"/>
                  </a:lnTo>
                  <a:lnTo>
                    <a:pt x="11695" y="131"/>
                  </a:lnTo>
                  <a:lnTo>
                    <a:pt x="11603" y="69"/>
                  </a:lnTo>
                  <a:lnTo>
                    <a:pt x="11501" y="26"/>
                  </a:lnTo>
                  <a:lnTo>
                    <a:pt x="11388" y="3"/>
                  </a:lnTo>
                  <a:lnTo>
                    <a:pt x="11329" y="0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0"/>
            <p:cNvSpPr>
              <a:spLocks noEditPoints="1"/>
            </p:cNvSpPr>
            <p:nvPr/>
          </p:nvSpPr>
          <p:spPr bwMode="auto">
            <a:xfrm>
              <a:off x="11108802" y="4741863"/>
              <a:ext cx="1219200" cy="1625599"/>
            </a:xfrm>
            <a:custGeom>
              <a:avLst/>
              <a:gdLst>
                <a:gd name="T0" fmla="*/ 384 w 2304"/>
                <a:gd name="T1" fmla="*/ 385 h 3072"/>
                <a:gd name="T2" fmla="*/ 1921 w 2304"/>
                <a:gd name="T3" fmla="*/ 385 h 3072"/>
                <a:gd name="T4" fmla="*/ 1921 w 2304"/>
                <a:gd name="T5" fmla="*/ 2453 h 3072"/>
                <a:gd name="T6" fmla="*/ 1920 w 2304"/>
                <a:gd name="T7" fmla="*/ 2476 h 3072"/>
                <a:gd name="T8" fmla="*/ 1911 w 2304"/>
                <a:gd name="T9" fmla="*/ 2522 h 3072"/>
                <a:gd name="T10" fmla="*/ 1892 w 2304"/>
                <a:gd name="T11" fmla="*/ 2565 h 3072"/>
                <a:gd name="T12" fmla="*/ 1866 w 2304"/>
                <a:gd name="T13" fmla="*/ 2603 h 3072"/>
                <a:gd name="T14" fmla="*/ 1835 w 2304"/>
                <a:gd name="T15" fmla="*/ 2634 h 3072"/>
                <a:gd name="T16" fmla="*/ 1797 w 2304"/>
                <a:gd name="T17" fmla="*/ 2660 h 3072"/>
                <a:gd name="T18" fmla="*/ 1754 w 2304"/>
                <a:gd name="T19" fmla="*/ 2679 h 3072"/>
                <a:gd name="T20" fmla="*/ 1708 w 2304"/>
                <a:gd name="T21" fmla="*/ 2688 h 3072"/>
                <a:gd name="T22" fmla="*/ 1685 w 2304"/>
                <a:gd name="T23" fmla="*/ 2689 h 3072"/>
                <a:gd name="T24" fmla="*/ 621 w 2304"/>
                <a:gd name="T25" fmla="*/ 2689 h 3072"/>
                <a:gd name="T26" fmla="*/ 596 w 2304"/>
                <a:gd name="T27" fmla="*/ 2688 h 3072"/>
                <a:gd name="T28" fmla="*/ 550 w 2304"/>
                <a:gd name="T29" fmla="*/ 2679 h 3072"/>
                <a:gd name="T30" fmla="*/ 508 w 2304"/>
                <a:gd name="T31" fmla="*/ 2660 h 3072"/>
                <a:gd name="T32" fmla="*/ 471 w 2304"/>
                <a:gd name="T33" fmla="*/ 2634 h 3072"/>
                <a:gd name="T34" fmla="*/ 438 w 2304"/>
                <a:gd name="T35" fmla="*/ 2603 h 3072"/>
                <a:gd name="T36" fmla="*/ 413 w 2304"/>
                <a:gd name="T37" fmla="*/ 2565 h 3072"/>
                <a:gd name="T38" fmla="*/ 394 w 2304"/>
                <a:gd name="T39" fmla="*/ 2522 h 3072"/>
                <a:gd name="T40" fmla="*/ 386 w 2304"/>
                <a:gd name="T41" fmla="*/ 2476 h 3072"/>
                <a:gd name="T42" fmla="*/ 384 w 2304"/>
                <a:gd name="T43" fmla="*/ 2453 h 3072"/>
                <a:gd name="T44" fmla="*/ 384 w 2304"/>
                <a:gd name="T45" fmla="*/ 385 h 3072"/>
                <a:gd name="T46" fmla="*/ 621 w 2304"/>
                <a:gd name="T47" fmla="*/ 3072 h 3072"/>
                <a:gd name="T48" fmla="*/ 1683 w 2304"/>
                <a:gd name="T49" fmla="*/ 3072 h 3072"/>
                <a:gd name="T50" fmla="*/ 1748 w 2304"/>
                <a:gd name="T51" fmla="*/ 3071 h 3072"/>
                <a:gd name="T52" fmla="*/ 1869 w 2304"/>
                <a:gd name="T53" fmla="*/ 3046 h 3072"/>
                <a:gd name="T54" fmla="*/ 1980 w 2304"/>
                <a:gd name="T55" fmla="*/ 2999 h 3072"/>
                <a:gd name="T56" fmla="*/ 2079 w 2304"/>
                <a:gd name="T57" fmla="*/ 2931 h 3072"/>
                <a:gd name="T58" fmla="*/ 2163 w 2304"/>
                <a:gd name="T59" fmla="*/ 2847 h 3072"/>
                <a:gd name="T60" fmla="*/ 2231 w 2304"/>
                <a:gd name="T61" fmla="*/ 2748 h 3072"/>
                <a:gd name="T62" fmla="*/ 2278 w 2304"/>
                <a:gd name="T63" fmla="*/ 2637 h 3072"/>
                <a:gd name="T64" fmla="*/ 2303 w 2304"/>
                <a:gd name="T65" fmla="*/ 2516 h 3072"/>
                <a:gd name="T66" fmla="*/ 2304 w 2304"/>
                <a:gd name="T67" fmla="*/ 2453 h 3072"/>
                <a:gd name="T68" fmla="*/ 2304 w 2304"/>
                <a:gd name="T69" fmla="*/ 0 h 3072"/>
                <a:gd name="T70" fmla="*/ 0 w 2304"/>
                <a:gd name="T71" fmla="*/ 0 h 3072"/>
                <a:gd name="T72" fmla="*/ 0 w 2304"/>
                <a:gd name="T73" fmla="*/ 2453 h 3072"/>
                <a:gd name="T74" fmla="*/ 3 w 2304"/>
                <a:gd name="T75" fmla="*/ 2516 h 3072"/>
                <a:gd name="T76" fmla="*/ 27 w 2304"/>
                <a:gd name="T77" fmla="*/ 2637 h 3072"/>
                <a:gd name="T78" fmla="*/ 75 w 2304"/>
                <a:gd name="T79" fmla="*/ 2748 h 3072"/>
                <a:gd name="T80" fmla="*/ 141 w 2304"/>
                <a:gd name="T81" fmla="*/ 2847 h 3072"/>
                <a:gd name="T82" fmla="*/ 226 w 2304"/>
                <a:gd name="T83" fmla="*/ 2931 h 3072"/>
                <a:gd name="T84" fmla="*/ 325 w 2304"/>
                <a:gd name="T85" fmla="*/ 2999 h 3072"/>
                <a:gd name="T86" fmla="*/ 436 w 2304"/>
                <a:gd name="T87" fmla="*/ 3046 h 3072"/>
                <a:gd name="T88" fmla="*/ 557 w 2304"/>
                <a:gd name="T89" fmla="*/ 3071 h 3072"/>
                <a:gd name="T90" fmla="*/ 621 w 2304"/>
                <a:gd name="T91" fmla="*/ 3072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4" h="3072">
                  <a:moveTo>
                    <a:pt x="384" y="385"/>
                  </a:moveTo>
                  <a:lnTo>
                    <a:pt x="1921" y="385"/>
                  </a:lnTo>
                  <a:lnTo>
                    <a:pt x="1921" y="2453"/>
                  </a:lnTo>
                  <a:lnTo>
                    <a:pt x="1920" y="2476"/>
                  </a:lnTo>
                  <a:lnTo>
                    <a:pt x="1911" y="2522"/>
                  </a:lnTo>
                  <a:lnTo>
                    <a:pt x="1892" y="2565"/>
                  </a:lnTo>
                  <a:lnTo>
                    <a:pt x="1866" y="2603"/>
                  </a:lnTo>
                  <a:lnTo>
                    <a:pt x="1835" y="2634"/>
                  </a:lnTo>
                  <a:lnTo>
                    <a:pt x="1797" y="2660"/>
                  </a:lnTo>
                  <a:lnTo>
                    <a:pt x="1754" y="2679"/>
                  </a:lnTo>
                  <a:lnTo>
                    <a:pt x="1708" y="2688"/>
                  </a:lnTo>
                  <a:lnTo>
                    <a:pt x="1685" y="2689"/>
                  </a:lnTo>
                  <a:lnTo>
                    <a:pt x="621" y="2689"/>
                  </a:lnTo>
                  <a:lnTo>
                    <a:pt x="596" y="2688"/>
                  </a:lnTo>
                  <a:lnTo>
                    <a:pt x="550" y="2679"/>
                  </a:lnTo>
                  <a:lnTo>
                    <a:pt x="508" y="2660"/>
                  </a:lnTo>
                  <a:lnTo>
                    <a:pt x="471" y="2634"/>
                  </a:lnTo>
                  <a:lnTo>
                    <a:pt x="438" y="2603"/>
                  </a:lnTo>
                  <a:lnTo>
                    <a:pt x="413" y="2565"/>
                  </a:lnTo>
                  <a:lnTo>
                    <a:pt x="394" y="2522"/>
                  </a:lnTo>
                  <a:lnTo>
                    <a:pt x="386" y="2476"/>
                  </a:lnTo>
                  <a:lnTo>
                    <a:pt x="384" y="2453"/>
                  </a:lnTo>
                  <a:lnTo>
                    <a:pt x="384" y="385"/>
                  </a:lnTo>
                  <a:close/>
                  <a:moveTo>
                    <a:pt x="621" y="3072"/>
                  </a:moveTo>
                  <a:lnTo>
                    <a:pt x="1683" y="3072"/>
                  </a:lnTo>
                  <a:lnTo>
                    <a:pt x="1748" y="3071"/>
                  </a:lnTo>
                  <a:lnTo>
                    <a:pt x="1869" y="3046"/>
                  </a:lnTo>
                  <a:lnTo>
                    <a:pt x="1980" y="2999"/>
                  </a:lnTo>
                  <a:lnTo>
                    <a:pt x="2079" y="2931"/>
                  </a:lnTo>
                  <a:lnTo>
                    <a:pt x="2163" y="2847"/>
                  </a:lnTo>
                  <a:lnTo>
                    <a:pt x="2231" y="2748"/>
                  </a:lnTo>
                  <a:lnTo>
                    <a:pt x="2278" y="2637"/>
                  </a:lnTo>
                  <a:lnTo>
                    <a:pt x="2303" y="2516"/>
                  </a:lnTo>
                  <a:lnTo>
                    <a:pt x="2304" y="245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2453"/>
                  </a:lnTo>
                  <a:lnTo>
                    <a:pt x="3" y="2516"/>
                  </a:lnTo>
                  <a:lnTo>
                    <a:pt x="27" y="2637"/>
                  </a:lnTo>
                  <a:lnTo>
                    <a:pt x="75" y="2748"/>
                  </a:lnTo>
                  <a:lnTo>
                    <a:pt x="141" y="2847"/>
                  </a:lnTo>
                  <a:lnTo>
                    <a:pt x="226" y="2931"/>
                  </a:lnTo>
                  <a:lnTo>
                    <a:pt x="325" y="2999"/>
                  </a:lnTo>
                  <a:lnTo>
                    <a:pt x="436" y="3046"/>
                  </a:lnTo>
                  <a:lnTo>
                    <a:pt x="557" y="3071"/>
                  </a:lnTo>
                  <a:lnTo>
                    <a:pt x="621" y="307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1"/>
            <p:cNvSpPr>
              <a:spLocks noEditPoints="1"/>
            </p:cNvSpPr>
            <p:nvPr/>
          </p:nvSpPr>
          <p:spPr bwMode="auto">
            <a:xfrm>
              <a:off x="11413602" y="5046663"/>
              <a:ext cx="609601" cy="609600"/>
            </a:xfrm>
            <a:custGeom>
              <a:avLst/>
              <a:gdLst>
                <a:gd name="T0" fmla="*/ 596 w 1152"/>
                <a:gd name="T1" fmla="*/ 385 h 1152"/>
                <a:gd name="T2" fmla="*/ 668 w 1152"/>
                <a:gd name="T3" fmla="*/ 408 h 1152"/>
                <a:gd name="T4" fmla="*/ 724 w 1152"/>
                <a:gd name="T5" fmla="*/ 454 h 1152"/>
                <a:gd name="T6" fmla="*/ 760 w 1152"/>
                <a:gd name="T7" fmla="*/ 519 h 1152"/>
                <a:gd name="T8" fmla="*/ 769 w 1152"/>
                <a:gd name="T9" fmla="*/ 576 h 1152"/>
                <a:gd name="T10" fmla="*/ 760 w 1152"/>
                <a:gd name="T11" fmla="*/ 634 h 1152"/>
                <a:gd name="T12" fmla="*/ 724 w 1152"/>
                <a:gd name="T13" fmla="*/ 699 h 1152"/>
                <a:gd name="T14" fmla="*/ 668 w 1152"/>
                <a:gd name="T15" fmla="*/ 745 h 1152"/>
                <a:gd name="T16" fmla="*/ 596 w 1152"/>
                <a:gd name="T17" fmla="*/ 768 h 1152"/>
                <a:gd name="T18" fmla="*/ 557 w 1152"/>
                <a:gd name="T19" fmla="*/ 768 h 1152"/>
                <a:gd name="T20" fmla="*/ 485 w 1152"/>
                <a:gd name="T21" fmla="*/ 745 h 1152"/>
                <a:gd name="T22" fmla="*/ 428 w 1152"/>
                <a:gd name="T23" fmla="*/ 699 h 1152"/>
                <a:gd name="T24" fmla="*/ 393 w 1152"/>
                <a:gd name="T25" fmla="*/ 634 h 1152"/>
                <a:gd name="T26" fmla="*/ 384 w 1152"/>
                <a:gd name="T27" fmla="*/ 576 h 1152"/>
                <a:gd name="T28" fmla="*/ 393 w 1152"/>
                <a:gd name="T29" fmla="*/ 519 h 1152"/>
                <a:gd name="T30" fmla="*/ 428 w 1152"/>
                <a:gd name="T31" fmla="*/ 454 h 1152"/>
                <a:gd name="T32" fmla="*/ 485 w 1152"/>
                <a:gd name="T33" fmla="*/ 408 h 1152"/>
                <a:gd name="T34" fmla="*/ 557 w 1152"/>
                <a:gd name="T35" fmla="*/ 385 h 1152"/>
                <a:gd name="T36" fmla="*/ 576 w 1152"/>
                <a:gd name="T37" fmla="*/ 1152 h 1152"/>
                <a:gd name="T38" fmla="*/ 747 w 1152"/>
                <a:gd name="T39" fmla="*/ 1128 h 1152"/>
                <a:gd name="T40" fmla="*/ 943 w 1152"/>
                <a:gd name="T41" fmla="*/ 1021 h 1152"/>
                <a:gd name="T42" fmla="*/ 1084 w 1152"/>
                <a:gd name="T43" fmla="*/ 851 h 1152"/>
                <a:gd name="T44" fmla="*/ 1151 w 1152"/>
                <a:gd name="T45" fmla="*/ 635 h 1152"/>
                <a:gd name="T46" fmla="*/ 1151 w 1152"/>
                <a:gd name="T47" fmla="*/ 517 h 1152"/>
                <a:gd name="T48" fmla="*/ 1084 w 1152"/>
                <a:gd name="T49" fmla="*/ 301 h 1152"/>
                <a:gd name="T50" fmla="*/ 943 w 1152"/>
                <a:gd name="T51" fmla="*/ 131 h 1152"/>
                <a:gd name="T52" fmla="*/ 747 w 1152"/>
                <a:gd name="T53" fmla="*/ 25 h 1152"/>
                <a:gd name="T54" fmla="*/ 576 w 1152"/>
                <a:gd name="T55" fmla="*/ 0 h 1152"/>
                <a:gd name="T56" fmla="*/ 405 w 1152"/>
                <a:gd name="T57" fmla="*/ 25 h 1152"/>
                <a:gd name="T58" fmla="*/ 210 w 1152"/>
                <a:gd name="T59" fmla="*/ 131 h 1152"/>
                <a:gd name="T60" fmla="*/ 69 w 1152"/>
                <a:gd name="T61" fmla="*/ 301 h 1152"/>
                <a:gd name="T62" fmla="*/ 3 w 1152"/>
                <a:gd name="T63" fmla="*/ 517 h 1152"/>
                <a:gd name="T64" fmla="*/ 3 w 1152"/>
                <a:gd name="T65" fmla="*/ 635 h 1152"/>
                <a:gd name="T66" fmla="*/ 69 w 1152"/>
                <a:gd name="T67" fmla="*/ 851 h 1152"/>
                <a:gd name="T68" fmla="*/ 210 w 1152"/>
                <a:gd name="T69" fmla="*/ 1021 h 1152"/>
                <a:gd name="T70" fmla="*/ 405 w 1152"/>
                <a:gd name="T71" fmla="*/ 1128 h 1152"/>
                <a:gd name="T72" fmla="*/ 576 w 1152"/>
                <a:gd name="T7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2" h="1152">
                  <a:moveTo>
                    <a:pt x="576" y="385"/>
                  </a:moveTo>
                  <a:lnTo>
                    <a:pt x="596" y="385"/>
                  </a:lnTo>
                  <a:lnTo>
                    <a:pt x="634" y="392"/>
                  </a:lnTo>
                  <a:lnTo>
                    <a:pt x="668" y="408"/>
                  </a:lnTo>
                  <a:lnTo>
                    <a:pt x="698" y="428"/>
                  </a:lnTo>
                  <a:lnTo>
                    <a:pt x="724" y="454"/>
                  </a:lnTo>
                  <a:lnTo>
                    <a:pt x="746" y="484"/>
                  </a:lnTo>
                  <a:lnTo>
                    <a:pt x="760" y="519"/>
                  </a:lnTo>
                  <a:lnTo>
                    <a:pt x="768" y="556"/>
                  </a:lnTo>
                  <a:lnTo>
                    <a:pt x="769" y="576"/>
                  </a:lnTo>
                  <a:lnTo>
                    <a:pt x="768" y="596"/>
                  </a:lnTo>
                  <a:lnTo>
                    <a:pt x="760" y="634"/>
                  </a:lnTo>
                  <a:lnTo>
                    <a:pt x="746" y="668"/>
                  </a:lnTo>
                  <a:lnTo>
                    <a:pt x="724" y="699"/>
                  </a:lnTo>
                  <a:lnTo>
                    <a:pt x="698" y="725"/>
                  </a:lnTo>
                  <a:lnTo>
                    <a:pt x="668" y="745"/>
                  </a:lnTo>
                  <a:lnTo>
                    <a:pt x="634" y="761"/>
                  </a:lnTo>
                  <a:lnTo>
                    <a:pt x="596" y="768"/>
                  </a:lnTo>
                  <a:lnTo>
                    <a:pt x="576" y="768"/>
                  </a:lnTo>
                  <a:lnTo>
                    <a:pt x="557" y="768"/>
                  </a:lnTo>
                  <a:lnTo>
                    <a:pt x="520" y="761"/>
                  </a:lnTo>
                  <a:lnTo>
                    <a:pt x="485" y="745"/>
                  </a:lnTo>
                  <a:lnTo>
                    <a:pt x="454" y="725"/>
                  </a:lnTo>
                  <a:lnTo>
                    <a:pt x="428" y="699"/>
                  </a:lnTo>
                  <a:lnTo>
                    <a:pt x="408" y="668"/>
                  </a:lnTo>
                  <a:lnTo>
                    <a:pt x="393" y="634"/>
                  </a:lnTo>
                  <a:lnTo>
                    <a:pt x="384" y="596"/>
                  </a:lnTo>
                  <a:lnTo>
                    <a:pt x="384" y="576"/>
                  </a:lnTo>
                  <a:lnTo>
                    <a:pt x="384" y="556"/>
                  </a:lnTo>
                  <a:lnTo>
                    <a:pt x="393" y="519"/>
                  </a:lnTo>
                  <a:lnTo>
                    <a:pt x="408" y="484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5" y="408"/>
                  </a:lnTo>
                  <a:lnTo>
                    <a:pt x="520" y="392"/>
                  </a:lnTo>
                  <a:lnTo>
                    <a:pt x="557" y="385"/>
                  </a:lnTo>
                  <a:lnTo>
                    <a:pt x="576" y="385"/>
                  </a:lnTo>
                  <a:close/>
                  <a:moveTo>
                    <a:pt x="576" y="1152"/>
                  </a:moveTo>
                  <a:lnTo>
                    <a:pt x="635" y="1151"/>
                  </a:lnTo>
                  <a:lnTo>
                    <a:pt x="747" y="1128"/>
                  </a:lnTo>
                  <a:lnTo>
                    <a:pt x="851" y="1083"/>
                  </a:lnTo>
                  <a:lnTo>
                    <a:pt x="943" y="1021"/>
                  </a:lnTo>
                  <a:lnTo>
                    <a:pt x="1021" y="943"/>
                  </a:lnTo>
                  <a:lnTo>
                    <a:pt x="1084" y="851"/>
                  </a:lnTo>
                  <a:lnTo>
                    <a:pt x="1128" y="748"/>
                  </a:lnTo>
                  <a:lnTo>
                    <a:pt x="1151" y="635"/>
                  </a:lnTo>
                  <a:lnTo>
                    <a:pt x="1152" y="576"/>
                  </a:lnTo>
                  <a:lnTo>
                    <a:pt x="1151" y="517"/>
                  </a:lnTo>
                  <a:lnTo>
                    <a:pt x="1128" y="405"/>
                  </a:lnTo>
                  <a:lnTo>
                    <a:pt x="1084" y="301"/>
                  </a:lnTo>
                  <a:lnTo>
                    <a:pt x="1021" y="209"/>
                  </a:lnTo>
                  <a:lnTo>
                    <a:pt x="943" y="131"/>
                  </a:lnTo>
                  <a:lnTo>
                    <a:pt x="851" y="69"/>
                  </a:lnTo>
                  <a:lnTo>
                    <a:pt x="747" y="25"/>
                  </a:lnTo>
                  <a:lnTo>
                    <a:pt x="635" y="2"/>
                  </a:lnTo>
                  <a:lnTo>
                    <a:pt x="576" y="0"/>
                  </a:lnTo>
                  <a:lnTo>
                    <a:pt x="517" y="2"/>
                  </a:lnTo>
                  <a:lnTo>
                    <a:pt x="405" y="25"/>
                  </a:lnTo>
                  <a:lnTo>
                    <a:pt x="302" y="69"/>
                  </a:lnTo>
                  <a:lnTo>
                    <a:pt x="210" y="131"/>
                  </a:lnTo>
                  <a:lnTo>
                    <a:pt x="131" y="209"/>
                  </a:lnTo>
                  <a:lnTo>
                    <a:pt x="69" y="301"/>
                  </a:lnTo>
                  <a:lnTo>
                    <a:pt x="26" y="405"/>
                  </a:lnTo>
                  <a:lnTo>
                    <a:pt x="3" y="517"/>
                  </a:lnTo>
                  <a:lnTo>
                    <a:pt x="0" y="576"/>
                  </a:lnTo>
                  <a:lnTo>
                    <a:pt x="3" y="635"/>
                  </a:lnTo>
                  <a:lnTo>
                    <a:pt x="26" y="748"/>
                  </a:lnTo>
                  <a:lnTo>
                    <a:pt x="69" y="851"/>
                  </a:lnTo>
                  <a:lnTo>
                    <a:pt x="131" y="943"/>
                  </a:lnTo>
                  <a:lnTo>
                    <a:pt x="210" y="1021"/>
                  </a:lnTo>
                  <a:lnTo>
                    <a:pt x="302" y="1083"/>
                  </a:lnTo>
                  <a:lnTo>
                    <a:pt x="405" y="1128"/>
                  </a:lnTo>
                  <a:lnTo>
                    <a:pt x="517" y="1151"/>
                  </a:lnTo>
                  <a:lnTo>
                    <a:pt x="576" y="115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4" name="직사각형 243"/>
          <p:cNvSpPr/>
          <p:nvPr/>
        </p:nvSpPr>
        <p:spPr>
          <a:xfrm>
            <a:off x="3873208" y="3287992"/>
            <a:ext cx="45811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C4741"/>
                </a:solidFill>
              </a:rPr>
              <a:t>문제</a:t>
            </a:r>
            <a:r>
              <a:rPr lang="en-US" altLang="ko-KR" b="1" dirty="0">
                <a:solidFill>
                  <a:srgbClr val="4C4741"/>
                </a:solidFill>
              </a:rPr>
              <a:t>1. </a:t>
            </a:r>
            <a:r>
              <a:rPr lang="ko-KR" altLang="en-US" b="1" dirty="0">
                <a:solidFill>
                  <a:srgbClr val="4C4741"/>
                </a:solidFill>
              </a:rPr>
              <a:t>지하철의 혼잡도가 높아질 것이다</a:t>
            </a:r>
            <a:r>
              <a:rPr lang="en-US" altLang="ko-KR" b="1" dirty="0">
                <a:solidFill>
                  <a:srgbClr val="4C4741"/>
                </a:solidFill>
              </a:rPr>
              <a:t>.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grpSp>
        <p:nvGrpSpPr>
          <p:cNvPr id="254" name="Group 19"/>
          <p:cNvGrpSpPr>
            <a:grpSpLocks noChangeAspect="1"/>
          </p:cNvGrpSpPr>
          <p:nvPr/>
        </p:nvGrpSpPr>
        <p:grpSpPr bwMode="auto">
          <a:xfrm>
            <a:off x="3873162" y="210479"/>
            <a:ext cx="408773" cy="408773"/>
            <a:chOff x="2349" y="2828"/>
            <a:chExt cx="1784" cy="1784"/>
          </a:xfrm>
        </p:grpSpPr>
        <p:sp>
          <p:nvSpPr>
            <p:cNvPr id="255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22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7242296" y="2370613"/>
            <a:ext cx="613101" cy="352693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7230882" y="4862541"/>
            <a:ext cx="560782" cy="342222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8134557" y="1930366"/>
            <a:ext cx="3291248" cy="971956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지하철 승차인원 합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비 감축 기간보다</a:t>
            </a:r>
            <a:r>
              <a:rPr lang="en-US" altLang="ko-KR" sz="1000" dirty="0">
                <a:solidFill>
                  <a:prstClr val="white"/>
                </a:solidFill>
              </a:rPr>
              <a:t>,</a:t>
            </a:r>
            <a:r>
              <a:rPr lang="ko-KR" altLang="en-US" sz="1000" dirty="0">
                <a:solidFill>
                  <a:prstClr val="white"/>
                </a:solidFill>
              </a:rPr>
              <a:t> 감축기간의 승차인원의 합이 낮다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감축기간에 승차인원이 증가 할 것이라 예상하였는데</a:t>
            </a:r>
            <a:r>
              <a:rPr lang="en-US" altLang="ko-KR" sz="1000" dirty="0">
                <a:solidFill>
                  <a:prstClr val="white"/>
                </a:solidFill>
              </a:rPr>
              <a:t>, </a:t>
            </a:r>
            <a:r>
              <a:rPr lang="ko-KR" altLang="en-US" sz="1000" dirty="0">
                <a:solidFill>
                  <a:prstClr val="white"/>
                </a:solidFill>
              </a:rPr>
              <a:t>아니었다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8120162" y="4750976"/>
            <a:ext cx="3291249" cy="907574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지하철 하자인원의 합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비 감축 기간보다</a:t>
            </a:r>
            <a:r>
              <a:rPr lang="en-US" altLang="ko-KR" sz="1000" dirty="0">
                <a:solidFill>
                  <a:prstClr val="white"/>
                </a:solidFill>
              </a:rPr>
              <a:t>, </a:t>
            </a:r>
            <a:r>
              <a:rPr lang="ko-KR" altLang="en-US" sz="1000" dirty="0">
                <a:solidFill>
                  <a:prstClr val="white"/>
                </a:solidFill>
              </a:rPr>
              <a:t>감축기간의 하차인원의 합이 낮다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&lt;2020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년 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월 감축기간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비감축기간 지하철 승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하차 인원 합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</p:txBody>
      </p:sp>
      <p:grpSp>
        <p:nvGrpSpPr>
          <p:cNvPr id="191" name="Group 19"/>
          <p:cNvGrpSpPr>
            <a:grpSpLocks noChangeAspect="1"/>
          </p:cNvGrpSpPr>
          <p:nvPr/>
        </p:nvGrpSpPr>
        <p:grpSpPr bwMode="auto">
          <a:xfrm>
            <a:off x="264792" y="197090"/>
            <a:ext cx="408773" cy="408773"/>
            <a:chOff x="2349" y="2828"/>
            <a:chExt cx="1784" cy="1784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EBEE713-5064-4DE6-BF35-F4F72016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68" y="-752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8557504">
            <a:extLst>
              <a:ext uri="{FF2B5EF4-FFF2-40B4-BE49-F238E27FC236}">
                <a16:creationId xmlns:a16="http://schemas.microsoft.com/office/drawing/2014/main" id="{94AEB847-9DAD-417F-8057-9568DF9D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2" y="1230276"/>
            <a:ext cx="6637592" cy="50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8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6788867" y="1427054"/>
            <a:ext cx="415694" cy="664629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344336" y="2195792"/>
            <a:ext cx="3756904" cy="2466415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&lt;</a:t>
            </a:r>
            <a:r>
              <a:rPr lang="ko-KR" altLang="en-US" sz="1400" b="1" dirty="0">
                <a:solidFill>
                  <a:prstClr val="white"/>
                </a:solidFill>
              </a:rPr>
              <a:t>감축버스 </a:t>
            </a:r>
            <a:r>
              <a:rPr lang="en-US" altLang="ko-KR" sz="1400" b="1" dirty="0">
                <a:solidFill>
                  <a:prstClr val="white"/>
                </a:solidFill>
              </a:rPr>
              <a:t>2016</a:t>
            </a:r>
            <a:r>
              <a:rPr lang="ko-KR" altLang="en-US" sz="1400" b="1" dirty="0">
                <a:solidFill>
                  <a:prstClr val="white"/>
                </a:solidFill>
              </a:rPr>
              <a:t>번 근처 지하철 역 찾기</a:t>
            </a:r>
            <a:r>
              <a:rPr lang="en-US" altLang="ko-KR" sz="1400" b="1" dirty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근처 역 중  왕십리역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한양대역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 err="1">
                <a:solidFill>
                  <a:prstClr val="white"/>
                </a:solidFill>
              </a:rPr>
              <a:t>뚝섬역</a:t>
            </a:r>
            <a:r>
              <a:rPr lang="en-US" altLang="ko-KR" sz="1300" dirty="0">
                <a:solidFill>
                  <a:prstClr val="white"/>
                </a:solidFill>
              </a:rPr>
              <a:t>, </a:t>
            </a:r>
            <a:r>
              <a:rPr lang="ko-KR" altLang="en-US" sz="1300" dirty="0">
                <a:solidFill>
                  <a:prstClr val="white"/>
                </a:solidFill>
              </a:rPr>
              <a:t>성수역을 선정 하였다</a:t>
            </a:r>
            <a:r>
              <a:rPr lang="en-US" altLang="ko-KR" sz="13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감축버스 노선 근처 지하철역 승차 인원 수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</p:txBody>
      </p:sp>
      <p:grpSp>
        <p:nvGrpSpPr>
          <p:cNvPr id="191" name="Group 19"/>
          <p:cNvGrpSpPr>
            <a:grpSpLocks noChangeAspect="1"/>
          </p:cNvGrpSpPr>
          <p:nvPr/>
        </p:nvGrpSpPr>
        <p:grpSpPr bwMode="auto">
          <a:xfrm>
            <a:off x="1858190" y="209992"/>
            <a:ext cx="408773" cy="408773"/>
            <a:chOff x="2349" y="2828"/>
            <a:chExt cx="1784" cy="1784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EBEE713-5064-4DE6-BF35-F4F72016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68" y="-752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EF5866-92C3-4BA3-9C0F-07916F56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6312"/>
            <a:ext cx="129536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4C2080-3258-4323-B61D-463D375E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17075864">
            <a:extLst>
              <a:ext uri="{FF2B5EF4-FFF2-40B4-BE49-F238E27FC236}">
                <a16:creationId xmlns:a16="http://schemas.microsoft.com/office/drawing/2014/main" id="{D6AEF3BC-0E9C-4985-8CB8-591085E6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8" y="909628"/>
            <a:ext cx="6360172" cy="58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0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7101501" y="1947886"/>
            <a:ext cx="415694" cy="664629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309348" y="2689867"/>
            <a:ext cx="4633328" cy="2466415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&lt;</a:t>
            </a:r>
            <a:r>
              <a:rPr lang="ko-KR" altLang="en-US" sz="1400" b="1" dirty="0">
                <a:solidFill>
                  <a:prstClr val="white"/>
                </a:solidFill>
              </a:rPr>
              <a:t>지하철 역 별 감축버스 </a:t>
            </a:r>
            <a:r>
              <a:rPr lang="en-US" altLang="ko-KR" sz="1400" b="1" dirty="0">
                <a:solidFill>
                  <a:prstClr val="white"/>
                </a:solidFill>
              </a:rPr>
              <a:t>,</a:t>
            </a:r>
            <a:r>
              <a:rPr lang="ko-KR" altLang="en-US" sz="1400" b="1" dirty="0">
                <a:solidFill>
                  <a:prstClr val="white"/>
                </a:solidFill>
              </a:rPr>
              <a:t>비감축기간 승차인원 수</a:t>
            </a:r>
            <a:r>
              <a:rPr lang="en-US" altLang="ko-KR" sz="1400" b="1" dirty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감축기간</a:t>
            </a:r>
            <a:r>
              <a:rPr lang="en-US" altLang="ko-KR" sz="1400" b="1" dirty="0">
                <a:solidFill>
                  <a:prstClr val="white"/>
                </a:solidFill>
              </a:rPr>
              <a:t>:2020.9.1~9.14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비감축기간</a:t>
            </a:r>
            <a:r>
              <a:rPr lang="en-US" altLang="ko-KR" sz="1400" b="1" dirty="0">
                <a:solidFill>
                  <a:prstClr val="white"/>
                </a:solidFill>
              </a:rPr>
              <a:t>:2020.9.15~9.28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</a:rPr>
              <a:t>감축버스 노선 근처 지하철역의 승차 인원 수를 보아도 감축기간의 인원 수가 낮다</a:t>
            </a:r>
            <a:r>
              <a:rPr lang="en-US" altLang="ko-KR" sz="1300" dirty="0">
                <a:solidFill>
                  <a:prstClr val="white"/>
                </a:solidFill>
              </a:rPr>
              <a:t>.  </a:t>
            </a:r>
            <a:r>
              <a:rPr lang="ko-KR" altLang="en-US" sz="1300" dirty="0">
                <a:solidFill>
                  <a:prstClr val="white"/>
                </a:solidFill>
              </a:rPr>
              <a:t>버스감축으로 지하철로 승객들이 몰릴 것이라는 가설은 틀렸다</a:t>
            </a:r>
            <a:endParaRPr lang="en-US" altLang="ko-KR" sz="13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감축버스 노선 근처 지하철역 승차 인원 수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</p:txBody>
      </p:sp>
      <p:grpSp>
        <p:nvGrpSpPr>
          <p:cNvPr id="191" name="Group 19"/>
          <p:cNvGrpSpPr>
            <a:grpSpLocks noChangeAspect="1"/>
          </p:cNvGrpSpPr>
          <p:nvPr/>
        </p:nvGrpSpPr>
        <p:grpSpPr bwMode="auto">
          <a:xfrm>
            <a:off x="1834336" y="210479"/>
            <a:ext cx="408773" cy="408773"/>
            <a:chOff x="2349" y="2828"/>
            <a:chExt cx="1784" cy="1784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EBEE713-5064-4DE6-BF35-F4F72016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68" y="-752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EF5866-92C3-4BA3-9C0F-07916F56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6312"/>
            <a:ext cx="129536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4C2080-3258-4323-B61D-463D375E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BD318F8-CFCF-4E20-A3FE-4F4554E7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6" y="1308681"/>
            <a:ext cx="11749753" cy="63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17082200">
            <a:extLst>
              <a:ext uri="{FF2B5EF4-FFF2-40B4-BE49-F238E27FC236}">
                <a16:creationId xmlns:a16="http://schemas.microsoft.com/office/drawing/2014/main" id="{2AAA55CF-4752-456D-9219-53650BC8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" y="1350629"/>
            <a:ext cx="6868937" cy="52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3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2973182" y="1256847"/>
            <a:ext cx="6245636" cy="4497593"/>
            <a:chOff x="8023225" y="4741863"/>
            <a:chExt cx="7407625" cy="5283200"/>
          </a:xfrm>
        </p:grpSpPr>
        <p:sp>
          <p:nvSpPr>
            <p:cNvPr id="149" name="Freeform 48"/>
            <p:cNvSpPr>
              <a:spLocks/>
            </p:cNvSpPr>
            <p:nvPr/>
          </p:nvSpPr>
          <p:spPr bwMode="auto">
            <a:xfrm>
              <a:off x="8023225" y="5757864"/>
              <a:ext cx="7407625" cy="4267199"/>
            </a:xfrm>
            <a:custGeom>
              <a:avLst/>
              <a:gdLst>
                <a:gd name="T0" fmla="*/ 7489 w 11905"/>
                <a:gd name="T1" fmla="*/ 0 h 8065"/>
                <a:gd name="T2" fmla="*/ 11329 w 11905"/>
                <a:gd name="T3" fmla="*/ 384 h 8065"/>
                <a:gd name="T4" fmla="*/ 11386 w 11905"/>
                <a:gd name="T5" fmla="*/ 393 h 8065"/>
                <a:gd name="T6" fmla="*/ 11452 w 11905"/>
                <a:gd name="T7" fmla="*/ 428 h 8065"/>
                <a:gd name="T8" fmla="*/ 11498 w 11905"/>
                <a:gd name="T9" fmla="*/ 485 h 8065"/>
                <a:gd name="T10" fmla="*/ 11521 w 11905"/>
                <a:gd name="T11" fmla="*/ 557 h 8065"/>
                <a:gd name="T12" fmla="*/ 11521 w 11905"/>
                <a:gd name="T13" fmla="*/ 7489 h 8065"/>
                <a:gd name="T14" fmla="*/ 11512 w 11905"/>
                <a:gd name="T15" fmla="*/ 7547 h 8065"/>
                <a:gd name="T16" fmla="*/ 11478 w 11905"/>
                <a:gd name="T17" fmla="*/ 7612 h 8065"/>
                <a:gd name="T18" fmla="*/ 11420 w 11905"/>
                <a:gd name="T19" fmla="*/ 7659 h 8065"/>
                <a:gd name="T20" fmla="*/ 11348 w 11905"/>
                <a:gd name="T21" fmla="*/ 7681 h 8065"/>
                <a:gd name="T22" fmla="*/ 576 w 11905"/>
                <a:gd name="T23" fmla="*/ 7682 h 8065"/>
                <a:gd name="T24" fmla="*/ 518 w 11905"/>
                <a:gd name="T25" fmla="*/ 7674 h 8065"/>
                <a:gd name="T26" fmla="*/ 454 w 11905"/>
                <a:gd name="T27" fmla="*/ 7638 h 8065"/>
                <a:gd name="T28" fmla="*/ 408 w 11905"/>
                <a:gd name="T29" fmla="*/ 7582 h 8065"/>
                <a:gd name="T30" fmla="*/ 385 w 11905"/>
                <a:gd name="T31" fmla="*/ 7509 h 8065"/>
                <a:gd name="T32" fmla="*/ 385 w 11905"/>
                <a:gd name="T33" fmla="*/ 576 h 8065"/>
                <a:gd name="T34" fmla="*/ 392 w 11905"/>
                <a:gd name="T35" fmla="*/ 520 h 8065"/>
                <a:gd name="T36" fmla="*/ 428 w 11905"/>
                <a:gd name="T37" fmla="*/ 454 h 8065"/>
                <a:gd name="T38" fmla="*/ 484 w 11905"/>
                <a:gd name="T39" fmla="*/ 407 h 8065"/>
                <a:gd name="T40" fmla="*/ 556 w 11905"/>
                <a:gd name="T41" fmla="*/ 384 h 8065"/>
                <a:gd name="T42" fmla="*/ 4417 w 11905"/>
                <a:gd name="T43" fmla="*/ 384 h 8065"/>
                <a:gd name="T44" fmla="*/ 576 w 11905"/>
                <a:gd name="T45" fmla="*/ 0 h 8065"/>
                <a:gd name="T46" fmla="*/ 405 w 11905"/>
                <a:gd name="T47" fmla="*/ 26 h 8065"/>
                <a:gd name="T48" fmla="*/ 209 w 11905"/>
                <a:gd name="T49" fmla="*/ 131 h 8065"/>
                <a:gd name="T50" fmla="*/ 69 w 11905"/>
                <a:gd name="T51" fmla="*/ 302 h 8065"/>
                <a:gd name="T52" fmla="*/ 1 w 11905"/>
                <a:gd name="T53" fmla="*/ 517 h 8065"/>
                <a:gd name="T54" fmla="*/ 0 w 11905"/>
                <a:gd name="T55" fmla="*/ 7489 h 8065"/>
                <a:gd name="T56" fmla="*/ 24 w 11905"/>
                <a:gd name="T57" fmla="*/ 7661 h 8065"/>
                <a:gd name="T58" fmla="*/ 131 w 11905"/>
                <a:gd name="T59" fmla="*/ 7857 h 8065"/>
                <a:gd name="T60" fmla="*/ 301 w 11905"/>
                <a:gd name="T61" fmla="*/ 7998 h 8065"/>
                <a:gd name="T62" fmla="*/ 517 w 11905"/>
                <a:gd name="T63" fmla="*/ 8064 h 8065"/>
                <a:gd name="T64" fmla="*/ 11329 w 11905"/>
                <a:gd name="T65" fmla="*/ 8065 h 8065"/>
                <a:gd name="T66" fmla="*/ 11501 w 11905"/>
                <a:gd name="T67" fmla="*/ 8041 h 8065"/>
                <a:gd name="T68" fmla="*/ 11695 w 11905"/>
                <a:gd name="T69" fmla="*/ 7934 h 8065"/>
                <a:gd name="T70" fmla="*/ 11836 w 11905"/>
                <a:gd name="T71" fmla="*/ 7764 h 8065"/>
                <a:gd name="T72" fmla="*/ 11903 w 11905"/>
                <a:gd name="T73" fmla="*/ 7548 h 8065"/>
                <a:gd name="T74" fmla="*/ 11905 w 11905"/>
                <a:gd name="T75" fmla="*/ 576 h 8065"/>
                <a:gd name="T76" fmla="*/ 11880 w 11905"/>
                <a:gd name="T77" fmla="*/ 405 h 8065"/>
                <a:gd name="T78" fmla="*/ 11774 w 11905"/>
                <a:gd name="T79" fmla="*/ 210 h 8065"/>
                <a:gd name="T80" fmla="*/ 11603 w 11905"/>
                <a:gd name="T81" fmla="*/ 69 h 8065"/>
                <a:gd name="T82" fmla="*/ 11388 w 11905"/>
                <a:gd name="T83" fmla="*/ 3 h 8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05" h="8065">
                  <a:moveTo>
                    <a:pt x="11329" y="0"/>
                  </a:moveTo>
                  <a:lnTo>
                    <a:pt x="7489" y="0"/>
                  </a:lnTo>
                  <a:lnTo>
                    <a:pt x="7489" y="384"/>
                  </a:lnTo>
                  <a:lnTo>
                    <a:pt x="11329" y="384"/>
                  </a:lnTo>
                  <a:lnTo>
                    <a:pt x="11348" y="384"/>
                  </a:lnTo>
                  <a:lnTo>
                    <a:pt x="11386" y="393"/>
                  </a:lnTo>
                  <a:lnTo>
                    <a:pt x="11420" y="407"/>
                  </a:lnTo>
                  <a:lnTo>
                    <a:pt x="11452" y="428"/>
                  </a:lnTo>
                  <a:lnTo>
                    <a:pt x="11478" y="454"/>
                  </a:lnTo>
                  <a:lnTo>
                    <a:pt x="11498" y="485"/>
                  </a:lnTo>
                  <a:lnTo>
                    <a:pt x="11512" y="520"/>
                  </a:lnTo>
                  <a:lnTo>
                    <a:pt x="11521" y="557"/>
                  </a:lnTo>
                  <a:lnTo>
                    <a:pt x="11521" y="576"/>
                  </a:lnTo>
                  <a:lnTo>
                    <a:pt x="11521" y="7489"/>
                  </a:lnTo>
                  <a:lnTo>
                    <a:pt x="11521" y="7509"/>
                  </a:lnTo>
                  <a:lnTo>
                    <a:pt x="11512" y="7547"/>
                  </a:lnTo>
                  <a:lnTo>
                    <a:pt x="11498" y="7582"/>
                  </a:lnTo>
                  <a:lnTo>
                    <a:pt x="11478" y="7612"/>
                  </a:lnTo>
                  <a:lnTo>
                    <a:pt x="11452" y="7638"/>
                  </a:lnTo>
                  <a:lnTo>
                    <a:pt x="11420" y="7659"/>
                  </a:lnTo>
                  <a:lnTo>
                    <a:pt x="11386" y="7674"/>
                  </a:lnTo>
                  <a:lnTo>
                    <a:pt x="11348" y="7681"/>
                  </a:lnTo>
                  <a:lnTo>
                    <a:pt x="11329" y="7682"/>
                  </a:lnTo>
                  <a:lnTo>
                    <a:pt x="576" y="7682"/>
                  </a:lnTo>
                  <a:lnTo>
                    <a:pt x="556" y="7681"/>
                  </a:lnTo>
                  <a:lnTo>
                    <a:pt x="518" y="7674"/>
                  </a:lnTo>
                  <a:lnTo>
                    <a:pt x="484" y="7659"/>
                  </a:lnTo>
                  <a:lnTo>
                    <a:pt x="454" y="7638"/>
                  </a:lnTo>
                  <a:lnTo>
                    <a:pt x="428" y="7612"/>
                  </a:lnTo>
                  <a:lnTo>
                    <a:pt x="408" y="7582"/>
                  </a:lnTo>
                  <a:lnTo>
                    <a:pt x="392" y="7547"/>
                  </a:lnTo>
                  <a:lnTo>
                    <a:pt x="385" y="7509"/>
                  </a:lnTo>
                  <a:lnTo>
                    <a:pt x="385" y="7489"/>
                  </a:lnTo>
                  <a:lnTo>
                    <a:pt x="385" y="576"/>
                  </a:lnTo>
                  <a:lnTo>
                    <a:pt x="385" y="557"/>
                  </a:lnTo>
                  <a:lnTo>
                    <a:pt x="392" y="520"/>
                  </a:lnTo>
                  <a:lnTo>
                    <a:pt x="408" y="485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4" y="407"/>
                  </a:lnTo>
                  <a:lnTo>
                    <a:pt x="518" y="393"/>
                  </a:lnTo>
                  <a:lnTo>
                    <a:pt x="556" y="384"/>
                  </a:lnTo>
                  <a:lnTo>
                    <a:pt x="576" y="384"/>
                  </a:lnTo>
                  <a:lnTo>
                    <a:pt x="4417" y="384"/>
                  </a:lnTo>
                  <a:lnTo>
                    <a:pt x="4417" y="0"/>
                  </a:lnTo>
                  <a:lnTo>
                    <a:pt x="576" y="0"/>
                  </a:lnTo>
                  <a:lnTo>
                    <a:pt x="517" y="3"/>
                  </a:lnTo>
                  <a:lnTo>
                    <a:pt x="405" y="26"/>
                  </a:lnTo>
                  <a:lnTo>
                    <a:pt x="301" y="69"/>
                  </a:lnTo>
                  <a:lnTo>
                    <a:pt x="209" y="131"/>
                  </a:lnTo>
                  <a:lnTo>
                    <a:pt x="131" y="210"/>
                  </a:lnTo>
                  <a:lnTo>
                    <a:pt x="69" y="302"/>
                  </a:lnTo>
                  <a:lnTo>
                    <a:pt x="24" y="405"/>
                  </a:lnTo>
                  <a:lnTo>
                    <a:pt x="1" y="517"/>
                  </a:lnTo>
                  <a:lnTo>
                    <a:pt x="0" y="576"/>
                  </a:lnTo>
                  <a:lnTo>
                    <a:pt x="0" y="7489"/>
                  </a:lnTo>
                  <a:lnTo>
                    <a:pt x="1" y="7548"/>
                  </a:lnTo>
                  <a:lnTo>
                    <a:pt x="24" y="7661"/>
                  </a:lnTo>
                  <a:lnTo>
                    <a:pt x="69" y="7764"/>
                  </a:lnTo>
                  <a:lnTo>
                    <a:pt x="131" y="7857"/>
                  </a:lnTo>
                  <a:lnTo>
                    <a:pt x="209" y="7934"/>
                  </a:lnTo>
                  <a:lnTo>
                    <a:pt x="301" y="7998"/>
                  </a:lnTo>
                  <a:lnTo>
                    <a:pt x="405" y="8041"/>
                  </a:lnTo>
                  <a:lnTo>
                    <a:pt x="517" y="8064"/>
                  </a:lnTo>
                  <a:lnTo>
                    <a:pt x="576" y="8065"/>
                  </a:lnTo>
                  <a:lnTo>
                    <a:pt x="11329" y="8065"/>
                  </a:lnTo>
                  <a:lnTo>
                    <a:pt x="11388" y="8064"/>
                  </a:lnTo>
                  <a:lnTo>
                    <a:pt x="11501" y="8041"/>
                  </a:lnTo>
                  <a:lnTo>
                    <a:pt x="11603" y="7998"/>
                  </a:lnTo>
                  <a:lnTo>
                    <a:pt x="11695" y="7934"/>
                  </a:lnTo>
                  <a:lnTo>
                    <a:pt x="11774" y="7857"/>
                  </a:lnTo>
                  <a:lnTo>
                    <a:pt x="11836" y="7764"/>
                  </a:lnTo>
                  <a:lnTo>
                    <a:pt x="11880" y="7661"/>
                  </a:lnTo>
                  <a:lnTo>
                    <a:pt x="11903" y="7548"/>
                  </a:lnTo>
                  <a:lnTo>
                    <a:pt x="11905" y="7489"/>
                  </a:lnTo>
                  <a:lnTo>
                    <a:pt x="11905" y="576"/>
                  </a:lnTo>
                  <a:lnTo>
                    <a:pt x="11903" y="517"/>
                  </a:lnTo>
                  <a:lnTo>
                    <a:pt x="11880" y="405"/>
                  </a:lnTo>
                  <a:lnTo>
                    <a:pt x="11836" y="302"/>
                  </a:lnTo>
                  <a:lnTo>
                    <a:pt x="11774" y="210"/>
                  </a:lnTo>
                  <a:lnTo>
                    <a:pt x="11695" y="131"/>
                  </a:lnTo>
                  <a:lnTo>
                    <a:pt x="11603" y="69"/>
                  </a:lnTo>
                  <a:lnTo>
                    <a:pt x="11501" y="26"/>
                  </a:lnTo>
                  <a:lnTo>
                    <a:pt x="11388" y="3"/>
                  </a:lnTo>
                  <a:lnTo>
                    <a:pt x="11329" y="0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0"/>
            <p:cNvSpPr>
              <a:spLocks noEditPoints="1"/>
            </p:cNvSpPr>
            <p:nvPr/>
          </p:nvSpPr>
          <p:spPr bwMode="auto">
            <a:xfrm>
              <a:off x="11108802" y="4741863"/>
              <a:ext cx="1219200" cy="1625599"/>
            </a:xfrm>
            <a:custGeom>
              <a:avLst/>
              <a:gdLst>
                <a:gd name="T0" fmla="*/ 384 w 2304"/>
                <a:gd name="T1" fmla="*/ 385 h 3072"/>
                <a:gd name="T2" fmla="*/ 1921 w 2304"/>
                <a:gd name="T3" fmla="*/ 385 h 3072"/>
                <a:gd name="T4" fmla="*/ 1921 w 2304"/>
                <a:gd name="T5" fmla="*/ 2453 h 3072"/>
                <a:gd name="T6" fmla="*/ 1920 w 2304"/>
                <a:gd name="T7" fmla="*/ 2476 h 3072"/>
                <a:gd name="T8" fmla="*/ 1911 w 2304"/>
                <a:gd name="T9" fmla="*/ 2522 h 3072"/>
                <a:gd name="T10" fmla="*/ 1892 w 2304"/>
                <a:gd name="T11" fmla="*/ 2565 h 3072"/>
                <a:gd name="T12" fmla="*/ 1866 w 2304"/>
                <a:gd name="T13" fmla="*/ 2603 h 3072"/>
                <a:gd name="T14" fmla="*/ 1835 w 2304"/>
                <a:gd name="T15" fmla="*/ 2634 h 3072"/>
                <a:gd name="T16" fmla="*/ 1797 w 2304"/>
                <a:gd name="T17" fmla="*/ 2660 h 3072"/>
                <a:gd name="T18" fmla="*/ 1754 w 2304"/>
                <a:gd name="T19" fmla="*/ 2679 h 3072"/>
                <a:gd name="T20" fmla="*/ 1708 w 2304"/>
                <a:gd name="T21" fmla="*/ 2688 h 3072"/>
                <a:gd name="T22" fmla="*/ 1685 w 2304"/>
                <a:gd name="T23" fmla="*/ 2689 h 3072"/>
                <a:gd name="T24" fmla="*/ 621 w 2304"/>
                <a:gd name="T25" fmla="*/ 2689 h 3072"/>
                <a:gd name="T26" fmla="*/ 596 w 2304"/>
                <a:gd name="T27" fmla="*/ 2688 h 3072"/>
                <a:gd name="T28" fmla="*/ 550 w 2304"/>
                <a:gd name="T29" fmla="*/ 2679 h 3072"/>
                <a:gd name="T30" fmla="*/ 508 w 2304"/>
                <a:gd name="T31" fmla="*/ 2660 h 3072"/>
                <a:gd name="T32" fmla="*/ 471 w 2304"/>
                <a:gd name="T33" fmla="*/ 2634 h 3072"/>
                <a:gd name="T34" fmla="*/ 438 w 2304"/>
                <a:gd name="T35" fmla="*/ 2603 h 3072"/>
                <a:gd name="T36" fmla="*/ 413 w 2304"/>
                <a:gd name="T37" fmla="*/ 2565 h 3072"/>
                <a:gd name="T38" fmla="*/ 394 w 2304"/>
                <a:gd name="T39" fmla="*/ 2522 h 3072"/>
                <a:gd name="T40" fmla="*/ 386 w 2304"/>
                <a:gd name="T41" fmla="*/ 2476 h 3072"/>
                <a:gd name="T42" fmla="*/ 384 w 2304"/>
                <a:gd name="T43" fmla="*/ 2453 h 3072"/>
                <a:gd name="T44" fmla="*/ 384 w 2304"/>
                <a:gd name="T45" fmla="*/ 385 h 3072"/>
                <a:gd name="T46" fmla="*/ 621 w 2304"/>
                <a:gd name="T47" fmla="*/ 3072 h 3072"/>
                <a:gd name="T48" fmla="*/ 1683 w 2304"/>
                <a:gd name="T49" fmla="*/ 3072 h 3072"/>
                <a:gd name="T50" fmla="*/ 1748 w 2304"/>
                <a:gd name="T51" fmla="*/ 3071 h 3072"/>
                <a:gd name="T52" fmla="*/ 1869 w 2304"/>
                <a:gd name="T53" fmla="*/ 3046 h 3072"/>
                <a:gd name="T54" fmla="*/ 1980 w 2304"/>
                <a:gd name="T55" fmla="*/ 2999 h 3072"/>
                <a:gd name="T56" fmla="*/ 2079 w 2304"/>
                <a:gd name="T57" fmla="*/ 2931 h 3072"/>
                <a:gd name="T58" fmla="*/ 2163 w 2304"/>
                <a:gd name="T59" fmla="*/ 2847 h 3072"/>
                <a:gd name="T60" fmla="*/ 2231 w 2304"/>
                <a:gd name="T61" fmla="*/ 2748 h 3072"/>
                <a:gd name="T62" fmla="*/ 2278 w 2304"/>
                <a:gd name="T63" fmla="*/ 2637 h 3072"/>
                <a:gd name="T64" fmla="*/ 2303 w 2304"/>
                <a:gd name="T65" fmla="*/ 2516 h 3072"/>
                <a:gd name="T66" fmla="*/ 2304 w 2304"/>
                <a:gd name="T67" fmla="*/ 2453 h 3072"/>
                <a:gd name="T68" fmla="*/ 2304 w 2304"/>
                <a:gd name="T69" fmla="*/ 0 h 3072"/>
                <a:gd name="T70" fmla="*/ 0 w 2304"/>
                <a:gd name="T71" fmla="*/ 0 h 3072"/>
                <a:gd name="T72" fmla="*/ 0 w 2304"/>
                <a:gd name="T73" fmla="*/ 2453 h 3072"/>
                <a:gd name="T74" fmla="*/ 3 w 2304"/>
                <a:gd name="T75" fmla="*/ 2516 h 3072"/>
                <a:gd name="T76" fmla="*/ 27 w 2304"/>
                <a:gd name="T77" fmla="*/ 2637 h 3072"/>
                <a:gd name="T78" fmla="*/ 75 w 2304"/>
                <a:gd name="T79" fmla="*/ 2748 h 3072"/>
                <a:gd name="T80" fmla="*/ 141 w 2304"/>
                <a:gd name="T81" fmla="*/ 2847 h 3072"/>
                <a:gd name="T82" fmla="*/ 226 w 2304"/>
                <a:gd name="T83" fmla="*/ 2931 h 3072"/>
                <a:gd name="T84" fmla="*/ 325 w 2304"/>
                <a:gd name="T85" fmla="*/ 2999 h 3072"/>
                <a:gd name="T86" fmla="*/ 436 w 2304"/>
                <a:gd name="T87" fmla="*/ 3046 h 3072"/>
                <a:gd name="T88" fmla="*/ 557 w 2304"/>
                <a:gd name="T89" fmla="*/ 3071 h 3072"/>
                <a:gd name="T90" fmla="*/ 621 w 2304"/>
                <a:gd name="T91" fmla="*/ 3072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4" h="3072">
                  <a:moveTo>
                    <a:pt x="384" y="385"/>
                  </a:moveTo>
                  <a:lnTo>
                    <a:pt x="1921" y="385"/>
                  </a:lnTo>
                  <a:lnTo>
                    <a:pt x="1921" y="2453"/>
                  </a:lnTo>
                  <a:lnTo>
                    <a:pt x="1920" y="2476"/>
                  </a:lnTo>
                  <a:lnTo>
                    <a:pt x="1911" y="2522"/>
                  </a:lnTo>
                  <a:lnTo>
                    <a:pt x="1892" y="2565"/>
                  </a:lnTo>
                  <a:lnTo>
                    <a:pt x="1866" y="2603"/>
                  </a:lnTo>
                  <a:lnTo>
                    <a:pt x="1835" y="2634"/>
                  </a:lnTo>
                  <a:lnTo>
                    <a:pt x="1797" y="2660"/>
                  </a:lnTo>
                  <a:lnTo>
                    <a:pt x="1754" y="2679"/>
                  </a:lnTo>
                  <a:lnTo>
                    <a:pt x="1708" y="2688"/>
                  </a:lnTo>
                  <a:lnTo>
                    <a:pt x="1685" y="2689"/>
                  </a:lnTo>
                  <a:lnTo>
                    <a:pt x="621" y="2689"/>
                  </a:lnTo>
                  <a:lnTo>
                    <a:pt x="596" y="2688"/>
                  </a:lnTo>
                  <a:lnTo>
                    <a:pt x="550" y="2679"/>
                  </a:lnTo>
                  <a:lnTo>
                    <a:pt x="508" y="2660"/>
                  </a:lnTo>
                  <a:lnTo>
                    <a:pt x="471" y="2634"/>
                  </a:lnTo>
                  <a:lnTo>
                    <a:pt x="438" y="2603"/>
                  </a:lnTo>
                  <a:lnTo>
                    <a:pt x="413" y="2565"/>
                  </a:lnTo>
                  <a:lnTo>
                    <a:pt x="394" y="2522"/>
                  </a:lnTo>
                  <a:lnTo>
                    <a:pt x="386" y="2476"/>
                  </a:lnTo>
                  <a:lnTo>
                    <a:pt x="384" y="2453"/>
                  </a:lnTo>
                  <a:lnTo>
                    <a:pt x="384" y="385"/>
                  </a:lnTo>
                  <a:close/>
                  <a:moveTo>
                    <a:pt x="621" y="3072"/>
                  </a:moveTo>
                  <a:lnTo>
                    <a:pt x="1683" y="3072"/>
                  </a:lnTo>
                  <a:lnTo>
                    <a:pt x="1748" y="3071"/>
                  </a:lnTo>
                  <a:lnTo>
                    <a:pt x="1869" y="3046"/>
                  </a:lnTo>
                  <a:lnTo>
                    <a:pt x="1980" y="2999"/>
                  </a:lnTo>
                  <a:lnTo>
                    <a:pt x="2079" y="2931"/>
                  </a:lnTo>
                  <a:lnTo>
                    <a:pt x="2163" y="2847"/>
                  </a:lnTo>
                  <a:lnTo>
                    <a:pt x="2231" y="2748"/>
                  </a:lnTo>
                  <a:lnTo>
                    <a:pt x="2278" y="2637"/>
                  </a:lnTo>
                  <a:lnTo>
                    <a:pt x="2303" y="2516"/>
                  </a:lnTo>
                  <a:lnTo>
                    <a:pt x="2304" y="245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2453"/>
                  </a:lnTo>
                  <a:lnTo>
                    <a:pt x="3" y="2516"/>
                  </a:lnTo>
                  <a:lnTo>
                    <a:pt x="27" y="2637"/>
                  </a:lnTo>
                  <a:lnTo>
                    <a:pt x="75" y="2748"/>
                  </a:lnTo>
                  <a:lnTo>
                    <a:pt x="141" y="2847"/>
                  </a:lnTo>
                  <a:lnTo>
                    <a:pt x="226" y="2931"/>
                  </a:lnTo>
                  <a:lnTo>
                    <a:pt x="325" y="2999"/>
                  </a:lnTo>
                  <a:lnTo>
                    <a:pt x="436" y="3046"/>
                  </a:lnTo>
                  <a:lnTo>
                    <a:pt x="557" y="3071"/>
                  </a:lnTo>
                  <a:lnTo>
                    <a:pt x="621" y="307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1"/>
            <p:cNvSpPr>
              <a:spLocks noEditPoints="1"/>
            </p:cNvSpPr>
            <p:nvPr/>
          </p:nvSpPr>
          <p:spPr bwMode="auto">
            <a:xfrm>
              <a:off x="11413602" y="5046663"/>
              <a:ext cx="609601" cy="609600"/>
            </a:xfrm>
            <a:custGeom>
              <a:avLst/>
              <a:gdLst>
                <a:gd name="T0" fmla="*/ 596 w 1152"/>
                <a:gd name="T1" fmla="*/ 385 h 1152"/>
                <a:gd name="T2" fmla="*/ 668 w 1152"/>
                <a:gd name="T3" fmla="*/ 408 h 1152"/>
                <a:gd name="T4" fmla="*/ 724 w 1152"/>
                <a:gd name="T5" fmla="*/ 454 h 1152"/>
                <a:gd name="T6" fmla="*/ 760 w 1152"/>
                <a:gd name="T7" fmla="*/ 519 h 1152"/>
                <a:gd name="T8" fmla="*/ 769 w 1152"/>
                <a:gd name="T9" fmla="*/ 576 h 1152"/>
                <a:gd name="T10" fmla="*/ 760 w 1152"/>
                <a:gd name="T11" fmla="*/ 634 h 1152"/>
                <a:gd name="T12" fmla="*/ 724 w 1152"/>
                <a:gd name="T13" fmla="*/ 699 h 1152"/>
                <a:gd name="T14" fmla="*/ 668 w 1152"/>
                <a:gd name="T15" fmla="*/ 745 h 1152"/>
                <a:gd name="T16" fmla="*/ 596 w 1152"/>
                <a:gd name="T17" fmla="*/ 768 h 1152"/>
                <a:gd name="T18" fmla="*/ 557 w 1152"/>
                <a:gd name="T19" fmla="*/ 768 h 1152"/>
                <a:gd name="T20" fmla="*/ 485 w 1152"/>
                <a:gd name="T21" fmla="*/ 745 h 1152"/>
                <a:gd name="T22" fmla="*/ 428 w 1152"/>
                <a:gd name="T23" fmla="*/ 699 h 1152"/>
                <a:gd name="T24" fmla="*/ 393 w 1152"/>
                <a:gd name="T25" fmla="*/ 634 h 1152"/>
                <a:gd name="T26" fmla="*/ 384 w 1152"/>
                <a:gd name="T27" fmla="*/ 576 h 1152"/>
                <a:gd name="T28" fmla="*/ 393 w 1152"/>
                <a:gd name="T29" fmla="*/ 519 h 1152"/>
                <a:gd name="T30" fmla="*/ 428 w 1152"/>
                <a:gd name="T31" fmla="*/ 454 h 1152"/>
                <a:gd name="T32" fmla="*/ 485 w 1152"/>
                <a:gd name="T33" fmla="*/ 408 h 1152"/>
                <a:gd name="T34" fmla="*/ 557 w 1152"/>
                <a:gd name="T35" fmla="*/ 385 h 1152"/>
                <a:gd name="T36" fmla="*/ 576 w 1152"/>
                <a:gd name="T37" fmla="*/ 1152 h 1152"/>
                <a:gd name="T38" fmla="*/ 747 w 1152"/>
                <a:gd name="T39" fmla="*/ 1128 h 1152"/>
                <a:gd name="T40" fmla="*/ 943 w 1152"/>
                <a:gd name="T41" fmla="*/ 1021 h 1152"/>
                <a:gd name="T42" fmla="*/ 1084 w 1152"/>
                <a:gd name="T43" fmla="*/ 851 h 1152"/>
                <a:gd name="T44" fmla="*/ 1151 w 1152"/>
                <a:gd name="T45" fmla="*/ 635 h 1152"/>
                <a:gd name="T46" fmla="*/ 1151 w 1152"/>
                <a:gd name="T47" fmla="*/ 517 h 1152"/>
                <a:gd name="T48" fmla="*/ 1084 w 1152"/>
                <a:gd name="T49" fmla="*/ 301 h 1152"/>
                <a:gd name="T50" fmla="*/ 943 w 1152"/>
                <a:gd name="T51" fmla="*/ 131 h 1152"/>
                <a:gd name="T52" fmla="*/ 747 w 1152"/>
                <a:gd name="T53" fmla="*/ 25 h 1152"/>
                <a:gd name="T54" fmla="*/ 576 w 1152"/>
                <a:gd name="T55" fmla="*/ 0 h 1152"/>
                <a:gd name="T56" fmla="*/ 405 w 1152"/>
                <a:gd name="T57" fmla="*/ 25 h 1152"/>
                <a:gd name="T58" fmla="*/ 210 w 1152"/>
                <a:gd name="T59" fmla="*/ 131 h 1152"/>
                <a:gd name="T60" fmla="*/ 69 w 1152"/>
                <a:gd name="T61" fmla="*/ 301 h 1152"/>
                <a:gd name="T62" fmla="*/ 3 w 1152"/>
                <a:gd name="T63" fmla="*/ 517 h 1152"/>
                <a:gd name="T64" fmla="*/ 3 w 1152"/>
                <a:gd name="T65" fmla="*/ 635 h 1152"/>
                <a:gd name="T66" fmla="*/ 69 w 1152"/>
                <a:gd name="T67" fmla="*/ 851 h 1152"/>
                <a:gd name="T68" fmla="*/ 210 w 1152"/>
                <a:gd name="T69" fmla="*/ 1021 h 1152"/>
                <a:gd name="T70" fmla="*/ 405 w 1152"/>
                <a:gd name="T71" fmla="*/ 1128 h 1152"/>
                <a:gd name="T72" fmla="*/ 576 w 1152"/>
                <a:gd name="T7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2" h="1152">
                  <a:moveTo>
                    <a:pt x="576" y="385"/>
                  </a:moveTo>
                  <a:lnTo>
                    <a:pt x="596" y="385"/>
                  </a:lnTo>
                  <a:lnTo>
                    <a:pt x="634" y="392"/>
                  </a:lnTo>
                  <a:lnTo>
                    <a:pt x="668" y="408"/>
                  </a:lnTo>
                  <a:lnTo>
                    <a:pt x="698" y="428"/>
                  </a:lnTo>
                  <a:lnTo>
                    <a:pt x="724" y="454"/>
                  </a:lnTo>
                  <a:lnTo>
                    <a:pt x="746" y="484"/>
                  </a:lnTo>
                  <a:lnTo>
                    <a:pt x="760" y="519"/>
                  </a:lnTo>
                  <a:lnTo>
                    <a:pt x="768" y="556"/>
                  </a:lnTo>
                  <a:lnTo>
                    <a:pt x="769" y="576"/>
                  </a:lnTo>
                  <a:lnTo>
                    <a:pt x="768" y="596"/>
                  </a:lnTo>
                  <a:lnTo>
                    <a:pt x="760" y="634"/>
                  </a:lnTo>
                  <a:lnTo>
                    <a:pt x="746" y="668"/>
                  </a:lnTo>
                  <a:lnTo>
                    <a:pt x="724" y="699"/>
                  </a:lnTo>
                  <a:lnTo>
                    <a:pt x="698" y="725"/>
                  </a:lnTo>
                  <a:lnTo>
                    <a:pt x="668" y="745"/>
                  </a:lnTo>
                  <a:lnTo>
                    <a:pt x="634" y="761"/>
                  </a:lnTo>
                  <a:lnTo>
                    <a:pt x="596" y="768"/>
                  </a:lnTo>
                  <a:lnTo>
                    <a:pt x="576" y="768"/>
                  </a:lnTo>
                  <a:lnTo>
                    <a:pt x="557" y="768"/>
                  </a:lnTo>
                  <a:lnTo>
                    <a:pt x="520" y="761"/>
                  </a:lnTo>
                  <a:lnTo>
                    <a:pt x="485" y="745"/>
                  </a:lnTo>
                  <a:lnTo>
                    <a:pt x="454" y="725"/>
                  </a:lnTo>
                  <a:lnTo>
                    <a:pt x="428" y="699"/>
                  </a:lnTo>
                  <a:lnTo>
                    <a:pt x="408" y="668"/>
                  </a:lnTo>
                  <a:lnTo>
                    <a:pt x="393" y="634"/>
                  </a:lnTo>
                  <a:lnTo>
                    <a:pt x="384" y="596"/>
                  </a:lnTo>
                  <a:lnTo>
                    <a:pt x="384" y="576"/>
                  </a:lnTo>
                  <a:lnTo>
                    <a:pt x="384" y="556"/>
                  </a:lnTo>
                  <a:lnTo>
                    <a:pt x="393" y="519"/>
                  </a:lnTo>
                  <a:lnTo>
                    <a:pt x="408" y="484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5" y="408"/>
                  </a:lnTo>
                  <a:lnTo>
                    <a:pt x="520" y="392"/>
                  </a:lnTo>
                  <a:lnTo>
                    <a:pt x="557" y="385"/>
                  </a:lnTo>
                  <a:lnTo>
                    <a:pt x="576" y="385"/>
                  </a:lnTo>
                  <a:close/>
                  <a:moveTo>
                    <a:pt x="576" y="1152"/>
                  </a:moveTo>
                  <a:lnTo>
                    <a:pt x="635" y="1151"/>
                  </a:lnTo>
                  <a:lnTo>
                    <a:pt x="747" y="1128"/>
                  </a:lnTo>
                  <a:lnTo>
                    <a:pt x="851" y="1083"/>
                  </a:lnTo>
                  <a:lnTo>
                    <a:pt x="943" y="1021"/>
                  </a:lnTo>
                  <a:lnTo>
                    <a:pt x="1021" y="943"/>
                  </a:lnTo>
                  <a:lnTo>
                    <a:pt x="1084" y="851"/>
                  </a:lnTo>
                  <a:lnTo>
                    <a:pt x="1128" y="748"/>
                  </a:lnTo>
                  <a:lnTo>
                    <a:pt x="1151" y="635"/>
                  </a:lnTo>
                  <a:lnTo>
                    <a:pt x="1152" y="576"/>
                  </a:lnTo>
                  <a:lnTo>
                    <a:pt x="1151" y="517"/>
                  </a:lnTo>
                  <a:lnTo>
                    <a:pt x="1128" y="405"/>
                  </a:lnTo>
                  <a:lnTo>
                    <a:pt x="1084" y="301"/>
                  </a:lnTo>
                  <a:lnTo>
                    <a:pt x="1021" y="209"/>
                  </a:lnTo>
                  <a:lnTo>
                    <a:pt x="943" y="131"/>
                  </a:lnTo>
                  <a:lnTo>
                    <a:pt x="851" y="69"/>
                  </a:lnTo>
                  <a:lnTo>
                    <a:pt x="747" y="25"/>
                  </a:lnTo>
                  <a:lnTo>
                    <a:pt x="635" y="2"/>
                  </a:lnTo>
                  <a:lnTo>
                    <a:pt x="576" y="0"/>
                  </a:lnTo>
                  <a:lnTo>
                    <a:pt x="517" y="2"/>
                  </a:lnTo>
                  <a:lnTo>
                    <a:pt x="405" y="25"/>
                  </a:lnTo>
                  <a:lnTo>
                    <a:pt x="302" y="69"/>
                  </a:lnTo>
                  <a:lnTo>
                    <a:pt x="210" y="131"/>
                  </a:lnTo>
                  <a:lnTo>
                    <a:pt x="131" y="209"/>
                  </a:lnTo>
                  <a:lnTo>
                    <a:pt x="69" y="301"/>
                  </a:lnTo>
                  <a:lnTo>
                    <a:pt x="26" y="405"/>
                  </a:lnTo>
                  <a:lnTo>
                    <a:pt x="3" y="517"/>
                  </a:lnTo>
                  <a:lnTo>
                    <a:pt x="0" y="576"/>
                  </a:lnTo>
                  <a:lnTo>
                    <a:pt x="3" y="635"/>
                  </a:lnTo>
                  <a:lnTo>
                    <a:pt x="26" y="748"/>
                  </a:lnTo>
                  <a:lnTo>
                    <a:pt x="69" y="851"/>
                  </a:lnTo>
                  <a:lnTo>
                    <a:pt x="131" y="943"/>
                  </a:lnTo>
                  <a:lnTo>
                    <a:pt x="210" y="1021"/>
                  </a:lnTo>
                  <a:lnTo>
                    <a:pt x="302" y="1083"/>
                  </a:lnTo>
                  <a:lnTo>
                    <a:pt x="405" y="1128"/>
                  </a:lnTo>
                  <a:lnTo>
                    <a:pt x="517" y="1151"/>
                  </a:lnTo>
                  <a:lnTo>
                    <a:pt x="576" y="115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4" name="직사각형 243"/>
          <p:cNvSpPr/>
          <p:nvPr/>
        </p:nvSpPr>
        <p:spPr>
          <a:xfrm>
            <a:off x="3582244" y="2653871"/>
            <a:ext cx="5027511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C4741"/>
                </a:solidFill>
              </a:rPr>
              <a:t>문제</a:t>
            </a:r>
            <a:r>
              <a:rPr lang="en-US" altLang="ko-KR" b="1" dirty="0">
                <a:solidFill>
                  <a:srgbClr val="4C4741"/>
                </a:solidFill>
              </a:rPr>
              <a:t>2. 18</a:t>
            </a:r>
            <a:r>
              <a:rPr lang="ko-KR" altLang="en-US" b="1" dirty="0">
                <a:solidFill>
                  <a:srgbClr val="4C4741"/>
                </a:solidFill>
              </a:rPr>
              <a:t>시</a:t>
            </a:r>
            <a:r>
              <a:rPr lang="en-US" altLang="ko-KR" b="1" dirty="0">
                <a:solidFill>
                  <a:srgbClr val="4C4741"/>
                </a:solidFill>
              </a:rPr>
              <a:t>~20</a:t>
            </a:r>
            <a:r>
              <a:rPr lang="ko-KR" altLang="en-US" b="1" dirty="0">
                <a:solidFill>
                  <a:srgbClr val="4C4741"/>
                </a:solidFill>
              </a:rPr>
              <a:t>시 버스에 승객들이 더 몰릴 것이다</a:t>
            </a:r>
            <a:r>
              <a:rPr lang="en-US" altLang="ko-KR" b="1" dirty="0">
                <a:solidFill>
                  <a:srgbClr val="4C474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C474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C4741"/>
                </a:solidFill>
              </a:rPr>
              <a:t>한계점</a:t>
            </a:r>
            <a:r>
              <a:rPr lang="en-US" altLang="ko-KR" b="1" dirty="0">
                <a:solidFill>
                  <a:srgbClr val="4C4741"/>
                </a:solidFill>
              </a:rPr>
              <a:t>: </a:t>
            </a:r>
            <a:r>
              <a:rPr lang="ko-KR" altLang="en-US" b="1" dirty="0">
                <a:solidFill>
                  <a:srgbClr val="4C4741"/>
                </a:solidFill>
              </a:rPr>
              <a:t>감축기간</a:t>
            </a:r>
            <a:r>
              <a:rPr lang="en-US" altLang="ko-KR" b="1" dirty="0">
                <a:solidFill>
                  <a:srgbClr val="4C4741"/>
                </a:solidFill>
              </a:rPr>
              <a:t>, </a:t>
            </a:r>
            <a:r>
              <a:rPr lang="ko-KR" altLang="en-US" b="1" dirty="0">
                <a:solidFill>
                  <a:srgbClr val="4C4741"/>
                </a:solidFill>
              </a:rPr>
              <a:t>비 감축기간에 퇴근시간 혼잡도를 비교하고 싶었지만</a:t>
            </a:r>
            <a:r>
              <a:rPr lang="en-US" altLang="ko-KR" b="1" dirty="0">
                <a:solidFill>
                  <a:srgbClr val="4C4741"/>
                </a:solidFill>
              </a:rPr>
              <a:t>, </a:t>
            </a:r>
            <a:r>
              <a:rPr lang="ko-KR" altLang="en-US" b="1" dirty="0">
                <a:solidFill>
                  <a:srgbClr val="4C4741"/>
                </a:solidFill>
              </a:rPr>
              <a:t>일별 시간대별 데이터가 없으므로</a:t>
            </a:r>
            <a:r>
              <a:rPr lang="en-US" altLang="ko-KR" b="1" dirty="0">
                <a:solidFill>
                  <a:srgbClr val="4C4741"/>
                </a:solidFill>
              </a:rPr>
              <a:t>, 2020</a:t>
            </a:r>
            <a:r>
              <a:rPr lang="ko-KR" altLang="en-US" b="1" dirty="0">
                <a:solidFill>
                  <a:srgbClr val="4C4741"/>
                </a:solidFill>
              </a:rPr>
              <a:t>년 </a:t>
            </a:r>
            <a:r>
              <a:rPr lang="en-US" altLang="ko-KR" b="1" dirty="0">
                <a:solidFill>
                  <a:srgbClr val="4C4741"/>
                </a:solidFill>
              </a:rPr>
              <a:t>9</a:t>
            </a:r>
            <a:r>
              <a:rPr lang="ko-KR" altLang="en-US" b="1" dirty="0">
                <a:solidFill>
                  <a:srgbClr val="4C4741"/>
                </a:solidFill>
              </a:rPr>
              <a:t>월과 </a:t>
            </a:r>
            <a:r>
              <a:rPr lang="en-US" altLang="ko-KR" b="1" dirty="0">
                <a:solidFill>
                  <a:srgbClr val="4C4741"/>
                </a:solidFill>
              </a:rPr>
              <a:t>8</a:t>
            </a:r>
            <a:r>
              <a:rPr lang="ko-KR" altLang="en-US" b="1" dirty="0">
                <a:solidFill>
                  <a:srgbClr val="4C4741"/>
                </a:solidFill>
              </a:rPr>
              <a:t>월의 승차 승객수를 비교해보았다</a:t>
            </a:r>
            <a:r>
              <a:rPr lang="en-US" altLang="ko-KR" b="1" dirty="0">
                <a:solidFill>
                  <a:srgbClr val="4C4741"/>
                </a:solidFill>
              </a:rPr>
              <a:t>.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grpSp>
        <p:nvGrpSpPr>
          <p:cNvPr id="254" name="Group 19"/>
          <p:cNvGrpSpPr>
            <a:grpSpLocks noChangeAspect="1"/>
          </p:cNvGrpSpPr>
          <p:nvPr/>
        </p:nvGrpSpPr>
        <p:grpSpPr bwMode="auto">
          <a:xfrm>
            <a:off x="3859215" y="210479"/>
            <a:ext cx="408773" cy="408773"/>
            <a:chOff x="2349" y="2828"/>
            <a:chExt cx="1784" cy="1784"/>
          </a:xfrm>
        </p:grpSpPr>
        <p:sp>
          <p:nvSpPr>
            <p:cNvPr id="255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28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7891409" y="2181543"/>
            <a:ext cx="613101" cy="352693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7917568" y="5160420"/>
            <a:ext cx="560782" cy="342222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8626684" y="1265830"/>
            <a:ext cx="3291248" cy="1578037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결론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9</a:t>
            </a:r>
            <a:r>
              <a:rPr lang="ko-KR" altLang="en-US" sz="1000" dirty="0">
                <a:solidFill>
                  <a:prstClr val="white"/>
                </a:solidFill>
              </a:rPr>
              <a:t>월에 </a:t>
            </a:r>
            <a:r>
              <a:rPr lang="en-US" altLang="ko-KR" sz="1000" dirty="0">
                <a:solidFill>
                  <a:prstClr val="white"/>
                </a:solidFill>
              </a:rPr>
              <a:t>21</a:t>
            </a:r>
            <a:r>
              <a:rPr lang="ko-KR" altLang="en-US" sz="1000" dirty="0">
                <a:solidFill>
                  <a:prstClr val="white"/>
                </a:solidFill>
              </a:rPr>
              <a:t>시 이후 버스가 감축 되어 </a:t>
            </a:r>
            <a:r>
              <a:rPr lang="en-US" altLang="ko-KR" sz="1000" dirty="0">
                <a:solidFill>
                  <a:prstClr val="white"/>
                </a:solidFill>
              </a:rPr>
              <a:t>21</a:t>
            </a:r>
            <a:r>
              <a:rPr lang="ko-KR" altLang="en-US" sz="1000" dirty="0">
                <a:solidFill>
                  <a:prstClr val="white"/>
                </a:solidFill>
              </a:rPr>
              <a:t>시 이전 </a:t>
            </a:r>
            <a:r>
              <a:rPr lang="en-US" altLang="ko-KR" sz="1000" dirty="0">
                <a:solidFill>
                  <a:prstClr val="white"/>
                </a:solidFill>
              </a:rPr>
              <a:t>18</a:t>
            </a:r>
            <a:r>
              <a:rPr lang="ko-KR" altLang="en-US" sz="1000" dirty="0">
                <a:solidFill>
                  <a:prstClr val="white"/>
                </a:solidFill>
              </a:rPr>
              <a:t>시 </a:t>
            </a:r>
            <a:r>
              <a:rPr lang="en-US" altLang="ko-KR" sz="1000" dirty="0">
                <a:solidFill>
                  <a:prstClr val="white"/>
                </a:solidFill>
              </a:rPr>
              <a:t>~20</a:t>
            </a:r>
            <a:r>
              <a:rPr lang="ko-KR" altLang="en-US" sz="1000" dirty="0">
                <a:solidFill>
                  <a:prstClr val="white"/>
                </a:solidFill>
              </a:rPr>
              <a:t>시에 탑승 승객 수가 </a:t>
            </a:r>
            <a:r>
              <a:rPr lang="en-US" altLang="ko-KR" sz="1000" dirty="0">
                <a:solidFill>
                  <a:prstClr val="white"/>
                </a:solidFill>
              </a:rPr>
              <a:t>8</a:t>
            </a:r>
            <a:r>
              <a:rPr lang="ko-KR" altLang="en-US" sz="1000" dirty="0">
                <a:solidFill>
                  <a:prstClr val="white"/>
                </a:solidFill>
              </a:rPr>
              <a:t>월 보다 많을 것이라 예상 하였는데</a:t>
            </a:r>
            <a:r>
              <a:rPr lang="en-US" altLang="ko-KR" sz="1000" dirty="0">
                <a:solidFill>
                  <a:prstClr val="white"/>
                </a:solidFill>
              </a:rPr>
              <a:t>, 8</a:t>
            </a:r>
            <a:r>
              <a:rPr lang="ko-KR" altLang="en-US" sz="1000" dirty="0">
                <a:solidFill>
                  <a:prstClr val="white"/>
                </a:solidFill>
              </a:rPr>
              <a:t>월보다 더 낮은 승차 승객 수를 보인다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8626684" y="4945915"/>
            <a:ext cx="3291249" cy="907574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한계점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9</a:t>
            </a:r>
            <a:r>
              <a:rPr lang="ko-KR" altLang="en-US" sz="1000" dirty="0">
                <a:solidFill>
                  <a:prstClr val="white"/>
                </a:solidFill>
              </a:rPr>
              <a:t>월에서 </a:t>
            </a:r>
            <a:r>
              <a:rPr lang="en-US" altLang="ko-KR" sz="1000" dirty="0">
                <a:solidFill>
                  <a:prstClr val="white"/>
                </a:solidFill>
              </a:rPr>
              <a:t>14</a:t>
            </a:r>
            <a:r>
              <a:rPr lang="ko-KR" altLang="en-US" sz="1000" dirty="0">
                <a:solidFill>
                  <a:prstClr val="white"/>
                </a:solidFill>
              </a:rPr>
              <a:t>일 이후는 감축을 하지 않아 정확도는 떨어진다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90" name="직사각형 189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&lt;2020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년 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월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/8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월 버스 승차 인원 합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</p:txBody>
      </p:sp>
      <p:grpSp>
        <p:nvGrpSpPr>
          <p:cNvPr id="191" name="Group 19"/>
          <p:cNvGrpSpPr>
            <a:grpSpLocks noChangeAspect="1"/>
          </p:cNvGrpSpPr>
          <p:nvPr/>
        </p:nvGrpSpPr>
        <p:grpSpPr bwMode="auto">
          <a:xfrm>
            <a:off x="2228764" y="210479"/>
            <a:ext cx="408773" cy="408773"/>
            <a:chOff x="2349" y="2828"/>
            <a:chExt cx="1784" cy="1784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EBEE713-5064-4DE6-BF35-F4F72016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68" y="-752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1E8D3C-2931-4834-B62A-4FFD80CE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3" y="808629"/>
            <a:ext cx="13210846" cy="64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78566000">
            <a:extLst>
              <a:ext uri="{FF2B5EF4-FFF2-40B4-BE49-F238E27FC236}">
                <a16:creationId xmlns:a16="http://schemas.microsoft.com/office/drawing/2014/main" id="{5AAAEB59-F123-4105-BDE2-61E9B706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" y="1265830"/>
            <a:ext cx="7564219" cy="519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117082560">
            <a:extLst>
              <a:ext uri="{FF2B5EF4-FFF2-40B4-BE49-F238E27FC236}">
                <a16:creationId xmlns:a16="http://schemas.microsoft.com/office/drawing/2014/main" id="{AAF30C31-2960-41BD-83F8-C36D7D2F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1" y="5514033"/>
            <a:ext cx="1076325" cy="5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3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2814156" y="1704494"/>
            <a:ext cx="6245636" cy="2353045"/>
            <a:chOff x="8023225" y="4741863"/>
            <a:chExt cx="7407625" cy="5283200"/>
          </a:xfrm>
        </p:grpSpPr>
        <p:sp>
          <p:nvSpPr>
            <p:cNvPr id="149" name="Freeform 48"/>
            <p:cNvSpPr>
              <a:spLocks/>
            </p:cNvSpPr>
            <p:nvPr/>
          </p:nvSpPr>
          <p:spPr bwMode="auto">
            <a:xfrm>
              <a:off x="8023225" y="5757864"/>
              <a:ext cx="7407625" cy="4267199"/>
            </a:xfrm>
            <a:custGeom>
              <a:avLst/>
              <a:gdLst>
                <a:gd name="T0" fmla="*/ 7489 w 11905"/>
                <a:gd name="T1" fmla="*/ 0 h 8065"/>
                <a:gd name="T2" fmla="*/ 11329 w 11905"/>
                <a:gd name="T3" fmla="*/ 384 h 8065"/>
                <a:gd name="T4" fmla="*/ 11386 w 11905"/>
                <a:gd name="T5" fmla="*/ 393 h 8065"/>
                <a:gd name="T6" fmla="*/ 11452 w 11905"/>
                <a:gd name="T7" fmla="*/ 428 h 8065"/>
                <a:gd name="T8" fmla="*/ 11498 w 11905"/>
                <a:gd name="T9" fmla="*/ 485 h 8065"/>
                <a:gd name="T10" fmla="*/ 11521 w 11905"/>
                <a:gd name="T11" fmla="*/ 557 h 8065"/>
                <a:gd name="T12" fmla="*/ 11521 w 11905"/>
                <a:gd name="T13" fmla="*/ 7489 h 8065"/>
                <a:gd name="T14" fmla="*/ 11512 w 11905"/>
                <a:gd name="T15" fmla="*/ 7547 h 8065"/>
                <a:gd name="T16" fmla="*/ 11478 w 11905"/>
                <a:gd name="T17" fmla="*/ 7612 h 8065"/>
                <a:gd name="T18" fmla="*/ 11420 w 11905"/>
                <a:gd name="T19" fmla="*/ 7659 h 8065"/>
                <a:gd name="T20" fmla="*/ 11348 w 11905"/>
                <a:gd name="T21" fmla="*/ 7681 h 8065"/>
                <a:gd name="T22" fmla="*/ 576 w 11905"/>
                <a:gd name="T23" fmla="*/ 7682 h 8065"/>
                <a:gd name="T24" fmla="*/ 518 w 11905"/>
                <a:gd name="T25" fmla="*/ 7674 h 8065"/>
                <a:gd name="T26" fmla="*/ 454 w 11905"/>
                <a:gd name="T27" fmla="*/ 7638 h 8065"/>
                <a:gd name="T28" fmla="*/ 408 w 11905"/>
                <a:gd name="T29" fmla="*/ 7582 h 8065"/>
                <a:gd name="T30" fmla="*/ 385 w 11905"/>
                <a:gd name="T31" fmla="*/ 7509 h 8065"/>
                <a:gd name="T32" fmla="*/ 385 w 11905"/>
                <a:gd name="T33" fmla="*/ 576 h 8065"/>
                <a:gd name="T34" fmla="*/ 392 w 11905"/>
                <a:gd name="T35" fmla="*/ 520 h 8065"/>
                <a:gd name="T36" fmla="*/ 428 w 11905"/>
                <a:gd name="T37" fmla="*/ 454 h 8065"/>
                <a:gd name="T38" fmla="*/ 484 w 11905"/>
                <a:gd name="T39" fmla="*/ 407 h 8065"/>
                <a:gd name="T40" fmla="*/ 556 w 11905"/>
                <a:gd name="T41" fmla="*/ 384 h 8065"/>
                <a:gd name="T42" fmla="*/ 4417 w 11905"/>
                <a:gd name="T43" fmla="*/ 384 h 8065"/>
                <a:gd name="T44" fmla="*/ 576 w 11905"/>
                <a:gd name="T45" fmla="*/ 0 h 8065"/>
                <a:gd name="T46" fmla="*/ 405 w 11905"/>
                <a:gd name="T47" fmla="*/ 26 h 8065"/>
                <a:gd name="T48" fmla="*/ 209 w 11905"/>
                <a:gd name="T49" fmla="*/ 131 h 8065"/>
                <a:gd name="T50" fmla="*/ 69 w 11905"/>
                <a:gd name="T51" fmla="*/ 302 h 8065"/>
                <a:gd name="T52" fmla="*/ 1 w 11905"/>
                <a:gd name="T53" fmla="*/ 517 h 8065"/>
                <a:gd name="T54" fmla="*/ 0 w 11905"/>
                <a:gd name="T55" fmla="*/ 7489 h 8065"/>
                <a:gd name="T56" fmla="*/ 24 w 11905"/>
                <a:gd name="T57" fmla="*/ 7661 h 8065"/>
                <a:gd name="T58" fmla="*/ 131 w 11905"/>
                <a:gd name="T59" fmla="*/ 7857 h 8065"/>
                <a:gd name="T60" fmla="*/ 301 w 11905"/>
                <a:gd name="T61" fmla="*/ 7998 h 8065"/>
                <a:gd name="T62" fmla="*/ 517 w 11905"/>
                <a:gd name="T63" fmla="*/ 8064 h 8065"/>
                <a:gd name="T64" fmla="*/ 11329 w 11905"/>
                <a:gd name="T65" fmla="*/ 8065 h 8065"/>
                <a:gd name="T66" fmla="*/ 11501 w 11905"/>
                <a:gd name="T67" fmla="*/ 8041 h 8065"/>
                <a:gd name="T68" fmla="*/ 11695 w 11905"/>
                <a:gd name="T69" fmla="*/ 7934 h 8065"/>
                <a:gd name="T70" fmla="*/ 11836 w 11905"/>
                <a:gd name="T71" fmla="*/ 7764 h 8065"/>
                <a:gd name="T72" fmla="*/ 11903 w 11905"/>
                <a:gd name="T73" fmla="*/ 7548 h 8065"/>
                <a:gd name="T74" fmla="*/ 11905 w 11905"/>
                <a:gd name="T75" fmla="*/ 576 h 8065"/>
                <a:gd name="T76" fmla="*/ 11880 w 11905"/>
                <a:gd name="T77" fmla="*/ 405 h 8065"/>
                <a:gd name="T78" fmla="*/ 11774 w 11905"/>
                <a:gd name="T79" fmla="*/ 210 h 8065"/>
                <a:gd name="T80" fmla="*/ 11603 w 11905"/>
                <a:gd name="T81" fmla="*/ 69 h 8065"/>
                <a:gd name="T82" fmla="*/ 11388 w 11905"/>
                <a:gd name="T83" fmla="*/ 3 h 8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05" h="8065">
                  <a:moveTo>
                    <a:pt x="11329" y="0"/>
                  </a:moveTo>
                  <a:lnTo>
                    <a:pt x="7489" y="0"/>
                  </a:lnTo>
                  <a:lnTo>
                    <a:pt x="7489" y="384"/>
                  </a:lnTo>
                  <a:lnTo>
                    <a:pt x="11329" y="384"/>
                  </a:lnTo>
                  <a:lnTo>
                    <a:pt x="11348" y="384"/>
                  </a:lnTo>
                  <a:lnTo>
                    <a:pt x="11386" y="393"/>
                  </a:lnTo>
                  <a:lnTo>
                    <a:pt x="11420" y="407"/>
                  </a:lnTo>
                  <a:lnTo>
                    <a:pt x="11452" y="428"/>
                  </a:lnTo>
                  <a:lnTo>
                    <a:pt x="11478" y="454"/>
                  </a:lnTo>
                  <a:lnTo>
                    <a:pt x="11498" y="485"/>
                  </a:lnTo>
                  <a:lnTo>
                    <a:pt x="11512" y="520"/>
                  </a:lnTo>
                  <a:lnTo>
                    <a:pt x="11521" y="557"/>
                  </a:lnTo>
                  <a:lnTo>
                    <a:pt x="11521" y="576"/>
                  </a:lnTo>
                  <a:lnTo>
                    <a:pt x="11521" y="7489"/>
                  </a:lnTo>
                  <a:lnTo>
                    <a:pt x="11521" y="7509"/>
                  </a:lnTo>
                  <a:lnTo>
                    <a:pt x="11512" y="7547"/>
                  </a:lnTo>
                  <a:lnTo>
                    <a:pt x="11498" y="7582"/>
                  </a:lnTo>
                  <a:lnTo>
                    <a:pt x="11478" y="7612"/>
                  </a:lnTo>
                  <a:lnTo>
                    <a:pt x="11452" y="7638"/>
                  </a:lnTo>
                  <a:lnTo>
                    <a:pt x="11420" y="7659"/>
                  </a:lnTo>
                  <a:lnTo>
                    <a:pt x="11386" y="7674"/>
                  </a:lnTo>
                  <a:lnTo>
                    <a:pt x="11348" y="7681"/>
                  </a:lnTo>
                  <a:lnTo>
                    <a:pt x="11329" y="7682"/>
                  </a:lnTo>
                  <a:lnTo>
                    <a:pt x="576" y="7682"/>
                  </a:lnTo>
                  <a:lnTo>
                    <a:pt x="556" y="7681"/>
                  </a:lnTo>
                  <a:lnTo>
                    <a:pt x="518" y="7674"/>
                  </a:lnTo>
                  <a:lnTo>
                    <a:pt x="484" y="7659"/>
                  </a:lnTo>
                  <a:lnTo>
                    <a:pt x="454" y="7638"/>
                  </a:lnTo>
                  <a:lnTo>
                    <a:pt x="428" y="7612"/>
                  </a:lnTo>
                  <a:lnTo>
                    <a:pt x="408" y="7582"/>
                  </a:lnTo>
                  <a:lnTo>
                    <a:pt x="392" y="7547"/>
                  </a:lnTo>
                  <a:lnTo>
                    <a:pt x="385" y="7509"/>
                  </a:lnTo>
                  <a:lnTo>
                    <a:pt x="385" y="7489"/>
                  </a:lnTo>
                  <a:lnTo>
                    <a:pt x="385" y="576"/>
                  </a:lnTo>
                  <a:lnTo>
                    <a:pt x="385" y="557"/>
                  </a:lnTo>
                  <a:lnTo>
                    <a:pt x="392" y="520"/>
                  </a:lnTo>
                  <a:lnTo>
                    <a:pt x="408" y="485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4" y="407"/>
                  </a:lnTo>
                  <a:lnTo>
                    <a:pt x="518" y="393"/>
                  </a:lnTo>
                  <a:lnTo>
                    <a:pt x="556" y="384"/>
                  </a:lnTo>
                  <a:lnTo>
                    <a:pt x="576" y="384"/>
                  </a:lnTo>
                  <a:lnTo>
                    <a:pt x="4417" y="384"/>
                  </a:lnTo>
                  <a:lnTo>
                    <a:pt x="4417" y="0"/>
                  </a:lnTo>
                  <a:lnTo>
                    <a:pt x="576" y="0"/>
                  </a:lnTo>
                  <a:lnTo>
                    <a:pt x="517" y="3"/>
                  </a:lnTo>
                  <a:lnTo>
                    <a:pt x="405" y="26"/>
                  </a:lnTo>
                  <a:lnTo>
                    <a:pt x="301" y="69"/>
                  </a:lnTo>
                  <a:lnTo>
                    <a:pt x="209" y="131"/>
                  </a:lnTo>
                  <a:lnTo>
                    <a:pt x="131" y="210"/>
                  </a:lnTo>
                  <a:lnTo>
                    <a:pt x="69" y="302"/>
                  </a:lnTo>
                  <a:lnTo>
                    <a:pt x="24" y="405"/>
                  </a:lnTo>
                  <a:lnTo>
                    <a:pt x="1" y="517"/>
                  </a:lnTo>
                  <a:lnTo>
                    <a:pt x="0" y="576"/>
                  </a:lnTo>
                  <a:lnTo>
                    <a:pt x="0" y="7489"/>
                  </a:lnTo>
                  <a:lnTo>
                    <a:pt x="1" y="7548"/>
                  </a:lnTo>
                  <a:lnTo>
                    <a:pt x="24" y="7661"/>
                  </a:lnTo>
                  <a:lnTo>
                    <a:pt x="69" y="7764"/>
                  </a:lnTo>
                  <a:lnTo>
                    <a:pt x="131" y="7857"/>
                  </a:lnTo>
                  <a:lnTo>
                    <a:pt x="209" y="7934"/>
                  </a:lnTo>
                  <a:lnTo>
                    <a:pt x="301" y="7998"/>
                  </a:lnTo>
                  <a:lnTo>
                    <a:pt x="405" y="8041"/>
                  </a:lnTo>
                  <a:lnTo>
                    <a:pt x="517" y="8064"/>
                  </a:lnTo>
                  <a:lnTo>
                    <a:pt x="576" y="8065"/>
                  </a:lnTo>
                  <a:lnTo>
                    <a:pt x="11329" y="8065"/>
                  </a:lnTo>
                  <a:lnTo>
                    <a:pt x="11388" y="8064"/>
                  </a:lnTo>
                  <a:lnTo>
                    <a:pt x="11501" y="8041"/>
                  </a:lnTo>
                  <a:lnTo>
                    <a:pt x="11603" y="7998"/>
                  </a:lnTo>
                  <a:lnTo>
                    <a:pt x="11695" y="7934"/>
                  </a:lnTo>
                  <a:lnTo>
                    <a:pt x="11774" y="7857"/>
                  </a:lnTo>
                  <a:lnTo>
                    <a:pt x="11836" y="7764"/>
                  </a:lnTo>
                  <a:lnTo>
                    <a:pt x="11880" y="7661"/>
                  </a:lnTo>
                  <a:lnTo>
                    <a:pt x="11903" y="7548"/>
                  </a:lnTo>
                  <a:lnTo>
                    <a:pt x="11905" y="7489"/>
                  </a:lnTo>
                  <a:lnTo>
                    <a:pt x="11905" y="576"/>
                  </a:lnTo>
                  <a:lnTo>
                    <a:pt x="11903" y="517"/>
                  </a:lnTo>
                  <a:lnTo>
                    <a:pt x="11880" y="405"/>
                  </a:lnTo>
                  <a:lnTo>
                    <a:pt x="11836" y="302"/>
                  </a:lnTo>
                  <a:lnTo>
                    <a:pt x="11774" y="210"/>
                  </a:lnTo>
                  <a:lnTo>
                    <a:pt x="11695" y="131"/>
                  </a:lnTo>
                  <a:lnTo>
                    <a:pt x="11603" y="69"/>
                  </a:lnTo>
                  <a:lnTo>
                    <a:pt x="11501" y="26"/>
                  </a:lnTo>
                  <a:lnTo>
                    <a:pt x="11388" y="3"/>
                  </a:lnTo>
                  <a:lnTo>
                    <a:pt x="11329" y="0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0"/>
            <p:cNvSpPr>
              <a:spLocks noEditPoints="1"/>
            </p:cNvSpPr>
            <p:nvPr/>
          </p:nvSpPr>
          <p:spPr bwMode="auto">
            <a:xfrm>
              <a:off x="11108802" y="4741863"/>
              <a:ext cx="1219200" cy="1625599"/>
            </a:xfrm>
            <a:custGeom>
              <a:avLst/>
              <a:gdLst>
                <a:gd name="T0" fmla="*/ 384 w 2304"/>
                <a:gd name="T1" fmla="*/ 385 h 3072"/>
                <a:gd name="T2" fmla="*/ 1921 w 2304"/>
                <a:gd name="T3" fmla="*/ 385 h 3072"/>
                <a:gd name="T4" fmla="*/ 1921 w 2304"/>
                <a:gd name="T5" fmla="*/ 2453 h 3072"/>
                <a:gd name="T6" fmla="*/ 1920 w 2304"/>
                <a:gd name="T7" fmla="*/ 2476 h 3072"/>
                <a:gd name="T8" fmla="*/ 1911 w 2304"/>
                <a:gd name="T9" fmla="*/ 2522 h 3072"/>
                <a:gd name="T10" fmla="*/ 1892 w 2304"/>
                <a:gd name="T11" fmla="*/ 2565 h 3072"/>
                <a:gd name="T12" fmla="*/ 1866 w 2304"/>
                <a:gd name="T13" fmla="*/ 2603 h 3072"/>
                <a:gd name="T14" fmla="*/ 1835 w 2304"/>
                <a:gd name="T15" fmla="*/ 2634 h 3072"/>
                <a:gd name="T16" fmla="*/ 1797 w 2304"/>
                <a:gd name="T17" fmla="*/ 2660 h 3072"/>
                <a:gd name="T18" fmla="*/ 1754 w 2304"/>
                <a:gd name="T19" fmla="*/ 2679 h 3072"/>
                <a:gd name="T20" fmla="*/ 1708 w 2304"/>
                <a:gd name="T21" fmla="*/ 2688 h 3072"/>
                <a:gd name="T22" fmla="*/ 1685 w 2304"/>
                <a:gd name="T23" fmla="*/ 2689 h 3072"/>
                <a:gd name="T24" fmla="*/ 621 w 2304"/>
                <a:gd name="T25" fmla="*/ 2689 h 3072"/>
                <a:gd name="T26" fmla="*/ 596 w 2304"/>
                <a:gd name="T27" fmla="*/ 2688 h 3072"/>
                <a:gd name="T28" fmla="*/ 550 w 2304"/>
                <a:gd name="T29" fmla="*/ 2679 h 3072"/>
                <a:gd name="T30" fmla="*/ 508 w 2304"/>
                <a:gd name="T31" fmla="*/ 2660 h 3072"/>
                <a:gd name="T32" fmla="*/ 471 w 2304"/>
                <a:gd name="T33" fmla="*/ 2634 h 3072"/>
                <a:gd name="T34" fmla="*/ 438 w 2304"/>
                <a:gd name="T35" fmla="*/ 2603 h 3072"/>
                <a:gd name="T36" fmla="*/ 413 w 2304"/>
                <a:gd name="T37" fmla="*/ 2565 h 3072"/>
                <a:gd name="T38" fmla="*/ 394 w 2304"/>
                <a:gd name="T39" fmla="*/ 2522 h 3072"/>
                <a:gd name="T40" fmla="*/ 386 w 2304"/>
                <a:gd name="T41" fmla="*/ 2476 h 3072"/>
                <a:gd name="T42" fmla="*/ 384 w 2304"/>
                <a:gd name="T43" fmla="*/ 2453 h 3072"/>
                <a:gd name="T44" fmla="*/ 384 w 2304"/>
                <a:gd name="T45" fmla="*/ 385 h 3072"/>
                <a:gd name="T46" fmla="*/ 621 w 2304"/>
                <a:gd name="T47" fmla="*/ 3072 h 3072"/>
                <a:gd name="T48" fmla="*/ 1683 w 2304"/>
                <a:gd name="T49" fmla="*/ 3072 h 3072"/>
                <a:gd name="T50" fmla="*/ 1748 w 2304"/>
                <a:gd name="T51" fmla="*/ 3071 h 3072"/>
                <a:gd name="T52" fmla="*/ 1869 w 2304"/>
                <a:gd name="T53" fmla="*/ 3046 h 3072"/>
                <a:gd name="T54" fmla="*/ 1980 w 2304"/>
                <a:gd name="T55" fmla="*/ 2999 h 3072"/>
                <a:gd name="T56" fmla="*/ 2079 w 2304"/>
                <a:gd name="T57" fmla="*/ 2931 h 3072"/>
                <a:gd name="T58" fmla="*/ 2163 w 2304"/>
                <a:gd name="T59" fmla="*/ 2847 h 3072"/>
                <a:gd name="T60" fmla="*/ 2231 w 2304"/>
                <a:gd name="T61" fmla="*/ 2748 h 3072"/>
                <a:gd name="T62" fmla="*/ 2278 w 2304"/>
                <a:gd name="T63" fmla="*/ 2637 h 3072"/>
                <a:gd name="T64" fmla="*/ 2303 w 2304"/>
                <a:gd name="T65" fmla="*/ 2516 h 3072"/>
                <a:gd name="T66" fmla="*/ 2304 w 2304"/>
                <a:gd name="T67" fmla="*/ 2453 h 3072"/>
                <a:gd name="T68" fmla="*/ 2304 w 2304"/>
                <a:gd name="T69" fmla="*/ 0 h 3072"/>
                <a:gd name="T70" fmla="*/ 0 w 2304"/>
                <a:gd name="T71" fmla="*/ 0 h 3072"/>
                <a:gd name="T72" fmla="*/ 0 w 2304"/>
                <a:gd name="T73" fmla="*/ 2453 h 3072"/>
                <a:gd name="T74" fmla="*/ 3 w 2304"/>
                <a:gd name="T75" fmla="*/ 2516 h 3072"/>
                <a:gd name="T76" fmla="*/ 27 w 2304"/>
                <a:gd name="T77" fmla="*/ 2637 h 3072"/>
                <a:gd name="T78" fmla="*/ 75 w 2304"/>
                <a:gd name="T79" fmla="*/ 2748 h 3072"/>
                <a:gd name="T80" fmla="*/ 141 w 2304"/>
                <a:gd name="T81" fmla="*/ 2847 h 3072"/>
                <a:gd name="T82" fmla="*/ 226 w 2304"/>
                <a:gd name="T83" fmla="*/ 2931 h 3072"/>
                <a:gd name="T84" fmla="*/ 325 w 2304"/>
                <a:gd name="T85" fmla="*/ 2999 h 3072"/>
                <a:gd name="T86" fmla="*/ 436 w 2304"/>
                <a:gd name="T87" fmla="*/ 3046 h 3072"/>
                <a:gd name="T88" fmla="*/ 557 w 2304"/>
                <a:gd name="T89" fmla="*/ 3071 h 3072"/>
                <a:gd name="T90" fmla="*/ 621 w 2304"/>
                <a:gd name="T91" fmla="*/ 3072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4" h="3072">
                  <a:moveTo>
                    <a:pt x="384" y="385"/>
                  </a:moveTo>
                  <a:lnTo>
                    <a:pt x="1921" y="385"/>
                  </a:lnTo>
                  <a:lnTo>
                    <a:pt x="1921" y="2453"/>
                  </a:lnTo>
                  <a:lnTo>
                    <a:pt x="1920" y="2476"/>
                  </a:lnTo>
                  <a:lnTo>
                    <a:pt x="1911" y="2522"/>
                  </a:lnTo>
                  <a:lnTo>
                    <a:pt x="1892" y="2565"/>
                  </a:lnTo>
                  <a:lnTo>
                    <a:pt x="1866" y="2603"/>
                  </a:lnTo>
                  <a:lnTo>
                    <a:pt x="1835" y="2634"/>
                  </a:lnTo>
                  <a:lnTo>
                    <a:pt x="1797" y="2660"/>
                  </a:lnTo>
                  <a:lnTo>
                    <a:pt x="1754" y="2679"/>
                  </a:lnTo>
                  <a:lnTo>
                    <a:pt x="1708" y="2688"/>
                  </a:lnTo>
                  <a:lnTo>
                    <a:pt x="1685" y="2689"/>
                  </a:lnTo>
                  <a:lnTo>
                    <a:pt x="621" y="2689"/>
                  </a:lnTo>
                  <a:lnTo>
                    <a:pt x="596" y="2688"/>
                  </a:lnTo>
                  <a:lnTo>
                    <a:pt x="550" y="2679"/>
                  </a:lnTo>
                  <a:lnTo>
                    <a:pt x="508" y="2660"/>
                  </a:lnTo>
                  <a:lnTo>
                    <a:pt x="471" y="2634"/>
                  </a:lnTo>
                  <a:lnTo>
                    <a:pt x="438" y="2603"/>
                  </a:lnTo>
                  <a:lnTo>
                    <a:pt x="413" y="2565"/>
                  </a:lnTo>
                  <a:lnTo>
                    <a:pt x="394" y="2522"/>
                  </a:lnTo>
                  <a:lnTo>
                    <a:pt x="386" y="2476"/>
                  </a:lnTo>
                  <a:lnTo>
                    <a:pt x="384" y="2453"/>
                  </a:lnTo>
                  <a:lnTo>
                    <a:pt x="384" y="385"/>
                  </a:lnTo>
                  <a:close/>
                  <a:moveTo>
                    <a:pt x="621" y="3072"/>
                  </a:moveTo>
                  <a:lnTo>
                    <a:pt x="1683" y="3072"/>
                  </a:lnTo>
                  <a:lnTo>
                    <a:pt x="1748" y="3071"/>
                  </a:lnTo>
                  <a:lnTo>
                    <a:pt x="1869" y="3046"/>
                  </a:lnTo>
                  <a:lnTo>
                    <a:pt x="1980" y="2999"/>
                  </a:lnTo>
                  <a:lnTo>
                    <a:pt x="2079" y="2931"/>
                  </a:lnTo>
                  <a:lnTo>
                    <a:pt x="2163" y="2847"/>
                  </a:lnTo>
                  <a:lnTo>
                    <a:pt x="2231" y="2748"/>
                  </a:lnTo>
                  <a:lnTo>
                    <a:pt x="2278" y="2637"/>
                  </a:lnTo>
                  <a:lnTo>
                    <a:pt x="2303" y="2516"/>
                  </a:lnTo>
                  <a:lnTo>
                    <a:pt x="2304" y="245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2453"/>
                  </a:lnTo>
                  <a:lnTo>
                    <a:pt x="3" y="2516"/>
                  </a:lnTo>
                  <a:lnTo>
                    <a:pt x="27" y="2637"/>
                  </a:lnTo>
                  <a:lnTo>
                    <a:pt x="75" y="2748"/>
                  </a:lnTo>
                  <a:lnTo>
                    <a:pt x="141" y="2847"/>
                  </a:lnTo>
                  <a:lnTo>
                    <a:pt x="226" y="2931"/>
                  </a:lnTo>
                  <a:lnTo>
                    <a:pt x="325" y="2999"/>
                  </a:lnTo>
                  <a:lnTo>
                    <a:pt x="436" y="3046"/>
                  </a:lnTo>
                  <a:lnTo>
                    <a:pt x="557" y="3071"/>
                  </a:lnTo>
                  <a:lnTo>
                    <a:pt x="621" y="307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1"/>
            <p:cNvSpPr>
              <a:spLocks noEditPoints="1"/>
            </p:cNvSpPr>
            <p:nvPr/>
          </p:nvSpPr>
          <p:spPr bwMode="auto">
            <a:xfrm>
              <a:off x="11413602" y="5046663"/>
              <a:ext cx="609601" cy="609600"/>
            </a:xfrm>
            <a:custGeom>
              <a:avLst/>
              <a:gdLst>
                <a:gd name="T0" fmla="*/ 596 w 1152"/>
                <a:gd name="T1" fmla="*/ 385 h 1152"/>
                <a:gd name="T2" fmla="*/ 668 w 1152"/>
                <a:gd name="T3" fmla="*/ 408 h 1152"/>
                <a:gd name="T4" fmla="*/ 724 w 1152"/>
                <a:gd name="T5" fmla="*/ 454 h 1152"/>
                <a:gd name="T6" fmla="*/ 760 w 1152"/>
                <a:gd name="T7" fmla="*/ 519 h 1152"/>
                <a:gd name="T8" fmla="*/ 769 w 1152"/>
                <a:gd name="T9" fmla="*/ 576 h 1152"/>
                <a:gd name="T10" fmla="*/ 760 w 1152"/>
                <a:gd name="T11" fmla="*/ 634 h 1152"/>
                <a:gd name="T12" fmla="*/ 724 w 1152"/>
                <a:gd name="T13" fmla="*/ 699 h 1152"/>
                <a:gd name="T14" fmla="*/ 668 w 1152"/>
                <a:gd name="T15" fmla="*/ 745 h 1152"/>
                <a:gd name="T16" fmla="*/ 596 w 1152"/>
                <a:gd name="T17" fmla="*/ 768 h 1152"/>
                <a:gd name="T18" fmla="*/ 557 w 1152"/>
                <a:gd name="T19" fmla="*/ 768 h 1152"/>
                <a:gd name="T20" fmla="*/ 485 w 1152"/>
                <a:gd name="T21" fmla="*/ 745 h 1152"/>
                <a:gd name="T22" fmla="*/ 428 w 1152"/>
                <a:gd name="T23" fmla="*/ 699 h 1152"/>
                <a:gd name="T24" fmla="*/ 393 w 1152"/>
                <a:gd name="T25" fmla="*/ 634 h 1152"/>
                <a:gd name="T26" fmla="*/ 384 w 1152"/>
                <a:gd name="T27" fmla="*/ 576 h 1152"/>
                <a:gd name="T28" fmla="*/ 393 w 1152"/>
                <a:gd name="T29" fmla="*/ 519 h 1152"/>
                <a:gd name="T30" fmla="*/ 428 w 1152"/>
                <a:gd name="T31" fmla="*/ 454 h 1152"/>
                <a:gd name="T32" fmla="*/ 485 w 1152"/>
                <a:gd name="T33" fmla="*/ 408 h 1152"/>
                <a:gd name="T34" fmla="*/ 557 w 1152"/>
                <a:gd name="T35" fmla="*/ 385 h 1152"/>
                <a:gd name="T36" fmla="*/ 576 w 1152"/>
                <a:gd name="T37" fmla="*/ 1152 h 1152"/>
                <a:gd name="T38" fmla="*/ 747 w 1152"/>
                <a:gd name="T39" fmla="*/ 1128 h 1152"/>
                <a:gd name="T40" fmla="*/ 943 w 1152"/>
                <a:gd name="T41" fmla="*/ 1021 h 1152"/>
                <a:gd name="T42" fmla="*/ 1084 w 1152"/>
                <a:gd name="T43" fmla="*/ 851 h 1152"/>
                <a:gd name="T44" fmla="*/ 1151 w 1152"/>
                <a:gd name="T45" fmla="*/ 635 h 1152"/>
                <a:gd name="T46" fmla="*/ 1151 w 1152"/>
                <a:gd name="T47" fmla="*/ 517 h 1152"/>
                <a:gd name="T48" fmla="*/ 1084 w 1152"/>
                <a:gd name="T49" fmla="*/ 301 h 1152"/>
                <a:gd name="T50" fmla="*/ 943 w 1152"/>
                <a:gd name="T51" fmla="*/ 131 h 1152"/>
                <a:gd name="T52" fmla="*/ 747 w 1152"/>
                <a:gd name="T53" fmla="*/ 25 h 1152"/>
                <a:gd name="T54" fmla="*/ 576 w 1152"/>
                <a:gd name="T55" fmla="*/ 0 h 1152"/>
                <a:gd name="T56" fmla="*/ 405 w 1152"/>
                <a:gd name="T57" fmla="*/ 25 h 1152"/>
                <a:gd name="T58" fmla="*/ 210 w 1152"/>
                <a:gd name="T59" fmla="*/ 131 h 1152"/>
                <a:gd name="T60" fmla="*/ 69 w 1152"/>
                <a:gd name="T61" fmla="*/ 301 h 1152"/>
                <a:gd name="T62" fmla="*/ 3 w 1152"/>
                <a:gd name="T63" fmla="*/ 517 h 1152"/>
                <a:gd name="T64" fmla="*/ 3 w 1152"/>
                <a:gd name="T65" fmla="*/ 635 h 1152"/>
                <a:gd name="T66" fmla="*/ 69 w 1152"/>
                <a:gd name="T67" fmla="*/ 851 h 1152"/>
                <a:gd name="T68" fmla="*/ 210 w 1152"/>
                <a:gd name="T69" fmla="*/ 1021 h 1152"/>
                <a:gd name="T70" fmla="*/ 405 w 1152"/>
                <a:gd name="T71" fmla="*/ 1128 h 1152"/>
                <a:gd name="T72" fmla="*/ 576 w 1152"/>
                <a:gd name="T7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2" h="1152">
                  <a:moveTo>
                    <a:pt x="576" y="385"/>
                  </a:moveTo>
                  <a:lnTo>
                    <a:pt x="596" y="385"/>
                  </a:lnTo>
                  <a:lnTo>
                    <a:pt x="634" y="392"/>
                  </a:lnTo>
                  <a:lnTo>
                    <a:pt x="668" y="408"/>
                  </a:lnTo>
                  <a:lnTo>
                    <a:pt x="698" y="428"/>
                  </a:lnTo>
                  <a:lnTo>
                    <a:pt x="724" y="454"/>
                  </a:lnTo>
                  <a:lnTo>
                    <a:pt x="746" y="484"/>
                  </a:lnTo>
                  <a:lnTo>
                    <a:pt x="760" y="519"/>
                  </a:lnTo>
                  <a:lnTo>
                    <a:pt x="768" y="556"/>
                  </a:lnTo>
                  <a:lnTo>
                    <a:pt x="769" y="576"/>
                  </a:lnTo>
                  <a:lnTo>
                    <a:pt x="768" y="596"/>
                  </a:lnTo>
                  <a:lnTo>
                    <a:pt x="760" y="634"/>
                  </a:lnTo>
                  <a:lnTo>
                    <a:pt x="746" y="668"/>
                  </a:lnTo>
                  <a:lnTo>
                    <a:pt x="724" y="699"/>
                  </a:lnTo>
                  <a:lnTo>
                    <a:pt x="698" y="725"/>
                  </a:lnTo>
                  <a:lnTo>
                    <a:pt x="668" y="745"/>
                  </a:lnTo>
                  <a:lnTo>
                    <a:pt x="634" y="761"/>
                  </a:lnTo>
                  <a:lnTo>
                    <a:pt x="596" y="768"/>
                  </a:lnTo>
                  <a:lnTo>
                    <a:pt x="576" y="768"/>
                  </a:lnTo>
                  <a:lnTo>
                    <a:pt x="557" y="768"/>
                  </a:lnTo>
                  <a:lnTo>
                    <a:pt x="520" y="761"/>
                  </a:lnTo>
                  <a:lnTo>
                    <a:pt x="485" y="745"/>
                  </a:lnTo>
                  <a:lnTo>
                    <a:pt x="454" y="725"/>
                  </a:lnTo>
                  <a:lnTo>
                    <a:pt x="428" y="699"/>
                  </a:lnTo>
                  <a:lnTo>
                    <a:pt x="408" y="668"/>
                  </a:lnTo>
                  <a:lnTo>
                    <a:pt x="393" y="634"/>
                  </a:lnTo>
                  <a:lnTo>
                    <a:pt x="384" y="596"/>
                  </a:lnTo>
                  <a:lnTo>
                    <a:pt x="384" y="576"/>
                  </a:lnTo>
                  <a:lnTo>
                    <a:pt x="384" y="556"/>
                  </a:lnTo>
                  <a:lnTo>
                    <a:pt x="393" y="519"/>
                  </a:lnTo>
                  <a:lnTo>
                    <a:pt x="408" y="484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5" y="408"/>
                  </a:lnTo>
                  <a:lnTo>
                    <a:pt x="520" y="392"/>
                  </a:lnTo>
                  <a:lnTo>
                    <a:pt x="557" y="385"/>
                  </a:lnTo>
                  <a:lnTo>
                    <a:pt x="576" y="385"/>
                  </a:lnTo>
                  <a:close/>
                  <a:moveTo>
                    <a:pt x="576" y="1152"/>
                  </a:moveTo>
                  <a:lnTo>
                    <a:pt x="635" y="1151"/>
                  </a:lnTo>
                  <a:lnTo>
                    <a:pt x="747" y="1128"/>
                  </a:lnTo>
                  <a:lnTo>
                    <a:pt x="851" y="1083"/>
                  </a:lnTo>
                  <a:lnTo>
                    <a:pt x="943" y="1021"/>
                  </a:lnTo>
                  <a:lnTo>
                    <a:pt x="1021" y="943"/>
                  </a:lnTo>
                  <a:lnTo>
                    <a:pt x="1084" y="851"/>
                  </a:lnTo>
                  <a:lnTo>
                    <a:pt x="1128" y="748"/>
                  </a:lnTo>
                  <a:lnTo>
                    <a:pt x="1151" y="635"/>
                  </a:lnTo>
                  <a:lnTo>
                    <a:pt x="1152" y="576"/>
                  </a:lnTo>
                  <a:lnTo>
                    <a:pt x="1151" y="517"/>
                  </a:lnTo>
                  <a:lnTo>
                    <a:pt x="1128" y="405"/>
                  </a:lnTo>
                  <a:lnTo>
                    <a:pt x="1084" y="301"/>
                  </a:lnTo>
                  <a:lnTo>
                    <a:pt x="1021" y="209"/>
                  </a:lnTo>
                  <a:lnTo>
                    <a:pt x="943" y="131"/>
                  </a:lnTo>
                  <a:lnTo>
                    <a:pt x="851" y="69"/>
                  </a:lnTo>
                  <a:lnTo>
                    <a:pt x="747" y="25"/>
                  </a:lnTo>
                  <a:lnTo>
                    <a:pt x="635" y="2"/>
                  </a:lnTo>
                  <a:lnTo>
                    <a:pt x="576" y="0"/>
                  </a:lnTo>
                  <a:lnTo>
                    <a:pt x="517" y="2"/>
                  </a:lnTo>
                  <a:lnTo>
                    <a:pt x="405" y="25"/>
                  </a:lnTo>
                  <a:lnTo>
                    <a:pt x="302" y="69"/>
                  </a:lnTo>
                  <a:lnTo>
                    <a:pt x="210" y="131"/>
                  </a:lnTo>
                  <a:lnTo>
                    <a:pt x="131" y="209"/>
                  </a:lnTo>
                  <a:lnTo>
                    <a:pt x="69" y="301"/>
                  </a:lnTo>
                  <a:lnTo>
                    <a:pt x="26" y="405"/>
                  </a:lnTo>
                  <a:lnTo>
                    <a:pt x="3" y="517"/>
                  </a:lnTo>
                  <a:lnTo>
                    <a:pt x="0" y="576"/>
                  </a:lnTo>
                  <a:lnTo>
                    <a:pt x="3" y="635"/>
                  </a:lnTo>
                  <a:lnTo>
                    <a:pt x="26" y="748"/>
                  </a:lnTo>
                  <a:lnTo>
                    <a:pt x="69" y="851"/>
                  </a:lnTo>
                  <a:lnTo>
                    <a:pt x="131" y="943"/>
                  </a:lnTo>
                  <a:lnTo>
                    <a:pt x="210" y="1021"/>
                  </a:lnTo>
                  <a:lnTo>
                    <a:pt x="302" y="1083"/>
                  </a:lnTo>
                  <a:lnTo>
                    <a:pt x="405" y="1128"/>
                  </a:lnTo>
                  <a:lnTo>
                    <a:pt x="517" y="1151"/>
                  </a:lnTo>
                  <a:lnTo>
                    <a:pt x="576" y="115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4" name="직사각형 243"/>
          <p:cNvSpPr/>
          <p:nvPr/>
        </p:nvSpPr>
        <p:spPr>
          <a:xfrm>
            <a:off x="3494780" y="2881016"/>
            <a:ext cx="502751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rgbClr val="4C4741"/>
                </a:solidFill>
              </a:rPr>
              <a:t>                       결론</a:t>
            </a:r>
            <a:endParaRPr lang="en-US" altLang="ko-KR" sz="2000" b="1" dirty="0">
              <a:solidFill>
                <a:srgbClr val="4C474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grpSp>
        <p:nvGrpSpPr>
          <p:cNvPr id="254" name="Group 19"/>
          <p:cNvGrpSpPr>
            <a:grpSpLocks noChangeAspect="1"/>
          </p:cNvGrpSpPr>
          <p:nvPr/>
        </p:nvGrpSpPr>
        <p:grpSpPr bwMode="auto">
          <a:xfrm>
            <a:off x="3867166" y="210479"/>
            <a:ext cx="408773" cy="408773"/>
            <a:chOff x="2349" y="2828"/>
            <a:chExt cx="1784" cy="1784"/>
          </a:xfrm>
        </p:grpSpPr>
        <p:sp>
          <p:nvSpPr>
            <p:cNvPr id="255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7891408" y="2136570"/>
            <a:ext cx="613101" cy="352693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7917568" y="5160420"/>
            <a:ext cx="560782" cy="342222"/>
          </a:xfrm>
          <a:prstGeom prst="straightConnector1">
            <a:avLst/>
          </a:prstGeom>
          <a:ln w="28575">
            <a:solidFill>
              <a:srgbClr val="4C4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8659026" y="1347551"/>
            <a:ext cx="3291248" cy="1578037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심야버스는 감축 대상 버스가 아니다</a:t>
            </a:r>
            <a:r>
              <a:rPr lang="en-US" altLang="ko-KR" sz="1000" dirty="0">
                <a:solidFill>
                  <a:prstClr val="white"/>
                </a:solidFill>
              </a:rPr>
              <a:t>. </a:t>
            </a:r>
            <a:r>
              <a:rPr lang="ko-KR" altLang="en-US" sz="1000" dirty="0">
                <a:solidFill>
                  <a:prstClr val="white"/>
                </a:solidFill>
              </a:rPr>
              <a:t>그러나 감축기간에 승차 승객수가 비 감축기간의 승차 승객수보다 낮은 경향을 보인다</a:t>
            </a:r>
            <a:r>
              <a:rPr lang="en-US" altLang="ko-KR" sz="1000" dirty="0">
                <a:solidFill>
                  <a:prstClr val="white"/>
                </a:solidFill>
              </a:rPr>
              <a:t>. 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8626684" y="4703762"/>
            <a:ext cx="3355932" cy="1335885"/>
          </a:xfrm>
          <a:prstGeom prst="roundRect">
            <a:avLst/>
          </a:prstGeom>
          <a:solidFill>
            <a:srgbClr val="FF8A2D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결론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감축기간에는 밤 </a:t>
            </a:r>
            <a:r>
              <a:rPr lang="en-US" altLang="ko-KR" sz="1000" dirty="0">
                <a:solidFill>
                  <a:prstClr val="white"/>
                </a:solidFill>
              </a:rPr>
              <a:t>9</a:t>
            </a:r>
            <a:r>
              <a:rPr lang="ko-KR" altLang="en-US" sz="1000" dirty="0">
                <a:solidFill>
                  <a:prstClr val="white"/>
                </a:solidFill>
              </a:rPr>
              <a:t>시 이후 버스 운행만 줄어드는 것이 아니라 식당</a:t>
            </a:r>
            <a:r>
              <a:rPr lang="en-US" altLang="ko-KR" sz="1000" dirty="0">
                <a:solidFill>
                  <a:prstClr val="white"/>
                </a:solidFill>
              </a:rPr>
              <a:t>,</a:t>
            </a:r>
            <a:r>
              <a:rPr lang="ko-KR" altLang="en-US" sz="1000" dirty="0">
                <a:solidFill>
                  <a:prstClr val="white"/>
                </a:solidFill>
              </a:rPr>
              <a:t>주점 들도 포장만 가능 하였다</a:t>
            </a:r>
            <a:r>
              <a:rPr lang="en-US" altLang="ko-KR" sz="1000" dirty="0">
                <a:solidFill>
                  <a:prstClr val="white"/>
                </a:solidFill>
              </a:rPr>
              <a:t>. </a:t>
            </a:r>
            <a:r>
              <a:rPr lang="ko-KR" altLang="en-US" sz="1000" dirty="0">
                <a:solidFill>
                  <a:prstClr val="white"/>
                </a:solidFill>
              </a:rPr>
              <a:t>그러한 모든 정책으로 인해 사람들이 외출 자체를 줄였다고 판단된다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심야버스 감축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200" kern="0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비감축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기간 승차 승객 수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ko-KR" altLang="en-US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결론</a:t>
            </a:r>
            <a:r>
              <a:rPr lang="en-US" altLang="ko-KR" sz="32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</p:txBody>
      </p:sp>
      <p:grpSp>
        <p:nvGrpSpPr>
          <p:cNvPr id="191" name="Group 19"/>
          <p:cNvGrpSpPr>
            <a:grpSpLocks noChangeAspect="1"/>
          </p:cNvGrpSpPr>
          <p:nvPr/>
        </p:nvGrpSpPr>
        <p:grpSpPr bwMode="auto">
          <a:xfrm>
            <a:off x="1020165" y="177608"/>
            <a:ext cx="408773" cy="408773"/>
            <a:chOff x="2349" y="2828"/>
            <a:chExt cx="1784" cy="1784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EBEE713-5064-4DE6-BF35-F4F72016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68" y="-752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1E8D3C-2931-4834-B62A-4FFD80CE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3" y="808629"/>
            <a:ext cx="13210846" cy="64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1BDE3E9-6ED7-4A0B-BDA1-2EC371AC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59226008">
            <a:extLst>
              <a:ext uri="{FF2B5EF4-FFF2-40B4-BE49-F238E27FC236}">
                <a16:creationId xmlns:a16="http://schemas.microsoft.com/office/drawing/2014/main" id="{E19E36AA-70F0-4F58-965E-61D990BB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" y="1256367"/>
            <a:ext cx="7625568" cy="50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3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371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15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yje4125@gmail.com</cp:lastModifiedBy>
  <cp:revision>65</cp:revision>
  <dcterms:created xsi:type="dcterms:W3CDTF">2020-02-27T15:16:58Z</dcterms:created>
  <dcterms:modified xsi:type="dcterms:W3CDTF">2020-12-05T15:01:37Z</dcterms:modified>
</cp:coreProperties>
</file>