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2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961F-7226-174D-9A76-D083834118C5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345-AC29-1844-9FAD-04E6066F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5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961F-7226-174D-9A76-D083834118C5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345-AC29-1844-9FAD-04E6066F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961F-7226-174D-9A76-D083834118C5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345-AC29-1844-9FAD-04E6066F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961F-7226-174D-9A76-D083834118C5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345-AC29-1844-9FAD-04E6066F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961F-7226-174D-9A76-D083834118C5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345-AC29-1844-9FAD-04E6066F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5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961F-7226-174D-9A76-D083834118C5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345-AC29-1844-9FAD-04E6066F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961F-7226-174D-9A76-D083834118C5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345-AC29-1844-9FAD-04E6066F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961F-7226-174D-9A76-D083834118C5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345-AC29-1844-9FAD-04E6066F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4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961F-7226-174D-9A76-D083834118C5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345-AC29-1844-9FAD-04E6066F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1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961F-7226-174D-9A76-D083834118C5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345-AC29-1844-9FAD-04E6066F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3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961F-7226-174D-9A76-D083834118C5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345-AC29-1844-9FAD-04E6066F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A961F-7226-174D-9A76-D083834118C5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C3345-AC29-1844-9FAD-04E6066F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3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2045509" y="5371747"/>
            <a:ext cx="5410767" cy="805663"/>
            <a:chOff x="1798806" y="4584581"/>
            <a:chExt cx="5410767" cy="805663"/>
          </a:xfrm>
        </p:grpSpPr>
        <p:sp>
          <p:nvSpPr>
            <p:cNvPr id="10" name="Hexagon 9"/>
            <p:cNvSpPr/>
            <p:nvPr/>
          </p:nvSpPr>
          <p:spPr>
            <a:xfrm>
              <a:off x="6275004" y="4584581"/>
              <a:ext cx="934569" cy="805663"/>
            </a:xfrm>
            <a:prstGeom prst="hexagon">
              <a:avLst/>
            </a:prstGeom>
            <a:ln w="762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Email Service</a:t>
              </a:r>
              <a:endParaRPr lang="en-US" sz="800" dirty="0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140741" y="4584581"/>
              <a:ext cx="934569" cy="805663"/>
            </a:xfrm>
            <a:prstGeom prst="hexagon">
              <a:avLst/>
            </a:prstGeom>
            <a:ln w="762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Config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Server</a:t>
              </a:r>
              <a:endParaRPr lang="en-US" sz="800" dirty="0"/>
            </a:p>
          </p:txBody>
        </p:sp>
        <p:sp>
          <p:nvSpPr>
            <p:cNvPr id="12" name="Hexagon 11"/>
            <p:cNvSpPr/>
            <p:nvPr/>
          </p:nvSpPr>
          <p:spPr>
            <a:xfrm>
              <a:off x="4038745" y="4584581"/>
              <a:ext cx="934569" cy="805663"/>
            </a:xfrm>
            <a:prstGeom prst="hexagon">
              <a:avLst/>
            </a:prstGeom>
            <a:ln w="762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Circuit Breaker</a:t>
              </a:r>
              <a:endParaRPr lang="en-US" sz="800" dirty="0"/>
            </a:p>
          </p:txBody>
        </p:sp>
        <p:sp>
          <p:nvSpPr>
            <p:cNvPr id="13" name="Hexagon 12"/>
            <p:cNvSpPr/>
            <p:nvPr/>
          </p:nvSpPr>
          <p:spPr>
            <a:xfrm>
              <a:off x="2908474" y="4584581"/>
              <a:ext cx="934569" cy="805663"/>
            </a:xfrm>
            <a:prstGeom prst="hexagon">
              <a:avLst/>
            </a:prstGeom>
            <a:ln w="762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Registry</a:t>
              </a:r>
              <a:endParaRPr lang="en-US" sz="800" dirty="0"/>
            </a:p>
          </p:txBody>
        </p:sp>
        <p:sp>
          <p:nvSpPr>
            <p:cNvPr id="16" name="Hexagon 15"/>
            <p:cNvSpPr/>
            <p:nvPr/>
          </p:nvSpPr>
          <p:spPr>
            <a:xfrm>
              <a:off x="1798806" y="4584581"/>
              <a:ext cx="934569" cy="805663"/>
            </a:xfrm>
            <a:prstGeom prst="hexagon">
              <a:avLst/>
            </a:prstGeom>
            <a:ln w="762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Distributed Tracing</a:t>
              </a:r>
              <a:endParaRPr lang="en-US" sz="800" dirty="0"/>
            </a:p>
          </p:txBody>
        </p:sp>
      </p:grpSp>
      <p:sp>
        <p:nvSpPr>
          <p:cNvPr id="4" name="Hexagon 3"/>
          <p:cNvSpPr/>
          <p:nvPr/>
        </p:nvSpPr>
        <p:spPr>
          <a:xfrm>
            <a:off x="4283608" y="2778774"/>
            <a:ext cx="934569" cy="805663"/>
          </a:xfrm>
          <a:prstGeom prst="hexagon">
            <a:avLst/>
          </a:prstGeom>
          <a:ln w="76200" cmpd="sng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Edge</a:t>
            </a:r>
            <a:endParaRPr lang="en-US" sz="8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2556915" y="4050905"/>
            <a:ext cx="4387955" cy="807462"/>
            <a:chOff x="2435616" y="4050905"/>
            <a:chExt cx="4387955" cy="807462"/>
          </a:xfrm>
        </p:grpSpPr>
        <p:sp>
          <p:nvSpPr>
            <p:cNvPr id="5" name="Hexagon 4"/>
            <p:cNvSpPr/>
            <p:nvPr/>
          </p:nvSpPr>
          <p:spPr>
            <a:xfrm>
              <a:off x="2435616" y="4050905"/>
              <a:ext cx="934569" cy="805663"/>
            </a:xfrm>
            <a:prstGeom prst="hexagon">
              <a:avLst/>
            </a:prstGeom>
            <a:ln w="76200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Frontend UI</a:t>
              </a:r>
              <a:endParaRPr lang="en-US" sz="800" dirty="0"/>
            </a:p>
          </p:txBody>
        </p:sp>
        <p:sp>
          <p:nvSpPr>
            <p:cNvPr id="6" name="Hexagon 5"/>
            <p:cNvSpPr/>
            <p:nvPr/>
          </p:nvSpPr>
          <p:spPr>
            <a:xfrm>
              <a:off x="3565887" y="4052703"/>
              <a:ext cx="934569" cy="805663"/>
            </a:xfrm>
            <a:prstGeom prst="hexagon">
              <a:avLst/>
            </a:prstGeom>
            <a:ln w="76200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Admin UI</a:t>
              </a:r>
              <a:endParaRPr lang="en-US" sz="800" dirty="0"/>
            </a:p>
          </p:txBody>
        </p:sp>
        <p:sp>
          <p:nvSpPr>
            <p:cNvPr id="8" name="Hexagon 7"/>
            <p:cNvSpPr/>
            <p:nvPr/>
          </p:nvSpPr>
          <p:spPr>
            <a:xfrm>
              <a:off x="4754739" y="4052703"/>
              <a:ext cx="934569" cy="805663"/>
            </a:xfrm>
            <a:prstGeom prst="hexagon">
              <a:avLst/>
            </a:prstGeom>
            <a:ln w="76200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Backend</a:t>
              </a:r>
              <a:endParaRPr lang="en-US" sz="800" dirty="0"/>
            </a:p>
          </p:txBody>
        </p:sp>
        <p:sp>
          <p:nvSpPr>
            <p:cNvPr id="9" name="Hexagon 8"/>
            <p:cNvSpPr/>
            <p:nvPr/>
          </p:nvSpPr>
          <p:spPr>
            <a:xfrm>
              <a:off x="5889002" y="4052704"/>
              <a:ext cx="934569" cy="805663"/>
            </a:xfrm>
            <a:prstGeom prst="hexagon">
              <a:avLst/>
            </a:prstGeom>
            <a:ln w="76200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Answer Repository</a:t>
              </a:r>
              <a:endParaRPr lang="en-US" sz="800" dirty="0"/>
            </a:p>
          </p:txBody>
        </p:sp>
      </p:grpSp>
      <p:sp>
        <p:nvSpPr>
          <p:cNvPr id="15" name="Can 14"/>
          <p:cNvSpPr/>
          <p:nvPr/>
        </p:nvSpPr>
        <p:spPr>
          <a:xfrm>
            <a:off x="7248764" y="4179977"/>
            <a:ext cx="399389" cy="551116"/>
          </a:xfrm>
          <a:prstGeom prst="can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  <a:endParaRPr lang="en-US" sz="1400" dirty="0"/>
          </a:p>
        </p:txBody>
      </p:sp>
      <p:cxnSp>
        <p:nvCxnSpPr>
          <p:cNvPr id="3" name="Straight Connector 2"/>
          <p:cNvCxnSpPr>
            <a:stCxn id="9" idx="0"/>
            <a:endCxn id="15" idx="2"/>
          </p:cNvCxnSpPr>
          <p:nvPr/>
        </p:nvCxnSpPr>
        <p:spPr>
          <a:xfrm flipV="1">
            <a:off x="6944870" y="4455535"/>
            <a:ext cx="303894" cy="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27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18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derrick</dc:creator>
  <cp:lastModifiedBy>derrick</cp:lastModifiedBy>
  <cp:revision>20</cp:revision>
  <dcterms:created xsi:type="dcterms:W3CDTF">2016-09-28T01:03:17Z</dcterms:created>
  <dcterms:modified xsi:type="dcterms:W3CDTF">2016-10-19T06:49:39Z</dcterms:modified>
</cp:coreProperties>
</file>