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0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29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7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1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0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80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1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6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4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A826D-B7E5-44C7-8A05-28F9075AD4C3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DC814-E0B8-41C6-A046-1C91F452D3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0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E33FE1-4BF7-DC30-01F1-AACAE1025959}"/>
              </a:ext>
            </a:extLst>
          </p:cNvPr>
          <p:cNvGrpSpPr/>
          <p:nvPr/>
        </p:nvGrpSpPr>
        <p:grpSpPr>
          <a:xfrm>
            <a:off x="-330506" y="1035586"/>
            <a:ext cx="12856684" cy="4902506"/>
            <a:chOff x="-330506" y="1035586"/>
            <a:chExt cx="12856684" cy="4902506"/>
          </a:xfrm>
        </p:grpSpPr>
        <p:sp>
          <p:nvSpPr>
            <p:cNvPr id="6" name="직사각형 5"/>
            <p:cNvSpPr/>
            <p:nvPr/>
          </p:nvSpPr>
          <p:spPr>
            <a:xfrm>
              <a:off x="-330506" y="1035586"/>
              <a:ext cx="12856684" cy="49025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77651"/>
              <a:ext cx="12192000" cy="902698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02969" y="1254102"/>
              <a:ext cx="1935432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국가 및 주제에 대한 키워드를 선택합니다</a:t>
              </a:r>
              <a:r>
                <a:rPr lang="en-US" altLang="ko-KR" sz="1400" b="1" dirty="0"/>
                <a:t>.</a:t>
              </a:r>
            </a:p>
            <a:p>
              <a:endParaRPr lang="en-US" altLang="ko-KR" dirty="0"/>
            </a:p>
            <a:p>
              <a:r>
                <a:rPr lang="ko-KR" altLang="en-US" sz="1200" dirty="0"/>
                <a:t>시장과 클라이언트의 관심 키워드</a:t>
              </a:r>
              <a:r>
                <a:rPr lang="en-US" altLang="ko-KR" sz="1200" dirty="0"/>
                <a:t>, </a:t>
              </a:r>
              <a:r>
                <a:rPr lang="ko-KR" altLang="en-US" sz="1200" dirty="0" err="1"/>
                <a:t>니즈데이터를</a:t>
              </a:r>
              <a:r>
                <a:rPr lang="ko-KR" altLang="en-US" sz="1200" dirty="0"/>
                <a:t> 분석하여 국가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주제 선정을 포함한 교육 프로그램 커리큘럼을 기획합니다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00258" y="4047446"/>
              <a:ext cx="203138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심층 조사와 연구를 진행합니다</a:t>
              </a:r>
              <a:r>
                <a:rPr lang="en-US" altLang="ko-KR" sz="1400" b="1" dirty="0"/>
                <a:t>. </a:t>
              </a:r>
            </a:p>
            <a:p>
              <a:endParaRPr lang="en-US" altLang="ko-KR" sz="1400" b="1" dirty="0"/>
            </a:p>
            <a:p>
              <a:r>
                <a:rPr lang="en-US" altLang="ko-KR" sz="1200" dirty="0"/>
                <a:t>FGI </a:t>
              </a:r>
              <a:r>
                <a:rPr lang="ko-KR" altLang="en-US" sz="1200" dirty="0"/>
                <a:t>연구원과 해당 국가 및 주제의 외국인 전문가 자문단이 교육 프로그램 연구에 참여하여 구체적인 커리큘럼을 개발합니다</a:t>
              </a:r>
              <a:r>
                <a:rPr lang="en-US" altLang="ko-KR" sz="1200" dirty="0"/>
                <a:t>.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0307" y="1254102"/>
              <a:ext cx="203138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구체적인 프로그램을 구성합니다</a:t>
              </a:r>
              <a:r>
                <a:rPr lang="en-US" altLang="ko-KR" sz="1400" b="1"/>
                <a:t>.</a:t>
              </a:r>
            </a:p>
            <a:p>
              <a:endParaRPr lang="en-US" altLang="ko-KR" sz="1400" b="1"/>
            </a:p>
            <a:p>
              <a:r>
                <a:rPr lang="ko-KR" altLang="en-US" sz="1200"/>
                <a:t>온오프라인 학습</a:t>
              </a:r>
              <a:r>
                <a:rPr lang="en-US" altLang="ko-KR" sz="1200"/>
                <a:t>, </a:t>
              </a:r>
              <a:r>
                <a:rPr lang="ko-KR" altLang="en-US" sz="1200"/>
                <a:t>체험활동을 결합한 밍글에듀만의 외국어</a:t>
              </a:r>
              <a:r>
                <a:rPr lang="en-US" altLang="ko-KR" sz="1200"/>
                <a:t>X</a:t>
              </a:r>
              <a:r>
                <a:rPr lang="ko-KR" altLang="en-US" sz="1200"/>
                <a:t>다문화 커리큘럼을 확정하고 교재와 </a:t>
              </a:r>
              <a:r>
                <a:rPr lang="en-US" altLang="ko-KR" sz="1200"/>
                <a:t>KIT</a:t>
              </a:r>
              <a:r>
                <a:rPr lang="ko-KR" altLang="en-US" sz="1200"/>
                <a:t>를 제작합니다</a:t>
              </a:r>
              <a:r>
                <a:rPr lang="en-US" altLang="ko-KR" sz="1200"/>
                <a:t>. 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67907" y="4047445"/>
              <a:ext cx="20313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수차례 시뮬레이션을 진행합니다</a:t>
              </a:r>
              <a:r>
                <a:rPr lang="en-US" altLang="ko-KR" sz="1400" b="1"/>
                <a:t>.</a:t>
              </a:r>
            </a:p>
            <a:p>
              <a:endParaRPr lang="en-US" altLang="ko-KR" sz="1400" b="1"/>
            </a:p>
            <a:p>
              <a:r>
                <a:rPr lang="en-US" altLang="ko-KR" sz="1200"/>
                <a:t>10</a:t>
              </a:r>
              <a:r>
                <a:rPr lang="ko-KR" altLang="en-US" sz="1200"/>
                <a:t>명의 </a:t>
              </a:r>
              <a:r>
                <a:rPr lang="en-US" altLang="ko-KR" sz="1200"/>
                <a:t>Target Audience</a:t>
              </a:r>
              <a:r>
                <a:rPr lang="ko-KR" altLang="en-US" sz="1200"/>
                <a:t>를 대상으로 프로그램 시뮬레이션을 진행하고 피드백을 받습니다</a:t>
              </a:r>
              <a:r>
                <a:rPr lang="en-US" altLang="ko-KR" sz="1200"/>
                <a:t>. 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844218" y="1355703"/>
              <a:ext cx="20313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최종 교육 및 체험 프로그램 확정</a:t>
              </a:r>
              <a:endParaRPr lang="en-US" altLang="ko-KR" sz="1400" b="1"/>
            </a:p>
            <a:p>
              <a:endParaRPr lang="en-US" altLang="ko-KR" sz="1400" b="1"/>
            </a:p>
            <a:p>
              <a:r>
                <a:rPr lang="ko-KR" altLang="en-US" sz="1200"/>
                <a:t>피드백 결과를 바탕으로 프로그램 커리큘럼과 교재 및 </a:t>
              </a:r>
              <a:r>
                <a:rPr lang="en-US" altLang="ko-KR" sz="1200"/>
                <a:t>KIT</a:t>
              </a:r>
              <a:r>
                <a:rPr lang="ko-KR" altLang="en-US" sz="1200"/>
                <a:t>를 추가 연구보완하여 확정합니다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7406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Anc</dc:creator>
  <cp:lastModifiedBy>SRL</cp:lastModifiedBy>
  <cp:revision>3</cp:revision>
  <dcterms:created xsi:type="dcterms:W3CDTF">2022-07-26T04:54:27Z</dcterms:created>
  <dcterms:modified xsi:type="dcterms:W3CDTF">2022-07-26T05:28:32Z</dcterms:modified>
</cp:coreProperties>
</file>