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5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5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6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4304" y="357447"/>
            <a:ext cx="4644501" cy="5819516"/>
          </a:xfrm>
        </p:spPr>
        <p:txBody>
          <a:bodyPr/>
          <a:lstStyle/>
          <a:p>
            <a:r>
              <a:rPr lang="ko-KR" altLang="en-US" dirty="0"/>
              <a:t>필드 구성</a:t>
            </a:r>
            <a:endParaRPr lang="en-US" altLang="ko-KR" dirty="0"/>
          </a:p>
          <a:p>
            <a:pPr lvl="1"/>
            <a:r>
              <a:rPr lang="ko-KR" altLang="en-US" dirty="0"/>
              <a:t>사용자 정보</a:t>
            </a:r>
            <a:r>
              <a:rPr lang="en-US" altLang="ko-KR" dirty="0"/>
              <a:t>(member)</a:t>
            </a:r>
          </a:p>
          <a:p>
            <a:pPr lvl="2"/>
            <a:r>
              <a:rPr lang="ko-KR" altLang="en-US" dirty="0"/>
              <a:t>사진</a:t>
            </a:r>
            <a:r>
              <a:rPr lang="en-US" altLang="ko-KR" dirty="0"/>
              <a:t>(picture)</a:t>
            </a:r>
          </a:p>
          <a:p>
            <a:pPr lvl="2"/>
            <a:r>
              <a:rPr lang="ko-KR" altLang="en-US" dirty="0"/>
              <a:t>아이디</a:t>
            </a:r>
            <a:r>
              <a:rPr lang="en-US" altLang="ko-KR" dirty="0"/>
              <a:t>(id)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채팅창</a:t>
            </a:r>
            <a:r>
              <a:rPr lang="en-US" altLang="ko-KR" dirty="0"/>
              <a:t>(</a:t>
            </a:r>
            <a:r>
              <a:rPr lang="en-US" altLang="ko-KR" dirty="0" err="1"/>
              <a:t>ChatBox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사진</a:t>
            </a:r>
            <a:r>
              <a:rPr lang="en-US" altLang="ko-KR" dirty="0"/>
              <a:t>(picture)</a:t>
            </a:r>
          </a:p>
          <a:p>
            <a:pPr lvl="2"/>
            <a:r>
              <a:rPr lang="ko-KR" altLang="en-US" dirty="0"/>
              <a:t>아이디</a:t>
            </a:r>
            <a:r>
              <a:rPr lang="en-US" altLang="ko-KR" dirty="0"/>
              <a:t>(id)</a:t>
            </a:r>
          </a:p>
          <a:p>
            <a:pPr lvl="2"/>
            <a:r>
              <a:rPr lang="ko-KR" altLang="en-US" dirty="0" err="1"/>
              <a:t>챗팅글</a:t>
            </a:r>
            <a:r>
              <a:rPr lang="en-US" altLang="ko-KR" dirty="0"/>
              <a:t>(content)</a:t>
            </a:r>
          </a:p>
          <a:p>
            <a:pPr lvl="2"/>
            <a:r>
              <a:rPr lang="ko-KR" altLang="en-US" dirty="0"/>
              <a:t>시간</a:t>
            </a:r>
            <a:r>
              <a:rPr lang="en-US" altLang="ko-KR" dirty="0"/>
              <a:t>(time)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입력창</a:t>
            </a:r>
            <a:r>
              <a:rPr lang="en-US" altLang="ko-KR" dirty="0"/>
              <a:t>(</a:t>
            </a:r>
            <a:r>
              <a:rPr lang="en-US" altLang="ko-KR" dirty="0" err="1"/>
              <a:t>InputBox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챗팅글</a:t>
            </a:r>
            <a:r>
              <a:rPr lang="en-US" altLang="ko-KR" dirty="0"/>
              <a:t>(content)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75C59-98C8-47FC-A786-31827867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98" y="866775"/>
            <a:ext cx="3333750" cy="512445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BF69B4D-AE15-41B6-AB34-44E8746586A0}"/>
              </a:ext>
            </a:extLst>
          </p:cNvPr>
          <p:cNvCxnSpPr>
            <a:cxnSpLocks/>
          </p:cNvCxnSpPr>
          <p:nvPr/>
        </p:nvCxnSpPr>
        <p:spPr>
          <a:xfrm>
            <a:off x="4022148" y="866775"/>
            <a:ext cx="1128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6B22C6F-F987-4150-AE07-2808F2FD5502}"/>
              </a:ext>
            </a:extLst>
          </p:cNvPr>
          <p:cNvCxnSpPr>
            <a:cxnSpLocks/>
          </p:cNvCxnSpPr>
          <p:nvPr/>
        </p:nvCxnSpPr>
        <p:spPr>
          <a:xfrm>
            <a:off x="4022148" y="1562583"/>
            <a:ext cx="1128586" cy="34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57D7CB-44E8-40CD-94BC-4A53CD7FD90A}"/>
              </a:ext>
            </a:extLst>
          </p:cNvPr>
          <p:cNvCxnSpPr>
            <a:cxnSpLocks/>
          </p:cNvCxnSpPr>
          <p:nvPr/>
        </p:nvCxnSpPr>
        <p:spPr>
          <a:xfrm flipV="1">
            <a:off x="4022148" y="4456253"/>
            <a:ext cx="1128586" cy="491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3B9B2A-AC36-486C-8978-132AF106A4FC}"/>
              </a:ext>
            </a:extLst>
          </p:cNvPr>
          <p:cNvCxnSpPr>
            <a:cxnSpLocks/>
          </p:cNvCxnSpPr>
          <p:nvPr/>
        </p:nvCxnSpPr>
        <p:spPr>
          <a:xfrm>
            <a:off x="4022148" y="5991225"/>
            <a:ext cx="1128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4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43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jin</cp:lastModifiedBy>
  <cp:revision>43</cp:revision>
  <dcterms:created xsi:type="dcterms:W3CDTF">2017-06-08T00:20:12Z</dcterms:created>
  <dcterms:modified xsi:type="dcterms:W3CDTF">2018-07-20T05:30:52Z</dcterms:modified>
</cp:coreProperties>
</file>