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95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74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0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65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15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62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56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06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76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5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8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7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1487"/>
            <a:ext cx="105156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5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" y="0"/>
            <a:ext cx="6095902" cy="33568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62895"/>
            <a:ext cx="6102272" cy="33951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468" y="1781267"/>
            <a:ext cx="6089532" cy="336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8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필드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 특징</a:t>
            </a:r>
            <a:r>
              <a:rPr lang="en-US" altLang="ko-KR" dirty="0"/>
              <a:t>(</a:t>
            </a:r>
            <a:r>
              <a:rPr lang="en-US" altLang="ko-KR" dirty="0" err="1"/>
              <a:t>CharacterType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직업</a:t>
            </a:r>
            <a:r>
              <a:rPr lang="en-US" altLang="ko-KR" dirty="0"/>
              <a:t>(job)</a:t>
            </a:r>
          </a:p>
          <a:p>
            <a:pPr lvl="1"/>
            <a:r>
              <a:rPr lang="ko-KR" altLang="en-US" dirty="0"/>
              <a:t>머리스타일</a:t>
            </a:r>
            <a:r>
              <a:rPr lang="en-US" altLang="ko-KR" dirty="0"/>
              <a:t>(hair)</a:t>
            </a:r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(name)</a:t>
            </a:r>
          </a:p>
          <a:p>
            <a:r>
              <a:rPr lang="ko-KR" altLang="en-US" dirty="0"/>
              <a:t>캐릭터</a:t>
            </a:r>
            <a:r>
              <a:rPr lang="en-US" altLang="ko-KR" dirty="0"/>
              <a:t>(Character)</a:t>
            </a:r>
          </a:p>
          <a:p>
            <a:pPr lvl="1"/>
            <a:r>
              <a:rPr lang="ko-KR" altLang="en-US" dirty="0"/>
              <a:t>종족</a:t>
            </a:r>
            <a:r>
              <a:rPr lang="en-US" altLang="ko-KR" dirty="0"/>
              <a:t>(tribe)</a:t>
            </a:r>
          </a:p>
          <a:p>
            <a:pPr lvl="1"/>
            <a:r>
              <a:rPr lang="ko-KR" altLang="en-US" dirty="0"/>
              <a:t>캐릭터 특징</a:t>
            </a:r>
            <a:r>
              <a:rPr lang="en-US" altLang="ko-KR" dirty="0"/>
              <a:t>(l2charType)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51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32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필드 구성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jin</cp:lastModifiedBy>
  <cp:revision>52</cp:revision>
  <dcterms:created xsi:type="dcterms:W3CDTF">2017-06-08T00:20:12Z</dcterms:created>
  <dcterms:modified xsi:type="dcterms:W3CDTF">2018-07-20T07:38:33Z</dcterms:modified>
</cp:coreProperties>
</file>