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8" r:id="rId3"/>
    <p:sldId id="29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95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74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80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65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15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62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56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06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76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5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8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77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" y="0"/>
            <a:ext cx="6095902" cy="335688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E053E02-2EBF-4634-836A-CB74FE8DB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" y="3356886"/>
            <a:ext cx="6083163" cy="34247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133AED4-4FAE-4EA8-B96D-9449739D1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380" y="1561102"/>
            <a:ext cx="6191250" cy="35147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49D1507-8C55-460E-B026-678C5044B6B3}"/>
              </a:ext>
            </a:extLst>
          </p:cNvPr>
          <p:cNvSpPr/>
          <p:nvPr/>
        </p:nvSpPr>
        <p:spPr>
          <a:xfrm>
            <a:off x="100484" y="542611"/>
            <a:ext cx="1436914" cy="8139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458EF9-EC88-4B49-A0F6-462C4D59DAC9}"/>
              </a:ext>
            </a:extLst>
          </p:cNvPr>
          <p:cNvSpPr/>
          <p:nvPr/>
        </p:nvSpPr>
        <p:spPr>
          <a:xfrm>
            <a:off x="100484" y="3848398"/>
            <a:ext cx="1436914" cy="8139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9C7DE5-DAF7-4CE4-AA5D-8021E7CD6256}"/>
              </a:ext>
            </a:extLst>
          </p:cNvPr>
          <p:cNvSpPr/>
          <p:nvPr/>
        </p:nvSpPr>
        <p:spPr>
          <a:xfrm>
            <a:off x="6089532" y="2052036"/>
            <a:ext cx="1507021" cy="87203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511E2D-1B42-4322-948A-0A694A6758F9}"/>
              </a:ext>
            </a:extLst>
          </p:cNvPr>
          <p:cNvSpPr/>
          <p:nvPr/>
        </p:nvSpPr>
        <p:spPr>
          <a:xfrm>
            <a:off x="6641960" y="391886"/>
            <a:ext cx="2250831" cy="73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직업 선택 버튼 관련 메소드 제작</a:t>
            </a:r>
          </a:p>
        </p:txBody>
      </p:sp>
    </p:spTree>
    <p:extLst>
      <p:ext uri="{BB962C8B-B14F-4D97-AF65-F5344CB8AC3E}">
        <p14:creationId xmlns:p14="http://schemas.microsoft.com/office/powerpoint/2010/main" val="244788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" y="0"/>
            <a:ext cx="6095902" cy="335688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E053E02-2EBF-4634-836A-CB74FE8DB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" y="3356886"/>
            <a:ext cx="6083163" cy="34247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133AED4-4FAE-4EA8-B96D-9449739D1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380" y="1561102"/>
            <a:ext cx="6191250" cy="35147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49D1507-8C55-460E-B026-678C5044B6B3}"/>
              </a:ext>
            </a:extLst>
          </p:cNvPr>
          <p:cNvSpPr/>
          <p:nvPr/>
        </p:nvSpPr>
        <p:spPr>
          <a:xfrm>
            <a:off x="100484" y="542611"/>
            <a:ext cx="1436914" cy="8139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458EF9-EC88-4B49-A0F6-462C4D59DAC9}"/>
              </a:ext>
            </a:extLst>
          </p:cNvPr>
          <p:cNvSpPr/>
          <p:nvPr/>
        </p:nvSpPr>
        <p:spPr>
          <a:xfrm>
            <a:off x="100484" y="3848398"/>
            <a:ext cx="1436914" cy="8139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9C7DE5-DAF7-4CE4-AA5D-8021E7CD6256}"/>
              </a:ext>
            </a:extLst>
          </p:cNvPr>
          <p:cNvSpPr/>
          <p:nvPr/>
        </p:nvSpPr>
        <p:spPr>
          <a:xfrm>
            <a:off x="6089532" y="2052036"/>
            <a:ext cx="1507021" cy="87203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A12371-92E0-4914-8262-8A1702D2657A}"/>
              </a:ext>
            </a:extLst>
          </p:cNvPr>
          <p:cNvSpPr/>
          <p:nvPr/>
        </p:nvSpPr>
        <p:spPr>
          <a:xfrm>
            <a:off x="4312418" y="1678442"/>
            <a:ext cx="1681962" cy="106475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C6C457-54A6-4361-B15D-4C66F49ED5BC}"/>
              </a:ext>
            </a:extLst>
          </p:cNvPr>
          <p:cNvSpPr/>
          <p:nvPr/>
        </p:nvSpPr>
        <p:spPr>
          <a:xfrm>
            <a:off x="4233705" y="5035328"/>
            <a:ext cx="1681962" cy="88315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3E9772-EA93-465B-A06B-9C53C013099D}"/>
              </a:ext>
            </a:extLst>
          </p:cNvPr>
          <p:cNvSpPr/>
          <p:nvPr/>
        </p:nvSpPr>
        <p:spPr>
          <a:xfrm>
            <a:off x="10503668" y="3318464"/>
            <a:ext cx="1681962" cy="88315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0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직업선택 버튼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직업 선택 버튼 클릭 시 </a:t>
            </a:r>
            <a:r>
              <a:rPr lang="ko-KR" altLang="en-US" dirty="0" err="1"/>
              <a:t>직업명</a:t>
            </a:r>
            <a:r>
              <a:rPr lang="ko-KR" altLang="en-US" dirty="0"/>
              <a:t> 저장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직업에 따른 설명 출력</a:t>
            </a:r>
          </a:p>
        </p:txBody>
      </p:sp>
    </p:spTree>
    <p:extLst>
      <p:ext uri="{BB962C8B-B14F-4D97-AF65-F5344CB8AC3E}">
        <p14:creationId xmlns:p14="http://schemas.microsoft.com/office/powerpoint/2010/main" val="3162519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24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직업선택 버튼 만들기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jin</cp:lastModifiedBy>
  <cp:revision>55</cp:revision>
  <dcterms:created xsi:type="dcterms:W3CDTF">2017-06-08T00:20:12Z</dcterms:created>
  <dcterms:modified xsi:type="dcterms:W3CDTF">2018-07-20T08:18:31Z</dcterms:modified>
</cp:coreProperties>
</file>