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5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" y="0"/>
            <a:ext cx="6095902" cy="335688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053E02-2EBF-4634-836A-CB74FE8D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" y="3356886"/>
            <a:ext cx="6083163" cy="3424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33AED4-4FAE-4EA8-B96D-9449739D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80" y="1561102"/>
            <a:ext cx="6191250" cy="3514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9D1507-8C55-460E-B026-678C5044B6B3}"/>
              </a:ext>
            </a:extLst>
          </p:cNvPr>
          <p:cNvSpPr/>
          <p:nvPr/>
        </p:nvSpPr>
        <p:spPr>
          <a:xfrm>
            <a:off x="100484" y="542611"/>
            <a:ext cx="1436914" cy="8139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458EF9-EC88-4B49-A0F6-462C4D59DAC9}"/>
              </a:ext>
            </a:extLst>
          </p:cNvPr>
          <p:cNvSpPr/>
          <p:nvPr/>
        </p:nvSpPr>
        <p:spPr>
          <a:xfrm>
            <a:off x="100484" y="3848398"/>
            <a:ext cx="1436914" cy="8139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9C7DE5-DAF7-4CE4-AA5D-8021E7CD6256}"/>
              </a:ext>
            </a:extLst>
          </p:cNvPr>
          <p:cNvSpPr/>
          <p:nvPr/>
        </p:nvSpPr>
        <p:spPr>
          <a:xfrm>
            <a:off x="6089532" y="2052036"/>
            <a:ext cx="1507021" cy="87203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11E2D-1B42-4322-948A-0A694A6758F9}"/>
              </a:ext>
            </a:extLst>
          </p:cNvPr>
          <p:cNvSpPr/>
          <p:nvPr/>
        </p:nvSpPr>
        <p:spPr>
          <a:xfrm>
            <a:off x="6641960" y="187311"/>
            <a:ext cx="2250831" cy="116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머리 스타일과 </a:t>
            </a:r>
            <a:endParaRPr lang="en-US" altLang="ko-KR" dirty="0"/>
          </a:p>
          <a:p>
            <a:pPr algn="ctr"/>
            <a:r>
              <a:rPr lang="ko-KR" altLang="en-US" dirty="0"/>
              <a:t>움직임 살펴보기</a:t>
            </a:r>
            <a:endParaRPr lang="en-US" altLang="ko-KR" dirty="0"/>
          </a:p>
          <a:p>
            <a:pPr algn="ctr"/>
            <a:r>
              <a:rPr lang="ko-KR" altLang="en-US" dirty="0"/>
              <a:t>메소드 제작</a:t>
            </a:r>
          </a:p>
        </p:txBody>
      </p:sp>
    </p:spTree>
    <p:extLst>
      <p:ext uri="{BB962C8B-B14F-4D97-AF65-F5344CB8AC3E}">
        <p14:creationId xmlns:p14="http://schemas.microsoft.com/office/powerpoint/2010/main" val="244788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jin</cp:lastModifiedBy>
  <cp:revision>56</cp:revision>
  <dcterms:created xsi:type="dcterms:W3CDTF">2017-06-08T00:20:12Z</dcterms:created>
  <dcterms:modified xsi:type="dcterms:W3CDTF">2018-07-20T08:41:41Z</dcterms:modified>
</cp:coreProperties>
</file>