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5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0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5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2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6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7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487"/>
            <a:ext cx="10515600" cy="5915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13222" y="685815"/>
            <a:ext cx="2951018" cy="107234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캐릭터를 생성하는 </a:t>
            </a:r>
            <a:r>
              <a:rPr lang="en-US" altLang="ko-KR" dirty="0" err="1"/>
              <a:t>mainClass</a:t>
            </a:r>
            <a:r>
              <a:rPr lang="ko-KR" altLang="en-US"/>
              <a:t>를 만드시오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15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5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jin</cp:lastModifiedBy>
  <cp:revision>55</cp:revision>
  <dcterms:created xsi:type="dcterms:W3CDTF">2017-06-08T00:20:12Z</dcterms:created>
  <dcterms:modified xsi:type="dcterms:W3CDTF">2018-07-20T08:48:04Z</dcterms:modified>
</cp:coreProperties>
</file>