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유나" userId="cacc68a7d898e4df" providerId="LiveId" clId="{E26DFBB2-2745-4332-AC43-0EC8DDB4306B}"/>
    <pc:docChg chg="undo custSel addSld delSld modSld">
      <pc:chgData name="이 유나" userId="cacc68a7d898e4df" providerId="LiveId" clId="{E26DFBB2-2745-4332-AC43-0EC8DDB4306B}" dt="2020-10-04T13:03:08.675" v="6855"/>
      <pc:docMkLst>
        <pc:docMk/>
      </pc:docMkLst>
      <pc:sldChg chg="modSp mod">
        <pc:chgData name="이 유나" userId="cacc68a7d898e4df" providerId="LiveId" clId="{E26DFBB2-2745-4332-AC43-0EC8DDB4306B}" dt="2020-10-04T12:48:44.925" v="5588" actId="207"/>
        <pc:sldMkLst>
          <pc:docMk/>
          <pc:sldMk cId="2129534171" sldId="256"/>
        </pc:sldMkLst>
        <pc:spChg chg="mod">
          <ac:chgData name="이 유나" userId="cacc68a7d898e4df" providerId="LiveId" clId="{E26DFBB2-2745-4332-AC43-0EC8DDB4306B}" dt="2020-10-04T12:48:44.925" v="5588" actId="207"/>
          <ac:spMkLst>
            <pc:docMk/>
            <pc:sldMk cId="2129534171" sldId="256"/>
            <ac:spMk id="5" creationId="{700FF109-A48D-42D5-9655-6A2CE8CF0E91}"/>
          </ac:spMkLst>
        </pc:spChg>
      </pc:sldChg>
      <pc:sldChg chg="modSp mod">
        <pc:chgData name="이 유나" userId="cacc68a7d898e4df" providerId="LiveId" clId="{E26DFBB2-2745-4332-AC43-0EC8DDB4306B}" dt="2020-10-04T12:52:55.218" v="5671" actId="20577"/>
        <pc:sldMkLst>
          <pc:docMk/>
          <pc:sldMk cId="4235349264" sldId="257"/>
        </pc:sldMkLst>
        <pc:spChg chg="mod">
          <ac:chgData name="이 유나" userId="cacc68a7d898e4df" providerId="LiveId" clId="{E26DFBB2-2745-4332-AC43-0EC8DDB4306B}" dt="2020-10-04T12:52:55.218" v="5671" actId="20577"/>
          <ac:spMkLst>
            <pc:docMk/>
            <pc:sldMk cId="4235349264" sldId="257"/>
            <ac:spMk id="3" creationId="{01DBA2EB-71D5-497F-BCED-58AA21914CE4}"/>
          </ac:spMkLst>
        </pc:spChg>
      </pc:sldChg>
      <pc:sldChg chg="addSp delSp modSp mod">
        <pc:chgData name="이 유나" userId="cacc68a7d898e4df" providerId="LiveId" clId="{E26DFBB2-2745-4332-AC43-0EC8DDB4306B}" dt="2020-10-04T12:50:23.526" v="5623" actId="1076"/>
        <pc:sldMkLst>
          <pc:docMk/>
          <pc:sldMk cId="3379736510" sldId="258"/>
        </pc:sldMkLst>
        <pc:spChg chg="mod">
          <ac:chgData name="이 유나" userId="cacc68a7d898e4df" providerId="LiveId" clId="{E26DFBB2-2745-4332-AC43-0EC8DDB4306B}" dt="2020-10-04T12:50:23.526" v="5623" actId="1076"/>
          <ac:spMkLst>
            <pc:docMk/>
            <pc:sldMk cId="3379736510" sldId="258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3:55:20.839" v="2771"/>
          <ac:spMkLst>
            <pc:docMk/>
            <pc:sldMk cId="3379736510" sldId="258"/>
            <ac:spMk id="15" creationId="{087DD7DC-25DF-497C-A794-86EC74552BF5}"/>
          </ac:spMkLst>
        </pc:spChg>
        <pc:spChg chg="add del mod">
          <ac:chgData name="이 유나" userId="cacc68a7d898e4df" providerId="LiveId" clId="{E26DFBB2-2745-4332-AC43-0EC8DDB4306B}" dt="2020-10-02T13:09:12.542" v="8" actId="478"/>
          <ac:spMkLst>
            <pc:docMk/>
            <pc:sldMk cId="3379736510" sldId="258"/>
            <ac:spMk id="19" creationId="{B2A2CCFC-9DA2-463B-8426-C815D4FF0B0C}"/>
          </ac:spMkLst>
        </pc:spChg>
        <pc:picChg chg="add del mod">
          <ac:chgData name="이 유나" userId="cacc68a7d898e4df" providerId="LiveId" clId="{E26DFBB2-2745-4332-AC43-0EC8DDB4306B}" dt="2020-10-02T13:22:30.979" v="959" actId="21"/>
          <ac:picMkLst>
            <pc:docMk/>
            <pc:sldMk cId="3379736510" sldId="258"/>
            <ac:picMk id="21" creationId="{79BC7060-124D-4048-9061-2AD2BC4BD1B3}"/>
          </ac:picMkLst>
        </pc:picChg>
      </pc:sldChg>
      <pc:sldChg chg="addSp delSp modSp add mod">
        <pc:chgData name="이 유나" userId="cacc68a7d898e4df" providerId="LiveId" clId="{E26DFBB2-2745-4332-AC43-0EC8DDB4306B}" dt="2020-10-04T12:50:53.075" v="5636" actId="20577"/>
        <pc:sldMkLst>
          <pc:docMk/>
          <pc:sldMk cId="3948929769" sldId="259"/>
        </pc:sldMkLst>
        <pc:spChg chg="add mod">
          <ac:chgData name="이 유나" userId="cacc68a7d898e4df" providerId="LiveId" clId="{E26DFBB2-2745-4332-AC43-0EC8DDB4306B}" dt="2020-10-04T12:50:53.075" v="5636" actId="20577"/>
          <ac:spMkLst>
            <pc:docMk/>
            <pc:sldMk cId="3948929769" sldId="259"/>
            <ac:spMk id="2" creationId="{F425D423-8AA6-4401-92FD-51C35B22BD65}"/>
          </ac:spMkLst>
        </pc:spChg>
        <pc:spChg chg="del mod">
          <ac:chgData name="이 유나" userId="cacc68a7d898e4df" providerId="LiveId" clId="{E26DFBB2-2745-4332-AC43-0EC8DDB4306B}" dt="2020-10-04T12:50:29.960" v="5625" actId="478"/>
          <ac:spMkLst>
            <pc:docMk/>
            <pc:sldMk cId="3948929769" sldId="259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3:18:26.019" v="410"/>
          <ac:spMkLst>
            <pc:docMk/>
            <pc:sldMk cId="3948929769" sldId="259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3:53:16.028" v="2426" actId="20577"/>
          <ac:spMkLst>
            <pc:docMk/>
            <pc:sldMk cId="3948929769" sldId="259"/>
            <ac:spMk id="15" creationId="{087DD7DC-25DF-497C-A794-86EC74552BF5}"/>
          </ac:spMkLst>
        </pc:spChg>
        <pc:picChg chg="add del">
          <ac:chgData name="이 유나" userId="cacc68a7d898e4df" providerId="LiveId" clId="{E26DFBB2-2745-4332-AC43-0EC8DDB4306B}" dt="2020-10-02T13:22:15.860" v="953" actId="21"/>
          <ac:picMkLst>
            <pc:docMk/>
            <pc:sldMk cId="3948929769" sldId="259"/>
            <ac:picMk id="3" creationId="{5D95CEC1-5940-4E17-B57D-5F8A7A02AC8C}"/>
          </ac:picMkLst>
        </pc:picChg>
        <pc:picChg chg="add">
          <ac:chgData name="이 유나" userId="cacc68a7d898e4df" providerId="LiveId" clId="{E26DFBB2-2745-4332-AC43-0EC8DDB4306B}" dt="2020-10-02T13:22:32.515" v="960" actId="22"/>
          <ac:picMkLst>
            <pc:docMk/>
            <pc:sldMk cId="3948929769" sldId="259"/>
            <ac:picMk id="4" creationId="{62356E9D-10FA-4E08-992B-C237D65D78FF}"/>
          </ac:picMkLst>
        </pc:picChg>
        <pc:picChg chg="del">
          <ac:chgData name="이 유나" userId="cacc68a7d898e4df" providerId="LiveId" clId="{E26DFBB2-2745-4332-AC43-0EC8DDB4306B}" dt="2020-10-02T13:21:38.605" v="951" actId="478"/>
          <ac:picMkLst>
            <pc:docMk/>
            <pc:sldMk cId="3948929769" sldId="259"/>
            <ac:picMk id="17" creationId="{6C693D0E-1F24-43EA-BDAD-B0ED89880BD1}"/>
          </ac:picMkLst>
        </pc:picChg>
      </pc:sldChg>
      <pc:sldChg chg="add del">
        <pc:chgData name="이 유나" userId="cacc68a7d898e4df" providerId="LiveId" clId="{E26DFBB2-2745-4332-AC43-0EC8DDB4306B}" dt="2020-10-02T13:18:54.755" v="457"/>
        <pc:sldMkLst>
          <pc:docMk/>
          <pc:sldMk cId="115386407" sldId="260"/>
        </pc:sldMkLst>
      </pc:sldChg>
      <pc:sldChg chg="addSp delSp modSp add mod">
        <pc:chgData name="이 유나" userId="cacc68a7d898e4df" providerId="LiveId" clId="{E26DFBB2-2745-4332-AC43-0EC8DDB4306B}" dt="2020-10-04T12:50:56.674" v="5639" actId="20577"/>
        <pc:sldMkLst>
          <pc:docMk/>
          <pc:sldMk cId="4109095055" sldId="260"/>
        </pc:sldMkLst>
        <pc:spChg chg="add mod">
          <ac:chgData name="이 유나" userId="cacc68a7d898e4df" providerId="LiveId" clId="{E26DFBB2-2745-4332-AC43-0EC8DDB4306B}" dt="2020-10-04T12:50:56.674" v="5639" actId="20577"/>
          <ac:spMkLst>
            <pc:docMk/>
            <pc:sldMk cId="4109095055" sldId="260"/>
            <ac:spMk id="2" creationId="{239A6821-5B06-4FA7-89B3-2DE64A2848BA}"/>
          </ac:spMkLst>
        </pc:spChg>
        <pc:spChg chg="del mod">
          <ac:chgData name="이 유나" userId="cacc68a7d898e4df" providerId="LiveId" clId="{E26DFBB2-2745-4332-AC43-0EC8DDB4306B}" dt="2020-10-04T12:50:31.962" v="5626" actId="478"/>
          <ac:spMkLst>
            <pc:docMk/>
            <pc:sldMk cId="4109095055" sldId="260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3:25:15.402" v="985" actId="20577"/>
          <ac:spMkLst>
            <pc:docMk/>
            <pc:sldMk cId="4109095055" sldId="260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3:53:27.643" v="2431" actId="20577"/>
          <ac:spMkLst>
            <pc:docMk/>
            <pc:sldMk cId="4109095055" sldId="260"/>
            <ac:spMk id="15" creationId="{087DD7DC-25DF-497C-A794-86EC74552BF5}"/>
          </ac:spMkLst>
        </pc:spChg>
        <pc:picChg chg="add mod">
          <ac:chgData name="이 유나" userId="cacc68a7d898e4df" providerId="LiveId" clId="{E26DFBB2-2745-4332-AC43-0EC8DDB4306B}" dt="2020-10-02T13:31:56.130" v="1543" actId="1076"/>
          <ac:picMkLst>
            <pc:docMk/>
            <pc:sldMk cId="4109095055" sldId="260"/>
            <ac:picMk id="3" creationId="{783C8709-6943-4E3D-8B19-D35EA79E056B}"/>
          </ac:picMkLst>
        </pc:picChg>
        <pc:picChg chg="del">
          <ac:chgData name="이 유나" userId="cacc68a7d898e4df" providerId="LiveId" clId="{E26DFBB2-2745-4332-AC43-0EC8DDB4306B}" dt="2020-10-02T13:31:42.625" v="1537" actId="478"/>
          <ac:picMkLst>
            <pc:docMk/>
            <pc:sldMk cId="4109095055" sldId="260"/>
            <ac:picMk id="4" creationId="{62356E9D-10FA-4E08-992B-C237D65D78FF}"/>
          </ac:picMkLst>
        </pc:picChg>
      </pc:sldChg>
      <pc:sldChg chg="addSp delSp modSp add del mod">
        <pc:chgData name="이 유나" userId="cacc68a7d898e4df" providerId="LiveId" clId="{E26DFBB2-2745-4332-AC43-0EC8DDB4306B}" dt="2020-10-02T13:57:57.211" v="2778" actId="47"/>
        <pc:sldMkLst>
          <pc:docMk/>
          <pc:sldMk cId="1535680532" sldId="261"/>
        </pc:sldMkLst>
        <pc:spChg chg="mod">
          <ac:chgData name="이 유나" userId="cacc68a7d898e4df" providerId="LiveId" clId="{E26DFBB2-2745-4332-AC43-0EC8DDB4306B}" dt="2020-10-02T13:38:07.775" v="1561" actId="20577"/>
          <ac:spMkLst>
            <pc:docMk/>
            <pc:sldMk cId="1535680532" sldId="261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3:38:05.285" v="1559"/>
          <ac:spMkLst>
            <pc:docMk/>
            <pc:sldMk cId="1535680532" sldId="261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3:53:34.248" v="2434" actId="20577"/>
          <ac:spMkLst>
            <pc:docMk/>
            <pc:sldMk cId="1535680532" sldId="261"/>
            <ac:spMk id="15" creationId="{087DD7DC-25DF-497C-A794-86EC74552BF5}"/>
          </ac:spMkLst>
        </pc:spChg>
        <pc:picChg chg="del">
          <ac:chgData name="이 유나" userId="cacc68a7d898e4df" providerId="LiveId" clId="{E26DFBB2-2745-4332-AC43-0EC8DDB4306B}" dt="2020-10-02T13:45:41.159" v="2252" actId="478"/>
          <ac:picMkLst>
            <pc:docMk/>
            <pc:sldMk cId="1535680532" sldId="261"/>
            <ac:picMk id="3" creationId="{783C8709-6943-4E3D-8B19-D35EA79E056B}"/>
          </ac:picMkLst>
        </pc:picChg>
        <pc:picChg chg="add mod">
          <ac:chgData name="이 유나" userId="cacc68a7d898e4df" providerId="LiveId" clId="{E26DFBB2-2745-4332-AC43-0EC8DDB4306B}" dt="2020-10-02T13:51:06.207" v="2255" actId="1076"/>
          <ac:picMkLst>
            <pc:docMk/>
            <pc:sldMk cId="1535680532" sldId="261"/>
            <ac:picMk id="4" creationId="{12C9E5A5-2385-46B1-8456-46DA2FC72DA7}"/>
          </ac:picMkLst>
        </pc:picChg>
      </pc:sldChg>
      <pc:sldChg chg="addSp delSp modSp add mod">
        <pc:chgData name="이 유나" userId="cacc68a7d898e4df" providerId="LiveId" clId="{E26DFBB2-2745-4332-AC43-0EC8DDB4306B}" dt="2020-10-04T12:51:00.226" v="5642" actId="20577"/>
        <pc:sldMkLst>
          <pc:docMk/>
          <pc:sldMk cId="733986755" sldId="262"/>
        </pc:sldMkLst>
        <pc:spChg chg="add mod">
          <ac:chgData name="이 유나" userId="cacc68a7d898e4df" providerId="LiveId" clId="{E26DFBB2-2745-4332-AC43-0EC8DDB4306B}" dt="2020-10-04T12:51:00.226" v="5642" actId="20577"/>
          <ac:spMkLst>
            <pc:docMk/>
            <pc:sldMk cId="733986755" sldId="262"/>
            <ac:spMk id="2" creationId="{F0675001-CDFB-4E29-B889-FFCFB2333A48}"/>
          </ac:spMkLst>
        </pc:spChg>
        <pc:spChg chg="del mod">
          <ac:chgData name="이 유나" userId="cacc68a7d898e4df" providerId="LiveId" clId="{E26DFBB2-2745-4332-AC43-0EC8DDB4306B}" dt="2020-10-04T12:50:34.048" v="5627" actId="478"/>
          <ac:spMkLst>
            <pc:docMk/>
            <pc:sldMk cId="733986755" sldId="262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3:52:38.484" v="2361"/>
          <ac:spMkLst>
            <pc:docMk/>
            <pc:sldMk cId="733986755" sldId="262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3:55:14.625" v="2762"/>
          <ac:spMkLst>
            <pc:docMk/>
            <pc:sldMk cId="733986755" sldId="262"/>
            <ac:spMk id="15" creationId="{087DD7DC-25DF-497C-A794-86EC74552BF5}"/>
          </ac:spMkLst>
        </pc:spChg>
        <pc:picChg chg="add mod">
          <ac:chgData name="이 유나" userId="cacc68a7d898e4df" providerId="LiveId" clId="{E26DFBB2-2745-4332-AC43-0EC8DDB4306B}" dt="2020-10-02T13:55:56.302" v="2777" actId="1076"/>
          <ac:picMkLst>
            <pc:docMk/>
            <pc:sldMk cId="733986755" sldId="262"/>
            <ac:picMk id="3" creationId="{594E5DAA-389D-494C-9C8B-2C99FFDDC14C}"/>
          </ac:picMkLst>
        </pc:picChg>
        <pc:picChg chg="del">
          <ac:chgData name="이 유나" userId="cacc68a7d898e4df" providerId="LiveId" clId="{E26DFBB2-2745-4332-AC43-0EC8DDB4306B}" dt="2020-10-02T13:55:25.844" v="2772" actId="478"/>
          <ac:picMkLst>
            <pc:docMk/>
            <pc:sldMk cId="733986755" sldId="262"/>
            <ac:picMk id="4" creationId="{12C9E5A5-2385-46B1-8456-46DA2FC72DA7}"/>
          </ac:picMkLst>
        </pc:picChg>
      </pc:sldChg>
      <pc:sldChg chg="add del">
        <pc:chgData name="이 유나" userId="cacc68a7d898e4df" providerId="LiveId" clId="{E26DFBB2-2745-4332-AC43-0EC8DDB4306B}" dt="2020-10-02T13:59:26.689" v="2813" actId="47"/>
        <pc:sldMkLst>
          <pc:docMk/>
          <pc:sldMk cId="3742739693" sldId="263"/>
        </pc:sldMkLst>
      </pc:sldChg>
      <pc:sldChg chg="addSp delSp modSp add mod delAnim modAnim">
        <pc:chgData name="이 유나" userId="cacc68a7d898e4df" providerId="LiveId" clId="{E26DFBB2-2745-4332-AC43-0EC8DDB4306B}" dt="2020-10-04T12:50:49.519" v="5633" actId="20577"/>
        <pc:sldMkLst>
          <pc:docMk/>
          <pc:sldMk cId="3943413657" sldId="263"/>
        </pc:sldMkLst>
        <pc:spChg chg="add mod">
          <ac:chgData name="이 유나" userId="cacc68a7d898e4df" providerId="LiveId" clId="{E26DFBB2-2745-4332-AC43-0EC8DDB4306B}" dt="2020-10-04T12:50:49.519" v="5633" actId="20577"/>
          <ac:spMkLst>
            <pc:docMk/>
            <pc:sldMk cId="3943413657" sldId="263"/>
            <ac:spMk id="2" creationId="{9038DF8B-09CB-44DE-A98D-4F3A1D189086}"/>
          </ac:spMkLst>
        </pc:spChg>
        <pc:spChg chg="del">
          <ac:chgData name="이 유나" userId="cacc68a7d898e4df" providerId="LiveId" clId="{E26DFBB2-2745-4332-AC43-0EC8DDB4306B}" dt="2020-10-04T12:50:27.633" v="5624" actId="478"/>
          <ac:spMkLst>
            <pc:docMk/>
            <pc:sldMk cId="3943413657" sldId="263"/>
            <ac:spMk id="9" creationId="{24F2B91B-4660-490E-986A-610976A2B79E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0" creationId="{659290EC-08A5-4AD0-96FC-2899584D2C48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3" creationId="{2CC62B62-38DD-4B93-A3A0-5FE4332CE857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4" creationId="{493AA02C-B50A-42DB-A453-10DB6EC934D3}"/>
          </ac:spMkLst>
        </pc:spChg>
        <pc:spChg chg="mod">
          <ac:chgData name="이 유나" userId="cacc68a7d898e4df" providerId="LiveId" clId="{E26DFBB2-2745-4332-AC43-0EC8DDB4306B}" dt="2020-10-02T14:03:28.088" v="3305"/>
          <ac:spMkLst>
            <pc:docMk/>
            <pc:sldMk cId="3943413657" sldId="263"/>
            <ac:spMk id="15" creationId="{087DD7DC-25DF-497C-A794-86EC74552BF5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6" creationId="{AC8C325A-D1C7-402A-B04E-5A4485840989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8" creationId="{D38655E8-E68B-4DDA-94B4-10CC90B33574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19" creationId="{09324310-B6D7-439C-92B2-F7FC34C7D60F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20" creationId="{B46D4187-41DD-4057-ACD8-E08A0345A467}"/>
          </ac:spMkLst>
        </pc:spChg>
        <pc:spChg chg="add del mod">
          <ac:chgData name="이 유나" userId="cacc68a7d898e4df" providerId="LiveId" clId="{E26DFBB2-2745-4332-AC43-0EC8DDB4306B}" dt="2020-10-02T14:02:02.794" v="2950"/>
          <ac:spMkLst>
            <pc:docMk/>
            <pc:sldMk cId="3943413657" sldId="263"/>
            <ac:spMk id="21" creationId="{1B720DC5-93DF-4F18-8DC0-A7077C9DFED8}"/>
          </ac:spMkLst>
        </pc:spChg>
        <pc:grpChg chg="add mod">
          <ac:chgData name="이 유나" userId="cacc68a7d898e4df" providerId="LiveId" clId="{E26DFBB2-2745-4332-AC43-0EC8DDB4306B}" dt="2020-10-02T14:06:34.927" v="3338" actId="1076"/>
          <ac:grpSpMkLst>
            <pc:docMk/>
            <pc:sldMk cId="3943413657" sldId="263"/>
            <ac:grpSpMk id="4" creationId="{CD236C4A-59B4-4C3C-A42A-8DCF6B7CB6C5}"/>
          </ac:grpSpMkLst>
        </pc:grpChg>
        <pc:picChg chg="add mod">
          <ac:chgData name="이 유나" userId="cacc68a7d898e4df" providerId="LiveId" clId="{E26DFBB2-2745-4332-AC43-0EC8DDB4306B}" dt="2020-10-02T14:06:19.701" v="3330" actId="164"/>
          <ac:picMkLst>
            <pc:docMk/>
            <pc:sldMk cId="3943413657" sldId="263"/>
            <ac:picMk id="3" creationId="{20C32F02-4FFF-4947-92CE-2B604A8FD208}"/>
          </ac:picMkLst>
        </pc:picChg>
        <pc:picChg chg="del">
          <ac:chgData name="이 유나" userId="cacc68a7d898e4df" providerId="LiveId" clId="{E26DFBB2-2745-4332-AC43-0EC8DDB4306B}" dt="2020-10-02T14:00:13.130" v="2948" actId="478"/>
          <ac:picMkLst>
            <pc:docMk/>
            <pc:sldMk cId="3943413657" sldId="263"/>
            <ac:picMk id="17" creationId="{6C693D0E-1F24-43EA-BDAD-B0ED89880BD1}"/>
          </ac:picMkLst>
        </pc:picChg>
        <pc:picChg chg="add del mod">
          <ac:chgData name="이 유나" userId="cacc68a7d898e4df" providerId="LiveId" clId="{E26DFBB2-2745-4332-AC43-0EC8DDB4306B}" dt="2020-10-02T14:04:05.939" v="3308" actId="478"/>
          <ac:picMkLst>
            <pc:docMk/>
            <pc:sldMk cId="3943413657" sldId="263"/>
            <ac:picMk id="29" creationId="{7289DE09-3E6D-4ED8-801A-9E838E46584D}"/>
          </ac:picMkLst>
        </pc:picChg>
        <pc:picChg chg="add mod">
          <ac:chgData name="이 유나" userId="cacc68a7d898e4df" providerId="LiveId" clId="{E26DFBB2-2745-4332-AC43-0EC8DDB4306B}" dt="2020-10-02T14:06:29.536" v="3336" actId="1035"/>
          <ac:picMkLst>
            <pc:docMk/>
            <pc:sldMk cId="3943413657" sldId="263"/>
            <ac:picMk id="30" creationId="{49E44B36-A414-44F9-A651-4203BF44908D}"/>
          </ac:picMkLst>
        </pc:picChg>
        <pc:picChg chg="add mod">
          <ac:chgData name="이 유나" userId="cacc68a7d898e4df" providerId="LiveId" clId="{E26DFBB2-2745-4332-AC43-0EC8DDB4306B}" dt="2020-10-02T14:06:19.701" v="3330" actId="164"/>
          <ac:picMkLst>
            <pc:docMk/>
            <pc:sldMk cId="3943413657" sldId="263"/>
            <ac:picMk id="31" creationId="{C4F124A3-4A1E-4E7C-8B3C-EF56AD13C67A}"/>
          </ac:picMkLst>
        </pc:pic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2" creationId="{E7BA9203-7891-4ABA-85D9-0351557C4AC3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3" creationId="{1A0D4E02-C4B7-4AF1-9DFB-0D9F456E5DB0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4" creationId="{13269AC8-40B1-42AE-806D-B34376B577AD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5" creationId="{893C6998-5039-45C3-91F0-BDFBD5814D89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6" creationId="{35359910-D075-4541-81AB-24D36C97B31A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7" creationId="{D590DB03-DBF6-4036-9252-F4B7DE121323}"/>
          </ac:cxnSpMkLst>
        </pc:cxnChg>
        <pc:cxnChg chg="add del mod">
          <ac:chgData name="이 유나" userId="cacc68a7d898e4df" providerId="LiveId" clId="{E26DFBB2-2745-4332-AC43-0EC8DDB4306B}" dt="2020-10-02T14:02:02.794" v="2950"/>
          <ac:cxnSpMkLst>
            <pc:docMk/>
            <pc:sldMk cId="3943413657" sldId="263"/>
            <ac:cxnSpMk id="28" creationId="{CC843880-6C41-4CC1-B01C-0271CB383652}"/>
          </ac:cxnSpMkLst>
        </pc:cxnChg>
      </pc:sldChg>
      <pc:sldChg chg="addSp delSp modSp add mod">
        <pc:chgData name="이 유나" userId="cacc68a7d898e4df" providerId="LiveId" clId="{E26DFBB2-2745-4332-AC43-0EC8DDB4306B}" dt="2020-10-04T12:51:03.285" v="5645" actId="20577"/>
        <pc:sldMkLst>
          <pc:docMk/>
          <pc:sldMk cId="3895704301" sldId="264"/>
        </pc:sldMkLst>
        <pc:spChg chg="add mod">
          <ac:chgData name="이 유나" userId="cacc68a7d898e4df" providerId="LiveId" clId="{E26DFBB2-2745-4332-AC43-0EC8DDB4306B}" dt="2020-10-04T12:51:03.285" v="5645" actId="20577"/>
          <ac:spMkLst>
            <pc:docMk/>
            <pc:sldMk cId="3895704301" sldId="264"/>
            <ac:spMk id="2" creationId="{77E48ED5-2783-43FB-AE1B-2F4F5D15A02A}"/>
          </ac:spMkLst>
        </pc:spChg>
        <pc:spChg chg="del mod">
          <ac:chgData name="이 유나" userId="cacc68a7d898e4df" providerId="LiveId" clId="{E26DFBB2-2745-4332-AC43-0EC8DDB4306B}" dt="2020-10-04T12:50:36.098" v="5628" actId="478"/>
          <ac:spMkLst>
            <pc:docMk/>
            <pc:sldMk cId="3895704301" sldId="264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4:08:39.279" v="3459"/>
          <ac:spMkLst>
            <pc:docMk/>
            <pc:sldMk cId="3895704301" sldId="264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4T12:48:17.067" v="5576"/>
          <ac:spMkLst>
            <pc:docMk/>
            <pc:sldMk cId="3895704301" sldId="264"/>
            <ac:spMk id="15" creationId="{087DD7DC-25DF-497C-A794-86EC74552BF5}"/>
          </ac:spMkLst>
        </pc:spChg>
        <pc:picChg chg="del">
          <ac:chgData name="이 유나" userId="cacc68a7d898e4df" providerId="LiveId" clId="{E26DFBB2-2745-4332-AC43-0EC8DDB4306B}" dt="2020-10-02T14:10:10.643" v="3803" actId="478"/>
          <ac:picMkLst>
            <pc:docMk/>
            <pc:sldMk cId="3895704301" sldId="264"/>
            <ac:picMk id="3" creationId="{594E5DAA-389D-494C-9C8B-2C99FFDDC14C}"/>
          </ac:picMkLst>
        </pc:picChg>
        <pc:picChg chg="add mod">
          <ac:chgData name="이 유나" userId="cacc68a7d898e4df" providerId="LiveId" clId="{E26DFBB2-2745-4332-AC43-0EC8DDB4306B}" dt="2020-10-02T14:14:19.815" v="3806" actId="1076"/>
          <ac:picMkLst>
            <pc:docMk/>
            <pc:sldMk cId="3895704301" sldId="264"/>
            <ac:picMk id="4" creationId="{51C5D840-34D2-4CE9-AD38-323CA845740E}"/>
          </ac:picMkLst>
        </pc:picChg>
      </pc:sldChg>
      <pc:sldChg chg="addSp delSp modSp add mod">
        <pc:chgData name="이 유나" userId="cacc68a7d898e4df" providerId="LiveId" clId="{E26DFBB2-2745-4332-AC43-0EC8DDB4306B}" dt="2020-10-04T13:03:08.675" v="6855"/>
        <pc:sldMkLst>
          <pc:docMk/>
          <pc:sldMk cId="1186028678" sldId="265"/>
        </pc:sldMkLst>
        <pc:spChg chg="mod">
          <ac:chgData name="이 유나" userId="cacc68a7d898e4df" providerId="LiveId" clId="{E26DFBB2-2745-4332-AC43-0EC8DDB4306B}" dt="2020-10-04T12:53:18.944" v="5674" actId="20577"/>
          <ac:spMkLst>
            <pc:docMk/>
            <pc:sldMk cId="1186028678" sldId="265"/>
            <ac:spMk id="2" creationId="{77E48ED5-2783-43FB-AE1B-2F4F5D15A02A}"/>
          </ac:spMkLst>
        </pc:spChg>
        <pc:spChg chg="add mod">
          <ac:chgData name="이 유나" userId="cacc68a7d898e4df" providerId="LiveId" clId="{E26DFBB2-2745-4332-AC43-0EC8DDB4306B}" dt="2020-10-04T13:03:08.675" v="6855"/>
          <ac:spMkLst>
            <pc:docMk/>
            <pc:sldMk cId="1186028678" sldId="265"/>
            <ac:spMk id="3" creationId="{9DC20BA9-7B5D-444E-B420-9693D9D642B3}"/>
          </ac:spMkLst>
        </pc:spChg>
        <pc:spChg chg="mod">
          <ac:chgData name="이 유나" userId="cacc68a7d898e4df" providerId="LiveId" clId="{E26DFBB2-2745-4332-AC43-0EC8DDB4306B}" dt="2020-10-04T12:53:35.227" v="5676" actId="5793"/>
          <ac:spMkLst>
            <pc:docMk/>
            <pc:sldMk cId="1186028678" sldId="265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4T12:58:37.228" v="6189" actId="20577"/>
          <ac:spMkLst>
            <pc:docMk/>
            <pc:sldMk cId="1186028678" sldId="265"/>
            <ac:spMk id="15" creationId="{087DD7DC-25DF-497C-A794-86EC74552BF5}"/>
          </ac:spMkLst>
        </pc:spChg>
        <pc:picChg chg="del">
          <ac:chgData name="이 유나" userId="cacc68a7d898e4df" providerId="LiveId" clId="{E26DFBB2-2745-4332-AC43-0EC8DDB4306B}" dt="2020-10-04T12:58:30.305" v="6187" actId="478"/>
          <ac:picMkLst>
            <pc:docMk/>
            <pc:sldMk cId="1186028678" sldId="265"/>
            <ac:picMk id="4" creationId="{51C5D840-34D2-4CE9-AD38-323CA845740E}"/>
          </ac:picMkLst>
        </pc:picChg>
      </pc:sldChg>
      <pc:sldChg chg="addSp delSp modSp add del mod">
        <pc:chgData name="이 유나" userId="cacc68a7d898e4df" providerId="LiveId" clId="{E26DFBB2-2745-4332-AC43-0EC8DDB4306B}" dt="2020-10-04T12:50:44.088" v="5630" actId="47"/>
        <pc:sldMkLst>
          <pc:docMk/>
          <pc:sldMk cId="1985652704" sldId="265"/>
        </pc:sldMkLst>
        <pc:spChg chg="del mod">
          <ac:chgData name="이 유나" userId="cacc68a7d898e4df" providerId="LiveId" clId="{E26DFBB2-2745-4332-AC43-0EC8DDB4306B}" dt="2020-10-04T12:50:39.943" v="5629" actId="478"/>
          <ac:spMkLst>
            <pc:docMk/>
            <pc:sldMk cId="1985652704" sldId="265"/>
            <ac:spMk id="9" creationId="{24F2B91B-4660-490E-986A-610976A2B79E}"/>
          </ac:spMkLst>
        </pc:spChg>
        <pc:spChg chg="mod">
          <ac:chgData name="이 유나" userId="cacc68a7d898e4df" providerId="LiveId" clId="{E26DFBB2-2745-4332-AC43-0EC8DDB4306B}" dt="2020-10-02T14:16:00.795" v="4087" actId="14100"/>
          <ac:spMkLst>
            <pc:docMk/>
            <pc:sldMk cId="1985652704" sldId="265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4:20:38.644" v="4957"/>
          <ac:spMkLst>
            <pc:docMk/>
            <pc:sldMk cId="1985652704" sldId="265"/>
            <ac:spMk id="15" creationId="{087DD7DC-25DF-497C-A794-86EC74552BF5}"/>
          </ac:spMkLst>
        </pc:spChg>
        <pc:picChg chg="add del mod">
          <ac:chgData name="이 유나" userId="cacc68a7d898e4df" providerId="LiveId" clId="{E26DFBB2-2745-4332-AC43-0EC8DDB4306B}" dt="2020-10-02T14:40:14.240" v="5564" actId="21"/>
          <ac:picMkLst>
            <pc:docMk/>
            <pc:sldMk cId="1985652704" sldId="265"/>
            <ac:picMk id="3" creationId="{AD9D14F8-C028-4B08-B677-C41EFA86CFEC}"/>
          </ac:picMkLst>
        </pc:picChg>
        <pc:picChg chg="del">
          <ac:chgData name="이 유나" userId="cacc68a7d898e4df" providerId="LiveId" clId="{E26DFBB2-2745-4332-AC43-0EC8DDB4306B}" dt="2020-10-02T14:20:39.426" v="4958" actId="478"/>
          <ac:picMkLst>
            <pc:docMk/>
            <pc:sldMk cId="1985652704" sldId="265"/>
            <ac:picMk id="4" creationId="{51C5D840-34D2-4CE9-AD38-323CA845740E}"/>
          </ac:picMkLst>
        </pc:picChg>
        <pc:picChg chg="add">
          <ac:chgData name="이 유나" userId="cacc68a7d898e4df" providerId="LiveId" clId="{E26DFBB2-2745-4332-AC43-0EC8DDB4306B}" dt="2020-10-02T14:40:15.574" v="5565" actId="22"/>
          <ac:picMkLst>
            <pc:docMk/>
            <pc:sldMk cId="1985652704" sldId="265"/>
            <ac:picMk id="4" creationId="{B794F6CC-1EEF-4706-8A2A-B0742558BBC2}"/>
          </ac:picMkLst>
        </pc:picChg>
      </pc:sldChg>
      <pc:sldChg chg="modSp add del mod">
        <pc:chgData name="이 유나" userId="cacc68a7d898e4df" providerId="LiveId" clId="{E26DFBB2-2745-4332-AC43-0EC8DDB4306B}" dt="2020-10-04T12:50:44.088" v="5630" actId="47"/>
        <pc:sldMkLst>
          <pc:docMk/>
          <pc:sldMk cId="4282547149" sldId="266"/>
        </pc:sldMkLst>
        <pc:spChg chg="mod">
          <ac:chgData name="이 유나" userId="cacc68a7d898e4df" providerId="LiveId" clId="{E26DFBB2-2745-4332-AC43-0EC8DDB4306B}" dt="2020-10-02T14:21:04.203" v="4971"/>
          <ac:spMkLst>
            <pc:docMk/>
            <pc:sldMk cId="4282547149" sldId="266"/>
            <ac:spMk id="12" creationId="{D9358D6B-E982-49C3-9096-69C08631DED7}"/>
          </ac:spMkLst>
        </pc:spChg>
        <pc:spChg chg="mod">
          <ac:chgData name="이 유나" userId="cacc68a7d898e4df" providerId="LiveId" clId="{E26DFBB2-2745-4332-AC43-0EC8DDB4306B}" dt="2020-10-02T14:23:14.526" v="5558"/>
          <ac:spMkLst>
            <pc:docMk/>
            <pc:sldMk cId="4282547149" sldId="266"/>
            <ac:spMk id="15" creationId="{087DD7DC-25DF-497C-A794-86EC74552B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3B72F-131C-4067-A721-662602A7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37F327-AE27-4826-9A83-A43DB00A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F4B66-7DC8-4316-B05A-659CE351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C6B49-E919-4CD4-BCA1-B2007B13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08E91-3E57-452E-889F-6E4A0C5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8658F-2C51-4BC8-AACF-F2EADAF8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5270F-A270-4258-8E2F-57719026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543AF-BCCE-4C43-8CFE-209D8561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04A89-410A-43DD-BF65-197EEF9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9CF40-37FE-4FE5-9611-948AE118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1D66F-E110-4B69-8869-64724DEE6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06C6E-CBD3-4A09-A3B7-61749E8B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CF99D-C646-4B5B-8440-BD5A3CF0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C2679-959C-4AE1-9B7E-70A11064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3E072-61C0-4BFD-9807-C3B0FF3D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DDDFF-F0F1-41CB-AAE8-D0F5FE53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71E7-A9EC-40E9-BAEB-2E20A59A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9B6A7-1DD3-4A03-B39B-48228E7D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07C4-FB22-442E-9EB9-53487C3C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BA00F-A95B-40B3-803F-41A51B63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4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FAED-3F8D-4627-8ECB-900F1B88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2330-B2B1-4070-8150-6D673C1C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7E4A-FC31-41AB-9197-5560C293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3A5E6-02EE-49B8-9A01-0B43EB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07EF-92A5-4B8F-BF02-863E6A80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2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F67F-18D3-4A13-9856-4E147ED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02A2-BCED-4D21-9F73-99F26E45F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0F5D1-3691-4F22-B2AA-7799C105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E674C-2484-4020-BABD-8877D2C8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6C9E0-0FCE-4890-B47F-CA9CDD33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8E8F3-C822-41A1-9388-F899B91B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2DB58-26EE-43BD-AA98-B900631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B9229-1877-4BE3-8FD7-52DD2B83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1F1EC-06E9-431C-A1F3-EEC2BE0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D559F-3D0A-4DEB-B446-D11C60B47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B7622-1270-4EC4-934F-6E70A9781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C0149-49BD-4F4A-A497-BCD1EC5A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4BC89-8CDA-45F7-AEDE-E2366619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0386F-DAAF-41C5-BC8F-AFBF8FD3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1B79-9587-499A-8275-806CF16B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B6BBA-C11D-4F17-87FC-49B0090A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73D88-431F-47F1-8A72-AA15859C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39262-CBFB-4B57-8BB6-BCD21AC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8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CFB21-6BD8-43C5-8DF4-F6AD59A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E3B49-8D04-416E-99D7-8C2BDB22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8AFC4-67A6-424B-892C-1341E28A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2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168B1-6A7A-4A6E-8A9F-B56DE5A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F927B-B270-431D-8259-00720919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3E94D-A847-4F02-8A84-8098BDB97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7DD4D-F507-4DA2-B49E-DE5D5B26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79CB3-B11B-40D4-9AE8-E5050EE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90B80-029D-47FE-9FBC-0B615006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ECCF-38A1-4866-BEF0-4AF69A01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3845B-7ED9-4575-8ECC-527A9CA2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C3848-DD2F-4E1C-97CD-6279196A6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75A67-8ABB-4636-AE23-1EB59CCA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0F72F-0668-4280-A15F-E6522405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A02B6-5E85-4EE8-BC93-1E64223C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5A17FA-ACA1-466F-90FF-9F961D29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BBC8A-30AA-43AE-B3AE-428E11B4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60CE1-4DA2-4943-81A9-787F8A0C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7F95-3A18-43A7-B595-BCE477E21B8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276E-F134-4588-90CF-E88F3ADF9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31468-75A4-480B-8133-B464DD3E5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7666-969A-4E31-AA3D-143C2D30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9FEAC8-B38A-48FB-8533-3037B583103E}"/>
              </a:ext>
            </a:extLst>
          </p:cNvPr>
          <p:cNvSpPr/>
          <p:nvPr/>
        </p:nvSpPr>
        <p:spPr>
          <a:xfrm>
            <a:off x="1" y="0"/>
            <a:ext cx="4156363" cy="6858000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FF109-A48D-42D5-9655-6A2CE8CF0E91}"/>
              </a:ext>
            </a:extLst>
          </p:cNvPr>
          <p:cNvSpPr txBox="1"/>
          <p:nvPr/>
        </p:nvSpPr>
        <p:spPr>
          <a:xfrm>
            <a:off x="1548836" y="2482430"/>
            <a:ext cx="781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</a:rPr>
              <a:t>대학교</a:t>
            </a:r>
            <a:r>
              <a:rPr lang="ko-KR" altLang="en-US" sz="6600" b="1" dirty="0" err="1">
                <a:solidFill>
                  <a:srgbClr val="9E0000"/>
                </a:solidFill>
              </a:rPr>
              <a:t>포트폴리오</a:t>
            </a:r>
            <a:endParaRPr lang="ko-KR" altLang="en-US" sz="6600" b="1" dirty="0">
              <a:solidFill>
                <a:srgbClr val="9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901EC-DB45-4143-B01F-77E218E40C06}"/>
              </a:ext>
            </a:extLst>
          </p:cNvPr>
          <p:cNvSpPr txBox="1"/>
          <p:nvPr/>
        </p:nvSpPr>
        <p:spPr>
          <a:xfrm>
            <a:off x="11083636" y="6373029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이유나</a:t>
            </a:r>
          </a:p>
        </p:txBody>
      </p:sp>
    </p:spTree>
    <p:extLst>
      <p:ext uri="{BB962C8B-B14F-4D97-AF65-F5344CB8AC3E}">
        <p14:creationId xmlns:p14="http://schemas.microsoft.com/office/powerpoint/2010/main" val="212953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9FEAC8-B38A-48FB-8533-3037B583103E}"/>
              </a:ext>
            </a:extLst>
          </p:cNvPr>
          <p:cNvSpPr/>
          <p:nvPr/>
        </p:nvSpPr>
        <p:spPr>
          <a:xfrm>
            <a:off x="1" y="0"/>
            <a:ext cx="4156363" cy="6858000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49F73-E2D3-46FC-82B9-9D3E3915DCB9}"/>
              </a:ext>
            </a:extLst>
          </p:cNvPr>
          <p:cNvSpPr txBox="1"/>
          <p:nvPr/>
        </p:nvSpPr>
        <p:spPr>
          <a:xfrm>
            <a:off x="2844801" y="1136073"/>
            <a:ext cx="13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  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BA2EB-71D5-497F-BCED-58AA21914CE4}"/>
              </a:ext>
            </a:extLst>
          </p:cNvPr>
          <p:cNvSpPr txBox="1"/>
          <p:nvPr/>
        </p:nvSpPr>
        <p:spPr>
          <a:xfrm>
            <a:off x="4156364" y="1659293"/>
            <a:ext cx="687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팡팡 악몽 퇴치 게임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IM(Introduction Making)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스마트 쓰레기통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감시자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스마트주차장 및 자동주행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L="342900" indent="-342900"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졸업작품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-RC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카 자율주행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L="342900" indent="-342900"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제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3, 4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회대한민국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SW</a:t>
            </a:r>
            <a:r>
              <a:rPr lang="ko-KR" altLang="en-US" kern="0" dirty="0" err="1">
                <a:solidFill>
                  <a:srgbClr val="000000"/>
                </a:solidFill>
                <a:latin typeface="휴먼명조"/>
              </a:rPr>
              <a:t>융합해카톤대회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53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2B91B-4660-490E-986A-610976A2B79E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팡팡 악몽퇴치 게임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2015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ICT </a:t>
            </a:r>
            <a:r>
              <a:rPr lang="ko-KR" altLang="en-US" sz="1400" b="1" dirty="0"/>
              <a:t>프로젝트 발표회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C#</a:t>
            </a:r>
          </a:p>
          <a:p>
            <a:r>
              <a:rPr lang="en-US" altLang="ko-KR" sz="1400" b="1" dirty="0"/>
              <a:t>   - Unity</a:t>
            </a:r>
          </a:p>
          <a:p>
            <a:r>
              <a:rPr lang="ko-KR" altLang="en-US" sz="1400" b="1" dirty="0" err="1"/>
              <a:t>ㆍ학과</a:t>
            </a:r>
            <a:r>
              <a:rPr lang="ko-KR" altLang="en-US" sz="1400" b="1" dirty="0"/>
              <a:t> 학습에 맞추어 </a:t>
            </a:r>
            <a:r>
              <a:rPr lang="en-US" altLang="ko-KR" sz="1400" b="1" dirty="0"/>
              <a:t>C#</a:t>
            </a:r>
            <a:r>
              <a:rPr lang="ko-KR" altLang="en-US" sz="1400" b="1" dirty="0"/>
              <a:t>언어 습득 및 활용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endParaRPr lang="en-US" altLang="ko-KR" sz="1400" b="1" dirty="0"/>
          </a:p>
          <a:p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기획에 맞춘 </a:t>
            </a:r>
            <a:r>
              <a:rPr lang="en-US" altLang="ko-KR" sz="1400" b="1" dirty="0"/>
              <a:t>GUI </a:t>
            </a:r>
            <a:r>
              <a:rPr lang="ko-KR" altLang="en-US" sz="1400" b="1" dirty="0"/>
              <a:t>설계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규칙정의에 따른 공동 개발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테스트 지원</a:t>
            </a:r>
            <a:endParaRPr lang="en-US" altLang="ko-KR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693D0E-1F24-43EA-BDAD-B0ED8988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3" y="1059082"/>
            <a:ext cx="4442691" cy="56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팡팡 악몽퇴치 게임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2015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프로젝트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SQL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안드로이드스튜디오</a:t>
            </a:r>
            <a:endParaRPr lang="en-US" altLang="ko-KR" sz="1400" b="1" dirty="0"/>
          </a:p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를 연동한 </a:t>
            </a:r>
            <a:r>
              <a:rPr lang="ko-KR" altLang="en-US" sz="1400" b="1" dirty="0" err="1"/>
              <a:t>안드로이드어플</a:t>
            </a:r>
            <a:r>
              <a:rPr lang="ko-KR" altLang="en-US" sz="1400" b="1" dirty="0"/>
              <a:t> 개발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endParaRPr lang="en-US" altLang="ko-KR" sz="1400" b="1" dirty="0"/>
          </a:p>
          <a:p>
            <a:r>
              <a:rPr lang="ko-KR" altLang="en-US" sz="1400" b="1" dirty="0"/>
              <a:t>  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슬라이드 메뉴를 통한 각 메뉴 연결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일기작성 화면 구현</a:t>
            </a:r>
            <a:endParaRPr lang="en-US" altLang="ko-KR" sz="1400" b="1" dirty="0"/>
          </a:p>
          <a:p>
            <a:r>
              <a:rPr lang="en-US" altLang="ko-KR" sz="1400" b="1" dirty="0"/>
              <a:t>     1) </a:t>
            </a:r>
            <a:r>
              <a:rPr lang="ko-KR" altLang="en-US" sz="1400" b="1" dirty="0"/>
              <a:t>핸드폰 사진첩 접근을 통한 사진 업로드</a:t>
            </a:r>
            <a:endParaRPr lang="en-US" altLang="ko-KR" sz="1400" b="1" dirty="0"/>
          </a:p>
          <a:p>
            <a:r>
              <a:rPr lang="en-US" altLang="ko-KR" sz="1400" b="1" dirty="0"/>
              <a:t>     2) </a:t>
            </a:r>
            <a:r>
              <a:rPr lang="ko-KR" altLang="en-US" sz="1400" b="1" dirty="0"/>
              <a:t>내용 텍스트 입력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저장</a:t>
            </a:r>
            <a:endParaRPr lang="en-US" altLang="ko-KR" sz="1400" b="1" dirty="0"/>
          </a:p>
          <a:p>
            <a:r>
              <a:rPr lang="en-US" altLang="ko-KR" sz="1400" b="1" dirty="0"/>
              <a:t>     3) </a:t>
            </a:r>
            <a:r>
              <a:rPr lang="ko-KR" altLang="en-US" sz="1400" b="1" dirty="0"/>
              <a:t>저장된 일기 불러오기 및 수정</a:t>
            </a:r>
            <a:endParaRPr lang="en-US" altLang="ko-KR" sz="1400" b="1" dirty="0"/>
          </a:p>
          <a:p>
            <a:r>
              <a:rPr lang="en-US" altLang="ko-KR" sz="1400" b="1" dirty="0"/>
              <a:t>     4) </a:t>
            </a:r>
            <a:r>
              <a:rPr lang="ko-KR" altLang="en-US" sz="1400" b="1" dirty="0"/>
              <a:t>일기 삭제</a:t>
            </a:r>
            <a:endParaRPr lang="en-US" altLang="ko-KR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9E44B36-A414-44F9-A651-4203BF44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3" y="1023570"/>
            <a:ext cx="4331855" cy="2155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D236C4A-59B4-4C3C-A42A-8DCF6B7CB6C5}"/>
              </a:ext>
            </a:extLst>
          </p:cNvPr>
          <p:cNvGrpSpPr/>
          <p:nvPr/>
        </p:nvGrpSpPr>
        <p:grpSpPr>
          <a:xfrm>
            <a:off x="4948238" y="2857406"/>
            <a:ext cx="4851114" cy="3902939"/>
            <a:chOff x="5385646" y="2294911"/>
            <a:chExt cx="4851114" cy="39029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0C32F02-4FFF-4947-92CE-2B604A8FD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9400" y="2294911"/>
              <a:ext cx="2377360" cy="390293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4F124A3-4A1E-4E7C-8B3C-EF56AD13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646" y="2294911"/>
              <a:ext cx="2473754" cy="389633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38DF8B-09CB-44DE-A98D-4F3A1D189086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1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스마트 쓰레기통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2016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ICT </a:t>
            </a:r>
            <a:r>
              <a:rPr lang="ko-KR" altLang="en-US" sz="1400" b="1" dirty="0"/>
              <a:t>프로젝트 발표회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C/C++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라즈베리파이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초음파센서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레이저센서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서보모터</a:t>
            </a:r>
            <a:r>
              <a:rPr lang="en-US" altLang="ko-KR" sz="1400" b="1" dirty="0"/>
              <a:t>, LED</a:t>
            </a:r>
          </a:p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IoT</a:t>
            </a:r>
            <a:r>
              <a:rPr lang="ko-KR" altLang="en-US" sz="1400" b="1" dirty="0"/>
              <a:t>학습에 따른 응용을 위한 프로젝트 진행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초음파센서를 통한 물체 인식 구현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물체 인식된 경우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서보모터를</a:t>
            </a:r>
            <a:r>
              <a:rPr lang="ko-KR" altLang="en-US" sz="1400" b="1" dirty="0"/>
              <a:t> 통한 쓰레기통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뚜껑 자동 열림 구현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레이저센서를 통한 쓰레기통 내부 양 체크 및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내부 양에 따라 </a:t>
            </a:r>
            <a:r>
              <a:rPr lang="en-US" altLang="ko-KR" sz="1400" b="1" dirty="0"/>
              <a:t>LED</a:t>
            </a:r>
            <a:r>
              <a:rPr lang="ko-KR" altLang="en-US" sz="1400" b="1" dirty="0"/>
              <a:t>를 통한 가시적 표현</a:t>
            </a: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56E9D-10FA-4E08-992B-C237D65D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72" y="1040610"/>
            <a:ext cx="4400981" cy="5712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5D423-8AA6-4401-92FD-51C35B22BD65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2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감시자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2016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ICT </a:t>
            </a:r>
            <a:r>
              <a:rPr lang="ko-KR" altLang="en-US" sz="1400" b="1" dirty="0"/>
              <a:t>프로젝트 발표회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C/C++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라즈베리파이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초음파센서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블루투스동글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카메라센서</a:t>
            </a:r>
            <a:endParaRPr lang="en-US" altLang="ko-KR" sz="1400" b="1" dirty="0"/>
          </a:p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IoT</a:t>
            </a:r>
            <a:r>
              <a:rPr lang="ko-KR" altLang="en-US" sz="1400" b="1" dirty="0"/>
              <a:t>학습에 따른 응용을 위한 프로젝트 진행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외부물체가 접근한 신호가 수신된 경우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카메라를 통해 전방 상황을 촬영하고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 건물 내부에 있는 </a:t>
            </a:r>
            <a:r>
              <a:rPr lang="ko-KR" altLang="en-US" sz="1400" b="1" dirty="0" err="1"/>
              <a:t>라즈베리파이에</a:t>
            </a:r>
            <a:r>
              <a:rPr lang="ko-KR" altLang="en-US" sz="1400" b="1" dirty="0"/>
              <a:t> 이미지 전송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3C8709-6943-4E3D-8B19-D35EA79E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20" y="1326784"/>
            <a:ext cx="6004299" cy="5249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A6821-5B06-4FA7-89B3-2DE64A2848BA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스마트주차장 및 자동주행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2017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대구대학교 포스트세션 참가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C/C++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아두이노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라즈베리파이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카메라센서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초음파센서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모터 등</a:t>
            </a:r>
            <a:endParaRPr lang="en-US" altLang="ko-KR" sz="1400" b="1" dirty="0"/>
          </a:p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IoT</a:t>
            </a:r>
            <a:r>
              <a:rPr lang="ko-KR" altLang="en-US" sz="1400" b="1" dirty="0"/>
              <a:t>학습에 따른 응용을 위한 프로젝트 진행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하단의 초록색 불빛에 대한 영상처리를 통해</a:t>
            </a:r>
            <a:endParaRPr lang="en-US" altLang="ko-KR" sz="1400" b="1" dirty="0"/>
          </a:p>
          <a:p>
            <a:r>
              <a:rPr lang="en-US" altLang="ko-KR" sz="1400" b="1" dirty="0"/>
              <a:t>     RC</a:t>
            </a:r>
            <a:r>
              <a:rPr lang="ko-KR" altLang="en-US" sz="1400" b="1" dirty="0"/>
              <a:t>카 자율주행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빈 주차공간으로 자동추가 공동 개발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5DAA-389D-494C-9C8B-2C99FFDD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7107"/>
            <a:ext cx="4301834" cy="4301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75001-CDFB-4E29-B889-FFCFB2333A48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8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졸업작품</a:t>
            </a:r>
            <a:r>
              <a:rPr lang="en-US" altLang="ko-KR" sz="2400" dirty="0"/>
              <a:t>-RC</a:t>
            </a:r>
            <a:r>
              <a:rPr lang="ko-KR" altLang="en-US" sz="2400" dirty="0"/>
              <a:t>카 자율주행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2017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졸업작품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C/C++, OpenCV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아두이노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라즈베리파이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카메라센서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초음파센서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모터 등</a:t>
            </a:r>
            <a:endParaRPr lang="en-US" altLang="ko-KR" sz="1400" b="1" dirty="0"/>
          </a:p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IoT</a:t>
            </a:r>
            <a:r>
              <a:rPr lang="ko-KR" altLang="en-US" sz="1400" b="1" dirty="0"/>
              <a:t>학습에 따른 응용을 위한 프로젝트 진행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영상처리를 통한 차선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신호등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속도제한 표지판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인식 구현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제한사항 인식에 따른 급정거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정차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가속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감속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등에 대한 구현</a:t>
            </a:r>
            <a:endParaRPr lang="en-US" altLang="ko-KR" sz="1400" b="1" dirty="0"/>
          </a:p>
          <a:p>
            <a:r>
              <a:rPr lang="ko-KR" altLang="en-US" sz="1400" b="1" dirty="0" err="1"/>
              <a:t>ㆍ참고</a:t>
            </a:r>
            <a:r>
              <a:rPr lang="en-US" altLang="ko-KR" sz="1400" b="1" dirty="0"/>
              <a:t>: https://blog.naver.com/dragonyuna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5D840-34D2-4CE9-AD38-323CA84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2" y="1652099"/>
            <a:ext cx="5909430" cy="4151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48ED5-2783-43FB-AE1B-2F4F5D15A02A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6.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0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2" y="535862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휴먼명조"/>
              </a:rPr>
              <a:t>제</a:t>
            </a:r>
            <a:r>
              <a:rPr lang="en-US" altLang="ko-KR" sz="2400" kern="0" dirty="0">
                <a:solidFill>
                  <a:srgbClr val="000000"/>
                </a:solidFill>
                <a:latin typeface="휴먼명조"/>
              </a:rPr>
              <a:t>3, 4</a:t>
            </a:r>
            <a:r>
              <a:rPr lang="ko-KR" altLang="en-US" sz="2400" kern="0" dirty="0">
                <a:solidFill>
                  <a:srgbClr val="000000"/>
                </a:solidFill>
                <a:latin typeface="휴먼명조"/>
              </a:rPr>
              <a:t>회대한민국</a:t>
            </a:r>
            <a:r>
              <a:rPr lang="en-US" altLang="ko-KR" sz="2400" kern="0" dirty="0">
                <a:solidFill>
                  <a:srgbClr val="000000"/>
                </a:solidFill>
                <a:latin typeface="휴먼명조"/>
              </a:rPr>
              <a:t>SW</a:t>
            </a:r>
            <a:r>
              <a:rPr lang="ko-KR" altLang="en-US" sz="2400" kern="0" dirty="0" err="1">
                <a:solidFill>
                  <a:srgbClr val="000000"/>
                </a:solidFill>
                <a:latin typeface="휴먼명조"/>
              </a:rPr>
              <a:t>융합해카톤대회</a:t>
            </a:r>
            <a:endParaRPr lang="en-US" altLang="ko-KR" sz="2400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1. 2016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회 </a:t>
            </a:r>
            <a:r>
              <a:rPr lang="ko-KR" altLang="en-US" sz="1400" b="1" dirty="0" err="1"/>
              <a:t>해카톤대회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XML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안드로이드 스튜디오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비콘</a:t>
            </a:r>
            <a:endParaRPr lang="en-US" altLang="ko-KR" sz="1400" b="1" dirty="0"/>
          </a:p>
          <a:p>
            <a:r>
              <a:rPr lang="ko-KR" altLang="en-US" sz="1400" b="1" dirty="0" err="1"/>
              <a:t>ㆍ주제</a:t>
            </a:r>
            <a:r>
              <a:rPr lang="en-US" altLang="ko-KR" sz="1400" b="1" dirty="0"/>
              <a:t>: SW</a:t>
            </a:r>
            <a:r>
              <a:rPr lang="ko-KR" altLang="en-US" sz="1400" b="1" dirty="0"/>
              <a:t>융합 소방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안전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GUI</a:t>
            </a:r>
            <a:r>
              <a:rPr lang="ko-KR" altLang="en-US" sz="1400" b="1" dirty="0"/>
              <a:t> 서브개발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안드로이드 </a:t>
            </a:r>
            <a:r>
              <a:rPr lang="ko-KR" altLang="en-US" sz="1400" b="1" dirty="0" err="1"/>
              <a:t>비콘</a:t>
            </a:r>
            <a:r>
              <a:rPr lang="ko-KR" altLang="en-US" sz="1400" b="1" dirty="0"/>
              <a:t> 연동 개발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테스트 지원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발표 </a:t>
            </a:r>
            <a:r>
              <a:rPr lang="en-US" altLang="ko-KR" sz="1400" b="1" dirty="0"/>
              <a:t>PPT </a:t>
            </a:r>
            <a:r>
              <a:rPr lang="ko-KR" altLang="en-US" sz="1400" b="1" dirty="0"/>
              <a:t>제작</a:t>
            </a:r>
            <a:endParaRPr lang="en-US" altLang="ko-KR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48ED5-2783-43FB-AE1B-2F4F5D15A02A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7.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9DC20BA9-7B5D-444E-B420-9693D9D642B3}"/>
              </a:ext>
            </a:extLst>
          </p:cNvPr>
          <p:cNvSpPr/>
          <p:nvPr/>
        </p:nvSpPr>
        <p:spPr>
          <a:xfrm>
            <a:off x="5808085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2. 2017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회 </a:t>
            </a:r>
            <a:r>
              <a:rPr lang="ko-KR" altLang="en-US" sz="1400" b="1" dirty="0" err="1"/>
              <a:t>해카톤대회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C/C++, Java, XML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안드로이드 스튜디오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라즈베리파이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웹캠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여러 센서들</a:t>
            </a:r>
            <a:endParaRPr lang="en-US" altLang="ko-KR" sz="1400" b="1" dirty="0"/>
          </a:p>
          <a:p>
            <a:r>
              <a:rPr lang="ko-KR" altLang="en-US" sz="1400" b="1" dirty="0" err="1"/>
              <a:t>ㆍ주제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시장 주문시스템 개선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뱅글뱅글팀</a:t>
            </a:r>
            <a:r>
              <a:rPr lang="ko-KR" altLang="en-US" sz="1400" b="1" dirty="0"/>
              <a:t> 팀장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웹캠을</a:t>
            </a:r>
            <a:r>
              <a:rPr lang="ko-KR" altLang="en-US" sz="1400" b="1" dirty="0"/>
              <a:t> 통한 사진정보 </a:t>
            </a:r>
            <a:r>
              <a:rPr lang="ko-KR" altLang="en-US" sz="1400" b="1" dirty="0" err="1"/>
              <a:t>라즈베리파이</a:t>
            </a:r>
            <a:r>
              <a:rPr lang="ko-KR" altLang="en-US" sz="1400" b="1" dirty="0"/>
              <a:t> 전송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전송된 사진 사용자 </a:t>
            </a:r>
            <a:r>
              <a:rPr lang="ko-KR" altLang="en-US" sz="1400" b="1" dirty="0" err="1"/>
              <a:t>어플에서</a:t>
            </a:r>
            <a:r>
              <a:rPr lang="ko-KR" altLang="en-US" sz="1400" b="1" dirty="0"/>
              <a:t> 불러오기 개발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어플 </a:t>
            </a:r>
            <a:r>
              <a:rPr lang="ko-KR" altLang="en-US" sz="1400" b="1" dirty="0" err="1"/>
              <a:t>스플래시</a:t>
            </a:r>
            <a:r>
              <a:rPr lang="ko-KR" altLang="en-US" sz="1400" b="1" dirty="0"/>
              <a:t> 및 구매품목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장바구니 개발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테스트지원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최종발표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860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584</Words>
  <Application>Microsoft Office PowerPoint</Application>
  <PresentationFormat>와이드스크린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유나</dc:creator>
  <cp:lastModifiedBy>이 유나</cp:lastModifiedBy>
  <cp:revision>6</cp:revision>
  <dcterms:created xsi:type="dcterms:W3CDTF">2020-10-02T12:48:26Z</dcterms:created>
  <dcterms:modified xsi:type="dcterms:W3CDTF">2020-10-04T13:03:21Z</dcterms:modified>
</cp:coreProperties>
</file>