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6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유나" userId="cacc68a7d898e4df" providerId="LiveId" clId="{43C3C5CE-E27E-410C-8CDC-C9FE82FD708C}"/>
    <pc:docChg chg="undo redo custSel addSld delSld modSld sldOrd">
      <pc:chgData name="이 유나" userId="cacc68a7d898e4df" providerId="LiveId" clId="{43C3C5CE-E27E-410C-8CDC-C9FE82FD708C}" dt="2020-10-04T13:21:42.486" v="2495" actId="21"/>
      <pc:docMkLst>
        <pc:docMk/>
      </pc:docMkLst>
      <pc:sldChg chg="modSp mod">
        <pc:chgData name="이 유나" userId="cacc68a7d898e4df" providerId="LiveId" clId="{43C3C5CE-E27E-410C-8CDC-C9FE82FD708C}" dt="2020-10-04T13:08:12.279" v="84" actId="20577"/>
        <pc:sldMkLst>
          <pc:docMk/>
          <pc:sldMk cId="4235349264" sldId="258"/>
        </pc:sldMkLst>
        <pc:spChg chg="mod">
          <ac:chgData name="이 유나" userId="cacc68a7d898e4df" providerId="LiveId" clId="{43C3C5CE-E27E-410C-8CDC-C9FE82FD708C}" dt="2020-10-04T13:08:12.279" v="84" actId="20577"/>
          <ac:spMkLst>
            <pc:docMk/>
            <pc:sldMk cId="4235349264" sldId="258"/>
            <ac:spMk id="3" creationId="{01DBA2EB-71D5-497F-BCED-58AA21914CE4}"/>
          </ac:spMkLst>
        </pc:spChg>
      </pc:sldChg>
      <pc:sldChg chg="del">
        <pc:chgData name="이 유나" userId="cacc68a7d898e4df" providerId="LiveId" clId="{43C3C5CE-E27E-410C-8CDC-C9FE82FD708C}" dt="2020-10-04T13:05:06.440" v="0" actId="47"/>
        <pc:sldMkLst>
          <pc:docMk/>
          <pc:sldMk cId="3379736510" sldId="259"/>
        </pc:sldMkLst>
      </pc:sldChg>
      <pc:sldChg chg="del">
        <pc:chgData name="이 유나" userId="cacc68a7d898e4df" providerId="LiveId" clId="{43C3C5CE-E27E-410C-8CDC-C9FE82FD708C}" dt="2020-10-04T13:05:06.440" v="0" actId="47"/>
        <pc:sldMkLst>
          <pc:docMk/>
          <pc:sldMk cId="4109095055" sldId="260"/>
        </pc:sldMkLst>
      </pc:sldChg>
      <pc:sldChg chg="del">
        <pc:chgData name="이 유나" userId="cacc68a7d898e4df" providerId="LiveId" clId="{43C3C5CE-E27E-410C-8CDC-C9FE82FD708C}" dt="2020-10-04T13:05:06.440" v="0" actId="47"/>
        <pc:sldMkLst>
          <pc:docMk/>
          <pc:sldMk cId="733986755" sldId="262"/>
        </pc:sldMkLst>
      </pc:sldChg>
      <pc:sldChg chg="del">
        <pc:chgData name="이 유나" userId="cacc68a7d898e4df" providerId="LiveId" clId="{43C3C5CE-E27E-410C-8CDC-C9FE82FD708C}" dt="2020-10-04T13:05:06.440" v="0" actId="47"/>
        <pc:sldMkLst>
          <pc:docMk/>
          <pc:sldMk cId="3943413657" sldId="263"/>
        </pc:sldMkLst>
      </pc:sldChg>
      <pc:sldChg chg="del">
        <pc:chgData name="이 유나" userId="cacc68a7d898e4df" providerId="LiveId" clId="{43C3C5CE-E27E-410C-8CDC-C9FE82FD708C}" dt="2020-10-04T13:05:06.440" v="0" actId="47"/>
        <pc:sldMkLst>
          <pc:docMk/>
          <pc:sldMk cId="3948929769" sldId="264"/>
        </pc:sldMkLst>
      </pc:sldChg>
      <pc:sldChg chg="del">
        <pc:chgData name="이 유나" userId="cacc68a7d898e4df" providerId="LiveId" clId="{43C3C5CE-E27E-410C-8CDC-C9FE82FD708C}" dt="2020-10-04T13:05:06.440" v="0" actId="47"/>
        <pc:sldMkLst>
          <pc:docMk/>
          <pc:sldMk cId="3895704301" sldId="265"/>
        </pc:sldMkLst>
      </pc:sldChg>
      <pc:sldChg chg="addSp delSp modSp mod">
        <pc:chgData name="이 유나" userId="cacc68a7d898e4df" providerId="LiveId" clId="{43C3C5CE-E27E-410C-8CDC-C9FE82FD708C}" dt="2020-10-04T13:21:42.486" v="2495" actId="21"/>
        <pc:sldMkLst>
          <pc:docMk/>
          <pc:sldMk cId="1985652704" sldId="266"/>
        </pc:sldMkLst>
        <pc:spChg chg="add mod">
          <ac:chgData name="이 유나" userId="cacc68a7d898e4df" providerId="LiveId" clId="{43C3C5CE-E27E-410C-8CDC-C9FE82FD708C}" dt="2020-10-04T13:07:55.679" v="68" actId="20577"/>
          <ac:spMkLst>
            <pc:docMk/>
            <pc:sldMk cId="1985652704" sldId="266"/>
            <ac:spMk id="2" creationId="{6063F60E-494D-4D41-8FF3-B6091C24B29D}"/>
          </ac:spMkLst>
        </pc:spChg>
        <pc:spChg chg="del mod">
          <ac:chgData name="이 유나" userId="cacc68a7d898e4df" providerId="LiveId" clId="{43C3C5CE-E27E-410C-8CDC-C9FE82FD708C}" dt="2020-10-04T13:05:12.462" v="3" actId="478"/>
          <ac:spMkLst>
            <pc:docMk/>
            <pc:sldMk cId="1985652704" sldId="266"/>
            <ac:spMk id="9" creationId="{24F2B91B-4660-490E-986A-610976A2B79E}"/>
          </ac:spMkLst>
        </pc:spChg>
        <pc:spChg chg="mod">
          <ac:chgData name="이 유나" userId="cacc68a7d898e4df" providerId="LiveId" clId="{43C3C5CE-E27E-410C-8CDC-C9FE82FD708C}" dt="2020-10-04T13:08:30.944" v="101" actId="20577"/>
          <ac:spMkLst>
            <pc:docMk/>
            <pc:sldMk cId="1985652704" sldId="266"/>
            <ac:spMk id="12" creationId="{D9358D6B-E982-49C3-9096-69C08631DED7}"/>
          </ac:spMkLst>
        </pc:spChg>
        <pc:picChg chg="del">
          <ac:chgData name="이 유나" userId="cacc68a7d898e4df" providerId="LiveId" clId="{43C3C5CE-E27E-410C-8CDC-C9FE82FD708C}" dt="2020-10-04T13:21:42.486" v="2495" actId="21"/>
          <ac:picMkLst>
            <pc:docMk/>
            <pc:sldMk cId="1985652704" sldId="266"/>
            <ac:picMk id="4" creationId="{B794F6CC-1EEF-4706-8A2A-B0742558BBC2}"/>
          </ac:picMkLst>
        </pc:picChg>
      </pc:sldChg>
      <pc:sldChg chg="addSp delSp modSp mod ord">
        <pc:chgData name="이 유나" userId="cacc68a7d898e4df" providerId="LiveId" clId="{43C3C5CE-E27E-410C-8CDC-C9FE82FD708C}" dt="2020-10-04T13:08:18.688" v="86" actId="20577"/>
        <pc:sldMkLst>
          <pc:docMk/>
          <pc:sldMk cId="4282547149" sldId="267"/>
        </pc:sldMkLst>
        <pc:spChg chg="add del mod">
          <ac:chgData name="이 유나" userId="cacc68a7d898e4df" providerId="LiveId" clId="{43C3C5CE-E27E-410C-8CDC-C9FE82FD708C}" dt="2020-10-04T13:05:31.333" v="11" actId="22"/>
          <ac:spMkLst>
            <pc:docMk/>
            <pc:sldMk cId="4282547149" sldId="267"/>
            <ac:spMk id="2" creationId="{050CCF4E-28E3-4AC8-9B7A-B1AEF4382C6B}"/>
          </ac:spMkLst>
        </pc:spChg>
        <pc:spChg chg="add mod">
          <ac:chgData name="이 유나" userId="cacc68a7d898e4df" providerId="LiveId" clId="{43C3C5CE-E27E-410C-8CDC-C9FE82FD708C}" dt="2020-10-04T13:07:53.177" v="66" actId="20577"/>
          <ac:spMkLst>
            <pc:docMk/>
            <pc:sldMk cId="4282547149" sldId="267"/>
            <ac:spMk id="3" creationId="{E1030977-4098-405D-B527-167BA8045B48}"/>
          </ac:spMkLst>
        </pc:spChg>
        <pc:spChg chg="del">
          <ac:chgData name="이 유나" userId="cacc68a7d898e4df" providerId="LiveId" clId="{43C3C5CE-E27E-410C-8CDC-C9FE82FD708C}" dt="2020-10-04T13:05:26.391" v="5" actId="478"/>
          <ac:spMkLst>
            <pc:docMk/>
            <pc:sldMk cId="4282547149" sldId="267"/>
            <ac:spMk id="9" creationId="{24F2B91B-4660-490E-986A-610976A2B79E}"/>
          </ac:spMkLst>
        </pc:spChg>
        <pc:spChg chg="mod">
          <ac:chgData name="이 유나" userId="cacc68a7d898e4df" providerId="LiveId" clId="{43C3C5CE-E27E-410C-8CDC-C9FE82FD708C}" dt="2020-10-04T13:08:18.688" v="86" actId="20577"/>
          <ac:spMkLst>
            <pc:docMk/>
            <pc:sldMk cId="4282547149" sldId="267"/>
            <ac:spMk id="12" creationId="{D9358D6B-E982-49C3-9096-69C08631DED7}"/>
          </ac:spMkLst>
        </pc:spChg>
      </pc:sldChg>
      <pc:sldChg chg="modSp add mod">
        <pc:chgData name="이 유나" userId="cacc68a7d898e4df" providerId="LiveId" clId="{43C3C5CE-E27E-410C-8CDC-C9FE82FD708C}" dt="2020-10-04T13:16:43.260" v="1716" actId="6549"/>
        <pc:sldMkLst>
          <pc:docMk/>
          <pc:sldMk cId="2336206605" sldId="268"/>
        </pc:sldMkLst>
        <pc:spChg chg="mod">
          <ac:chgData name="이 유나" userId="cacc68a7d898e4df" providerId="LiveId" clId="{43C3C5CE-E27E-410C-8CDC-C9FE82FD708C}" dt="2020-10-04T13:05:41.402" v="19" actId="20577"/>
          <ac:spMkLst>
            <pc:docMk/>
            <pc:sldMk cId="2336206605" sldId="268"/>
            <ac:spMk id="3" creationId="{E1030977-4098-405D-B527-167BA8045B48}"/>
          </ac:spMkLst>
        </pc:spChg>
        <pc:spChg chg="mod">
          <ac:chgData name="이 유나" userId="cacc68a7d898e4df" providerId="LiveId" clId="{43C3C5CE-E27E-410C-8CDC-C9FE82FD708C}" dt="2020-10-04T13:05:57.770" v="24"/>
          <ac:spMkLst>
            <pc:docMk/>
            <pc:sldMk cId="2336206605" sldId="268"/>
            <ac:spMk id="12" creationId="{D9358D6B-E982-49C3-9096-69C08631DED7}"/>
          </ac:spMkLst>
        </pc:spChg>
        <pc:spChg chg="mod">
          <ac:chgData name="이 유나" userId="cacc68a7d898e4df" providerId="LiveId" clId="{43C3C5CE-E27E-410C-8CDC-C9FE82FD708C}" dt="2020-10-04T13:16:43.260" v="1716" actId="6549"/>
          <ac:spMkLst>
            <pc:docMk/>
            <pc:sldMk cId="2336206605" sldId="268"/>
            <ac:spMk id="15" creationId="{087DD7DC-25DF-497C-A794-86EC74552BF5}"/>
          </ac:spMkLst>
        </pc:spChg>
      </pc:sldChg>
      <pc:sldChg chg="modSp add mod">
        <pc:chgData name="이 유나" userId="cacc68a7d898e4df" providerId="LiveId" clId="{43C3C5CE-E27E-410C-8CDC-C9FE82FD708C}" dt="2020-10-04T13:16:04.103" v="1600" actId="20577"/>
        <pc:sldMkLst>
          <pc:docMk/>
          <pc:sldMk cId="1019464412" sldId="269"/>
        </pc:sldMkLst>
        <pc:spChg chg="mod">
          <ac:chgData name="이 유나" userId="cacc68a7d898e4df" providerId="LiveId" clId="{43C3C5CE-E27E-410C-8CDC-C9FE82FD708C}" dt="2020-10-04T13:05:44.166" v="21" actId="20577"/>
          <ac:spMkLst>
            <pc:docMk/>
            <pc:sldMk cId="1019464412" sldId="269"/>
            <ac:spMk id="3" creationId="{E1030977-4098-405D-B527-167BA8045B48}"/>
          </ac:spMkLst>
        </pc:spChg>
        <pc:spChg chg="mod">
          <ac:chgData name="이 유나" userId="cacc68a7d898e4df" providerId="LiveId" clId="{43C3C5CE-E27E-410C-8CDC-C9FE82FD708C}" dt="2020-10-04T13:06:10.323" v="26" actId="14100"/>
          <ac:spMkLst>
            <pc:docMk/>
            <pc:sldMk cId="1019464412" sldId="269"/>
            <ac:spMk id="12" creationId="{D9358D6B-E982-49C3-9096-69C08631DED7}"/>
          </ac:spMkLst>
        </pc:spChg>
        <pc:spChg chg="mod">
          <ac:chgData name="이 유나" userId="cacc68a7d898e4df" providerId="LiveId" clId="{43C3C5CE-E27E-410C-8CDC-C9FE82FD708C}" dt="2020-10-04T13:16:04.103" v="1600" actId="20577"/>
          <ac:spMkLst>
            <pc:docMk/>
            <pc:sldMk cId="1019464412" sldId="269"/>
            <ac:spMk id="15" creationId="{087DD7DC-25DF-497C-A794-86EC74552BF5}"/>
          </ac:spMkLst>
        </pc:spChg>
      </pc:sldChg>
      <pc:sldChg chg="modSp add mod">
        <pc:chgData name="이 유나" userId="cacc68a7d898e4df" providerId="LiveId" clId="{43C3C5CE-E27E-410C-8CDC-C9FE82FD708C}" dt="2020-10-04T13:21:20.750" v="2494" actId="20577"/>
        <pc:sldMkLst>
          <pc:docMk/>
          <pc:sldMk cId="1692173189" sldId="270"/>
        </pc:sldMkLst>
        <pc:spChg chg="mod">
          <ac:chgData name="이 유나" userId="cacc68a7d898e4df" providerId="LiveId" clId="{43C3C5CE-E27E-410C-8CDC-C9FE82FD708C}" dt="2020-10-04T13:05:46.746" v="23" actId="20577"/>
          <ac:spMkLst>
            <pc:docMk/>
            <pc:sldMk cId="1692173189" sldId="270"/>
            <ac:spMk id="3" creationId="{E1030977-4098-405D-B527-167BA8045B48}"/>
          </ac:spMkLst>
        </pc:spChg>
        <pc:spChg chg="mod">
          <ac:chgData name="이 유나" userId="cacc68a7d898e4df" providerId="LiveId" clId="{43C3C5CE-E27E-410C-8CDC-C9FE82FD708C}" dt="2020-10-04T13:06:19.739" v="27"/>
          <ac:spMkLst>
            <pc:docMk/>
            <pc:sldMk cId="1692173189" sldId="270"/>
            <ac:spMk id="12" creationId="{D9358D6B-E982-49C3-9096-69C08631DED7}"/>
          </ac:spMkLst>
        </pc:spChg>
        <pc:spChg chg="mod">
          <ac:chgData name="이 유나" userId="cacc68a7d898e4df" providerId="LiveId" clId="{43C3C5CE-E27E-410C-8CDC-C9FE82FD708C}" dt="2020-10-04T13:21:20.750" v="2494" actId="20577"/>
          <ac:spMkLst>
            <pc:docMk/>
            <pc:sldMk cId="1692173189" sldId="270"/>
            <ac:spMk id="15" creationId="{087DD7DC-25DF-497C-A794-86EC74552B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A17AA-49AF-4C52-9969-F12C69D82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5763E-4FE8-4954-B95B-7A0A08E19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CCD40-584D-4CBD-A75F-B4DE1A77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44DD-AA76-4F7E-A7E2-4C43A0652199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40599-49FE-4EF8-A799-709735CE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661F0-1941-4610-B2D8-E81C9ADF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BB58-A4A4-4A4A-B819-F58EAA0B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BECD0-4929-4241-9283-8BE28740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4E57D-C75A-4956-92D1-BE239732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8CF1D-048C-4293-9378-4717CCFB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44DD-AA76-4F7E-A7E2-4C43A0652199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18F76-7277-4A07-86B3-CD0BAE71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0E270-52E7-4FC3-98E8-7EB334D8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BB58-A4A4-4A4A-B819-F58EAA0B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3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7834E7-4E1A-4E70-8497-2F84EF01D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51052-7390-48D4-9AC6-860294FF7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D63D8-4189-43E5-93D2-39A63C51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44DD-AA76-4F7E-A7E2-4C43A0652199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6162E-84EC-444B-925E-94A8A8DB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E98C2-869B-4133-A322-2193D9A2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BB58-A4A4-4A4A-B819-F58EAA0B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3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48D5D-8950-46D5-B7AC-0D3E66B9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A5B51-3ABF-4D8A-B1A3-523ABABB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B4175-7288-4797-8714-DFB7029A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44DD-AA76-4F7E-A7E2-4C43A0652199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0BA41-893A-4947-8E77-EB374C75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2E5B6-1D3E-46CA-A176-E55F8FD4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BB58-A4A4-4A4A-B819-F58EAA0B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9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F7CA6-0528-49AE-B743-C7D76B21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4B969-D21C-4CCC-B8A3-108CB59A7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3F4D2-7C0A-46B2-879D-C103E523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44DD-AA76-4F7E-A7E2-4C43A0652199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20A05-2B5C-4900-935B-A2384B01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63282-25F4-4AE9-BEB6-563FFF5F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BB58-A4A4-4A4A-B819-F58EAA0B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7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405EB-89DB-4643-A592-880172AC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22C1D-9062-4FD3-A53F-F72491F34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29D23-FFF6-4C08-AF73-B2AFFE86E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1C2DE-0930-4D51-91C6-1A0D290E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44DD-AA76-4F7E-A7E2-4C43A0652199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3C1F8-A90A-45CD-ACC4-AC44A842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9EEC73-EDD5-413A-A58D-7FDD2AD7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BB58-A4A4-4A4A-B819-F58EAA0B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5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DD8ED-BEB9-455C-9756-0EC381DD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16B04-7A10-4616-ADA7-7DC9F56A5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E32AF-3828-4C47-8C74-CFA18061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BA8DBD-E267-45E2-9251-C2A724552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FDE9EA-A020-4DA8-A7B1-D77864F94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6F4666-198E-400C-A016-57D78140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44DD-AA76-4F7E-A7E2-4C43A0652199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B7129-C908-4A5A-B58F-AA62984D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1C6F2-ABF9-4FBF-81CD-E391F2CC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BB58-A4A4-4A4A-B819-F58EAA0B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5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F9378-076E-4DFC-86C5-40A58CCD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F3A38-BA17-4580-8194-7C35CA91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44DD-AA76-4F7E-A7E2-4C43A0652199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23477F-998E-4DAE-BE88-6ADD3E6F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A46E8F-A335-4F07-B74C-36FD24E8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BB58-A4A4-4A4A-B819-F58EAA0B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EC0102-DEE6-46BC-BF7A-4B76593B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44DD-AA76-4F7E-A7E2-4C43A0652199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E8A70C-60F8-434C-BDE6-00BBA567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8F0A70-4863-4310-934C-D4E205F4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BB58-A4A4-4A4A-B819-F58EAA0B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0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5B0AE-A7DA-48DA-B935-06BD4AFA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032C4-7C60-42FC-97D3-F99827586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2FB17-5260-4D61-B0B0-A9FE58E96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75D3D-BDF6-44BE-816C-B7B256D0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44DD-AA76-4F7E-A7E2-4C43A0652199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31729-273F-488A-B481-51D2A2FD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63AB1-89C8-431E-B4C4-EFCA9D5C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BB58-A4A4-4A4A-B819-F58EAA0B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A48D9-C634-4099-AA70-15575029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0FE611-53C8-4D22-8367-10D511D53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70D55-6FD0-4407-8712-2CB77D7CC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4E4BB-887B-4492-BA11-F4375D41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44DD-AA76-4F7E-A7E2-4C43A0652199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EC9CB-4F55-4C49-8BC6-058D9006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659F4-CD24-4233-A8BB-A6AAC5B8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BB58-A4A4-4A4A-B819-F58EAA0B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1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090DA-3FBC-4C4E-A646-E538020E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B77516-02CB-43E4-9132-D9CB054AD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96924-9825-456A-BD26-38AFBF001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B44DD-AA76-4F7E-A7E2-4C43A0652199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F19F8-5F06-4B23-A5CA-DA2F912C5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FBF8A-D505-4D93-9A9A-F06B9D580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BB58-A4A4-4A4A-B819-F58EAA0B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3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9FEAC8-B38A-48FB-8533-3037B583103E}"/>
              </a:ext>
            </a:extLst>
          </p:cNvPr>
          <p:cNvSpPr/>
          <p:nvPr/>
        </p:nvSpPr>
        <p:spPr>
          <a:xfrm>
            <a:off x="1" y="0"/>
            <a:ext cx="4156363" cy="6858000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FF109-A48D-42D5-9655-6A2CE8CF0E91}"/>
              </a:ext>
            </a:extLst>
          </p:cNvPr>
          <p:cNvSpPr txBox="1"/>
          <p:nvPr/>
        </p:nvSpPr>
        <p:spPr>
          <a:xfrm>
            <a:off x="1548836" y="2482430"/>
            <a:ext cx="7817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>
                <a:solidFill>
                  <a:schemeClr val="bg1"/>
                </a:solidFill>
              </a:rPr>
              <a:t>티시스</a:t>
            </a:r>
            <a:r>
              <a:rPr lang="ko-KR" altLang="en-US" sz="6600" b="1" dirty="0" err="1">
                <a:solidFill>
                  <a:srgbClr val="9E0000"/>
                </a:solidFill>
              </a:rPr>
              <a:t>포트폴리오</a:t>
            </a:r>
            <a:endParaRPr lang="ko-KR" altLang="en-US" sz="6600" b="1" dirty="0">
              <a:solidFill>
                <a:srgbClr val="9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901EC-DB45-4143-B01F-77E218E40C06}"/>
              </a:ext>
            </a:extLst>
          </p:cNvPr>
          <p:cNvSpPr txBox="1"/>
          <p:nvPr/>
        </p:nvSpPr>
        <p:spPr>
          <a:xfrm>
            <a:off x="11083636" y="6373029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이유나</a:t>
            </a:r>
          </a:p>
        </p:txBody>
      </p:sp>
    </p:spTree>
    <p:extLst>
      <p:ext uri="{BB962C8B-B14F-4D97-AF65-F5344CB8AC3E}">
        <p14:creationId xmlns:p14="http://schemas.microsoft.com/office/powerpoint/2010/main" val="212953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9FEAC8-B38A-48FB-8533-3037B583103E}"/>
              </a:ext>
            </a:extLst>
          </p:cNvPr>
          <p:cNvSpPr/>
          <p:nvPr/>
        </p:nvSpPr>
        <p:spPr>
          <a:xfrm>
            <a:off x="1" y="0"/>
            <a:ext cx="4156363" cy="6858000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49F73-E2D3-46FC-82B9-9D3E3915DCB9}"/>
              </a:ext>
            </a:extLst>
          </p:cNvPr>
          <p:cNvSpPr txBox="1"/>
          <p:nvPr/>
        </p:nvSpPr>
        <p:spPr>
          <a:xfrm>
            <a:off x="2844801" y="1136073"/>
            <a:ext cx="131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목  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BA2EB-71D5-497F-BCED-58AA21914CE4}"/>
              </a:ext>
            </a:extLst>
          </p:cNvPr>
          <p:cNvSpPr txBox="1"/>
          <p:nvPr/>
        </p:nvSpPr>
        <p:spPr>
          <a:xfrm>
            <a:off x="4156364" y="1659293"/>
            <a:ext cx="687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r>
              <a:rPr lang="ko-KR" altLang="en-US" dirty="0" err="1"/>
              <a:t>비대면</a:t>
            </a:r>
            <a:r>
              <a:rPr lang="ko-KR" altLang="en-US" dirty="0"/>
              <a:t> 강화를 위한 모바일 프로세스 도입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r>
              <a:rPr lang="ko-KR" altLang="en-US" dirty="0"/>
              <a:t>신용정보원을 통한 보장분석 서비스 개선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고객 관리 시스템 개발 및 유지보수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영업</a:t>
            </a:r>
            <a:r>
              <a:rPr lang="en-US" altLang="ko-KR" dirty="0"/>
              <a:t>, </a:t>
            </a:r>
            <a:r>
              <a:rPr lang="ko-KR" altLang="en-US" dirty="0"/>
              <a:t>후보자도입</a:t>
            </a:r>
            <a:r>
              <a:rPr lang="en-US" altLang="ko-KR" dirty="0"/>
              <a:t>, </a:t>
            </a:r>
            <a:r>
              <a:rPr lang="ko-KR" altLang="en-US" dirty="0"/>
              <a:t>계약관리 시스템 개발 및 유지보수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이라이프</a:t>
            </a:r>
            <a:r>
              <a:rPr lang="ko-KR" altLang="en-US" dirty="0"/>
              <a:t> 공통 시스템 개발 및 유지보수</a:t>
            </a:r>
          </a:p>
        </p:txBody>
      </p:sp>
    </p:spTree>
    <p:extLst>
      <p:ext uri="{BB962C8B-B14F-4D97-AF65-F5344CB8AC3E}">
        <p14:creationId xmlns:p14="http://schemas.microsoft.com/office/powerpoint/2010/main" val="423534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1D9B45-96D8-4931-BBFA-1D5A9A78CEF2}"/>
              </a:ext>
            </a:extLst>
          </p:cNvPr>
          <p:cNvSpPr/>
          <p:nvPr/>
        </p:nvSpPr>
        <p:spPr>
          <a:xfrm>
            <a:off x="1" y="0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C069D-8283-42EB-9E42-D1338F039AB6}"/>
              </a:ext>
            </a:extLst>
          </p:cNvPr>
          <p:cNvSpPr/>
          <p:nvPr/>
        </p:nvSpPr>
        <p:spPr>
          <a:xfrm>
            <a:off x="11129819" y="5860473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A4810-4930-4B77-A31F-C18B5C8F7FD3}"/>
              </a:ext>
            </a:extLst>
          </p:cNvPr>
          <p:cNvCxnSpPr>
            <a:cxnSpLocks/>
          </p:cNvCxnSpPr>
          <p:nvPr/>
        </p:nvCxnSpPr>
        <p:spPr>
          <a:xfrm>
            <a:off x="803564" y="979055"/>
            <a:ext cx="7416800" cy="0"/>
          </a:xfrm>
          <a:prstGeom prst="line">
            <a:avLst/>
          </a:prstGeom>
          <a:ln w="571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D6B-E982-49C3-9096-69C08631DED7}"/>
              </a:ext>
            </a:extLst>
          </p:cNvPr>
          <p:cNvSpPr txBox="1"/>
          <p:nvPr/>
        </p:nvSpPr>
        <p:spPr>
          <a:xfrm>
            <a:off x="1062181" y="535862"/>
            <a:ext cx="7370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프로젝트</a:t>
            </a:r>
            <a:r>
              <a:rPr lang="en-US" altLang="ko-KR" sz="2400" dirty="0"/>
              <a:t>]</a:t>
            </a:r>
            <a:r>
              <a:rPr lang="ko-KR" altLang="en-US" sz="2400" dirty="0" err="1"/>
              <a:t>비대면</a:t>
            </a:r>
            <a:r>
              <a:rPr lang="ko-KR" altLang="en-US" sz="2400" dirty="0"/>
              <a:t> 강화를 위한 모바일 프로세스 도입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87DD7DC-25DF-497C-A794-86EC74552BF5}"/>
              </a:ext>
            </a:extLst>
          </p:cNvPr>
          <p:cNvSpPr/>
          <p:nvPr/>
        </p:nvSpPr>
        <p:spPr>
          <a:xfrm>
            <a:off x="486352" y="1577109"/>
            <a:ext cx="4331855" cy="4301836"/>
          </a:xfrm>
          <a:prstGeom prst="wedgeRectCallout">
            <a:avLst>
              <a:gd name="adj1" fmla="val -285"/>
              <a:gd name="adj2" fmla="val 60256"/>
            </a:avLst>
          </a:prstGeom>
          <a:solidFill>
            <a:srgbClr val="9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2020</a:t>
            </a:r>
            <a:r>
              <a:rPr lang="ko-KR" altLang="en-US" sz="1400" b="1" dirty="0"/>
              <a:t>년</a:t>
            </a:r>
            <a:r>
              <a:rPr lang="en-US" altLang="ko-KR" sz="1400" b="1" dirty="0"/>
              <a:t>06</a:t>
            </a:r>
            <a:r>
              <a:rPr lang="ko-KR" altLang="en-US" sz="1400" b="1" dirty="0"/>
              <a:t>월</a:t>
            </a:r>
            <a:r>
              <a:rPr lang="en-US" altLang="ko-KR" sz="1400" b="1" dirty="0"/>
              <a:t>~</a:t>
            </a:r>
            <a:r>
              <a:rPr lang="ko-KR" altLang="en-US" sz="1400" b="1" dirty="0"/>
              <a:t>현재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프로젝트 수행</a:t>
            </a:r>
            <a:endParaRPr lang="en-US" altLang="ko-KR" sz="1400" b="1" dirty="0"/>
          </a:p>
          <a:p>
            <a:r>
              <a:rPr lang="ko-KR" altLang="en-US" sz="1400" b="1" dirty="0" err="1"/>
              <a:t>ㆍ사용</a:t>
            </a:r>
            <a:r>
              <a:rPr lang="ko-KR" altLang="en-US" sz="1400" b="1" dirty="0"/>
              <a:t> 언어 및 툴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Java, JavaScript, </a:t>
            </a:r>
            <a:r>
              <a:rPr lang="en-US" altLang="ko-KR" sz="1400" b="1" dirty="0" err="1"/>
              <a:t>Jquery</a:t>
            </a:r>
            <a:r>
              <a:rPr lang="en-US" altLang="ko-KR" sz="1400" b="1" dirty="0"/>
              <a:t>, HTML, SQL</a:t>
            </a:r>
          </a:p>
          <a:p>
            <a:r>
              <a:rPr lang="en-US" altLang="ko-KR" sz="1400" b="1" dirty="0"/>
              <a:t>   - eclipse, NCRM, </a:t>
            </a:r>
            <a:r>
              <a:rPr lang="en-US" altLang="ko-KR" sz="1400" b="1" dirty="0" err="1"/>
              <a:t>QueryOne</a:t>
            </a:r>
            <a:r>
              <a:rPr lang="en-US" altLang="ko-KR" sz="1400" b="1" dirty="0"/>
              <a:t>, Mc*Cube</a:t>
            </a:r>
          </a:p>
          <a:p>
            <a:r>
              <a:rPr lang="ko-KR" altLang="en-US" sz="1400" b="1" dirty="0" err="1"/>
              <a:t>ㆍ비대면</a:t>
            </a:r>
            <a:r>
              <a:rPr lang="ko-KR" altLang="en-US" sz="1400" b="1" dirty="0"/>
              <a:t> 업무 강화를 위한 영업업무에 따른 모바일 시스템 개발 및 제공</a:t>
            </a:r>
            <a:endParaRPr lang="en-US" altLang="ko-KR" sz="1400" b="1" dirty="0"/>
          </a:p>
          <a:p>
            <a:r>
              <a:rPr lang="ko-KR" altLang="en-US" sz="1400" b="1" dirty="0" err="1"/>
              <a:t>ㆍ역할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가입설계동의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고객마케팅 동의 등 고객관리에 필요한 여러 동의서에 대한 전자서명 적용 및 모바일 서비스 개발 진행중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인사도입 시 필요한 절차 간소화와 간편한 서류 제출 및 전자서명 적용을 통한 동의를 위해 모바일 서비스 개발 진행중</a:t>
            </a:r>
            <a:endParaRPr lang="en-US" altLang="ko-KR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30977-4098-405D-B527-167BA8045B48}"/>
              </a:ext>
            </a:extLst>
          </p:cNvPr>
          <p:cNvSpPr txBox="1"/>
          <p:nvPr/>
        </p:nvSpPr>
        <p:spPr>
          <a:xfrm>
            <a:off x="591127" y="455835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4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1D9B45-96D8-4931-BBFA-1D5A9A78CEF2}"/>
              </a:ext>
            </a:extLst>
          </p:cNvPr>
          <p:cNvSpPr/>
          <p:nvPr/>
        </p:nvSpPr>
        <p:spPr>
          <a:xfrm>
            <a:off x="1" y="0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C069D-8283-42EB-9E42-D1338F039AB6}"/>
              </a:ext>
            </a:extLst>
          </p:cNvPr>
          <p:cNvSpPr/>
          <p:nvPr/>
        </p:nvSpPr>
        <p:spPr>
          <a:xfrm>
            <a:off x="11129819" y="5860473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A4810-4930-4B77-A31F-C18B5C8F7FD3}"/>
              </a:ext>
            </a:extLst>
          </p:cNvPr>
          <p:cNvCxnSpPr>
            <a:cxnSpLocks/>
          </p:cNvCxnSpPr>
          <p:nvPr/>
        </p:nvCxnSpPr>
        <p:spPr>
          <a:xfrm>
            <a:off x="803564" y="979055"/>
            <a:ext cx="7416800" cy="0"/>
          </a:xfrm>
          <a:prstGeom prst="line">
            <a:avLst/>
          </a:prstGeom>
          <a:ln w="571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D6B-E982-49C3-9096-69C08631DED7}"/>
              </a:ext>
            </a:extLst>
          </p:cNvPr>
          <p:cNvSpPr txBox="1"/>
          <p:nvPr/>
        </p:nvSpPr>
        <p:spPr>
          <a:xfrm>
            <a:off x="1062181" y="535862"/>
            <a:ext cx="729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프로젝트</a:t>
            </a:r>
            <a:r>
              <a:rPr lang="en-US" altLang="ko-KR" sz="2400" dirty="0"/>
              <a:t>]</a:t>
            </a:r>
            <a:r>
              <a:rPr lang="ko-KR" altLang="en-US" sz="2400" dirty="0"/>
              <a:t>신용정보원을 통한 보장분석 서비스 개선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87DD7DC-25DF-497C-A794-86EC74552BF5}"/>
              </a:ext>
            </a:extLst>
          </p:cNvPr>
          <p:cNvSpPr/>
          <p:nvPr/>
        </p:nvSpPr>
        <p:spPr>
          <a:xfrm>
            <a:off x="486352" y="1577109"/>
            <a:ext cx="4331855" cy="4301836"/>
          </a:xfrm>
          <a:prstGeom prst="wedgeRectCallout">
            <a:avLst>
              <a:gd name="adj1" fmla="val -285"/>
              <a:gd name="adj2" fmla="val 60256"/>
            </a:avLst>
          </a:prstGeom>
          <a:solidFill>
            <a:srgbClr val="9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2019</a:t>
            </a:r>
            <a:r>
              <a:rPr lang="ko-KR" altLang="en-US" sz="1400" b="1" dirty="0"/>
              <a:t>년</a:t>
            </a:r>
            <a:r>
              <a:rPr lang="en-US" altLang="ko-KR" sz="1400" b="1" dirty="0"/>
              <a:t>06</a:t>
            </a:r>
            <a:r>
              <a:rPr lang="ko-KR" altLang="en-US" sz="1400" b="1" dirty="0"/>
              <a:t>월</a:t>
            </a:r>
            <a:r>
              <a:rPr lang="en-US" altLang="ko-KR" sz="1400" b="1" dirty="0"/>
              <a:t>~2019</a:t>
            </a:r>
            <a:r>
              <a:rPr lang="ko-KR" altLang="en-US" sz="1400" b="1" dirty="0"/>
              <a:t>년</a:t>
            </a:r>
            <a:r>
              <a:rPr lang="en-US" altLang="ko-KR" sz="1400" b="1" dirty="0"/>
              <a:t>09</a:t>
            </a:r>
            <a:r>
              <a:rPr lang="ko-KR" altLang="en-US" sz="1400" b="1" dirty="0"/>
              <a:t>월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프로젝트 수행</a:t>
            </a:r>
            <a:endParaRPr lang="en-US" altLang="ko-KR" sz="1400" b="1" dirty="0"/>
          </a:p>
          <a:p>
            <a:r>
              <a:rPr lang="ko-KR" altLang="en-US" sz="1400" b="1" dirty="0" err="1"/>
              <a:t>ㆍ사용</a:t>
            </a:r>
            <a:r>
              <a:rPr lang="ko-KR" altLang="en-US" sz="1400" b="1" dirty="0"/>
              <a:t> 언어 및 툴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Java, JavaScript, </a:t>
            </a:r>
            <a:r>
              <a:rPr lang="en-US" altLang="ko-KR" sz="1400" b="1" dirty="0" err="1"/>
              <a:t>Jquery</a:t>
            </a:r>
            <a:r>
              <a:rPr lang="en-US" altLang="ko-KR" sz="1400" b="1" dirty="0"/>
              <a:t>, HTML, SQL</a:t>
            </a:r>
          </a:p>
          <a:p>
            <a:r>
              <a:rPr lang="en-US" altLang="ko-KR" sz="1400" b="1" dirty="0"/>
              <a:t>   - </a:t>
            </a:r>
            <a:r>
              <a:rPr lang="en-US" altLang="ko-KR" sz="1400" b="1" dirty="0" err="1"/>
              <a:t>Proobject</a:t>
            </a:r>
            <a:r>
              <a:rPr lang="en-US" altLang="ko-KR" sz="1400" b="1" dirty="0"/>
              <a:t>, NCRM, </a:t>
            </a:r>
            <a:r>
              <a:rPr lang="en-US" altLang="ko-KR" sz="1400" b="1" dirty="0" err="1"/>
              <a:t>ReportDesigner</a:t>
            </a:r>
            <a:r>
              <a:rPr lang="en-US" altLang="ko-KR" sz="1400" b="1" dirty="0"/>
              <a:t>,</a:t>
            </a:r>
          </a:p>
          <a:p>
            <a:r>
              <a:rPr lang="en-US" altLang="ko-KR" sz="1400" b="1" dirty="0"/>
              <a:t>     </a:t>
            </a:r>
            <a:r>
              <a:rPr lang="en-US" altLang="ko-KR" sz="1400" b="1" dirty="0" err="1"/>
              <a:t>QueryOne</a:t>
            </a:r>
            <a:r>
              <a:rPr lang="en-US" altLang="ko-KR" sz="1400" b="1" dirty="0"/>
              <a:t>, Mc*Cube</a:t>
            </a:r>
          </a:p>
          <a:p>
            <a:r>
              <a:rPr lang="ko-KR" altLang="en-US" sz="1400" b="1" dirty="0" err="1"/>
              <a:t>ㆍ신용정보원을</a:t>
            </a:r>
            <a:r>
              <a:rPr lang="ko-KR" altLang="en-US" sz="1400" b="1" dirty="0"/>
              <a:t> 통한 고객별 </a:t>
            </a:r>
            <a:r>
              <a:rPr lang="ko-KR" altLang="en-US" sz="1400" b="1" dirty="0" err="1"/>
              <a:t>당타사</a:t>
            </a:r>
            <a:r>
              <a:rPr lang="ko-KR" altLang="en-US" sz="1400" b="1" dirty="0"/>
              <a:t> 가입내역 수신을 통한 담보 분석 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당사 상품 설계 및 제공</a:t>
            </a:r>
            <a:endParaRPr lang="en-US" altLang="ko-KR" sz="1400" b="1" dirty="0"/>
          </a:p>
          <a:p>
            <a:r>
              <a:rPr lang="ko-KR" altLang="en-US" sz="1400" b="1" dirty="0" err="1"/>
              <a:t>ㆍ역할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기간계를 통해 고객정보를 신용정보원으로 송신 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고객의 </a:t>
            </a:r>
            <a:r>
              <a:rPr lang="ko-KR" altLang="en-US" sz="1400" b="1" dirty="0" err="1"/>
              <a:t>당타사</a:t>
            </a:r>
            <a:r>
              <a:rPr lang="ko-KR" altLang="en-US" sz="1400" b="1" dirty="0"/>
              <a:t> 보험 가입내역을 수신 받음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 err="1"/>
              <a:t>수신받은</a:t>
            </a:r>
            <a:r>
              <a:rPr lang="ko-KR" altLang="en-US" sz="1400" b="1" dirty="0"/>
              <a:t> 담보내역을 당사 담보 기준에 맞추어 신화정보통신의 모듈에 전송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신화정보통신 모듈을 통해 나온 결과 제공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보기방식에 따른 각종 출력물 제작 및 적용</a:t>
            </a:r>
            <a:endParaRPr lang="en-US" altLang="ko-KR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3F60E-494D-4D41-8FF3-B6091C24B29D}"/>
              </a:ext>
            </a:extLst>
          </p:cNvPr>
          <p:cNvSpPr txBox="1"/>
          <p:nvPr/>
        </p:nvSpPr>
        <p:spPr>
          <a:xfrm>
            <a:off x="591127" y="455835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5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1D9B45-96D8-4931-BBFA-1D5A9A78CEF2}"/>
              </a:ext>
            </a:extLst>
          </p:cNvPr>
          <p:cNvSpPr/>
          <p:nvPr/>
        </p:nvSpPr>
        <p:spPr>
          <a:xfrm>
            <a:off x="1" y="0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C069D-8283-42EB-9E42-D1338F039AB6}"/>
              </a:ext>
            </a:extLst>
          </p:cNvPr>
          <p:cNvSpPr/>
          <p:nvPr/>
        </p:nvSpPr>
        <p:spPr>
          <a:xfrm>
            <a:off x="11129819" y="5860473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A4810-4930-4B77-A31F-C18B5C8F7FD3}"/>
              </a:ext>
            </a:extLst>
          </p:cNvPr>
          <p:cNvCxnSpPr>
            <a:cxnSpLocks/>
          </p:cNvCxnSpPr>
          <p:nvPr/>
        </p:nvCxnSpPr>
        <p:spPr>
          <a:xfrm>
            <a:off x="803564" y="979055"/>
            <a:ext cx="7416800" cy="0"/>
          </a:xfrm>
          <a:prstGeom prst="line">
            <a:avLst/>
          </a:prstGeom>
          <a:ln w="571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D6B-E982-49C3-9096-69C08631DED7}"/>
              </a:ext>
            </a:extLst>
          </p:cNvPr>
          <p:cNvSpPr txBox="1"/>
          <p:nvPr/>
        </p:nvSpPr>
        <p:spPr>
          <a:xfrm>
            <a:off x="1062181" y="535862"/>
            <a:ext cx="729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고객 관리 시스템 개발 및 유지보수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87DD7DC-25DF-497C-A794-86EC74552BF5}"/>
              </a:ext>
            </a:extLst>
          </p:cNvPr>
          <p:cNvSpPr/>
          <p:nvPr/>
        </p:nvSpPr>
        <p:spPr>
          <a:xfrm>
            <a:off x="486352" y="1577109"/>
            <a:ext cx="4331855" cy="4301836"/>
          </a:xfrm>
          <a:prstGeom prst="wedgeRectCallout">
            <a:avLst>
              <a:gd name="adj1" fmla="val -285"/>
              <a:gd name="adj2" fmla="val 60256"/>
            </a:avLst>
          </a:prstGeom>
          <a:solidFill>
            <a:srgbClr val="9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2018</a:t>
            </a:r>
            <a:r>
              <a:rPr lang="ko-KR" altLang="en-US" sz="1400" b="1" dirty="0"/>
              <a:t>년</a:t>
            </a:r>
            <a:r>
              <a:rPr lang="en-US" altLang="ko-KR" sz="1400" b="1" dirty="0"/>
              <a:t>06</a:t>
            </a:r>
            <a:r>
              <a:rPr lang="ko-KR" altLang="en-US" sz="1400" b="1" dirty="0"/>
              <a:t>월</a:t>
            </a:r>
            <a:r>
              <a:rPr lang="en-US" altLang="ko-KR" sz="1400" b="1" dirty="0"/>
              <a:t>~</a:t>
            </a:r>
            <a:r>
              <a:rPr lang="ko-KR" altLang="en-US" sz="1400" b="1" dirty="0"/>
              <a:t>현재 업무수행</a:t>
            </a:r>
            <a:endParaRPr lang="en-US" altLang="ko-KR" sz="1400" b="1" dirty="0"/>
          </a:p>
          <a:p>
            <a:r>
              <a:rPr lang="ko-KR" altLang="en-US" sz="1400" b="1" dirty="0" err="1"/>
              <a:t>ㆍ사용</a:t>
            </a:r>
            <a:r>
              <a:rPr lang="ko-KR" altLang="en-US" sz="1400" b="1" dirty="0"/>
              <a:t> 언어 및 툴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Java, JavaScript, </a:t>
            </a:r>
            <a:r>
              <a:rPr lang="en-US" altLang="ko-KR" sz="1400" b="1" dirty="0" err="1"/>
              <a:t>Jquery</a:t>
            </a:r>
            <a:r>
              <a:rPr lang="en-US" altLang="ko-KR" sz="1400" b="1" dirty="0"/>
              <a:t>, HTML, SQL</a:t>
            </a:r>
          </a:p>
          <a:p>
            <a:r>
              <a:rPr lang="en-US" altLang="ko-KR" sz="1400" b="1" dirty="0"/>
              <a:t>   - </a:t>
            </a:r>
            <a:r>
              <a:rPr lang="en-US" altLang="ko-KR" sz="1400" b="1" dirty="0" err="1"/>
              <a:t>Proobject</a:t>
            </a:r>
            <a:r>
              <a:rPr lang="en-US" altLang="ko-KR" sz="1400" b="1" dirty="0"/>
              <a:t>, NCRM, </a:t>
            </a:r>
            <a:r>
              <a:rPr lang="en-US" altLang="ko-KR" sz="1400" b="1" dirty="0" err="1"/>
              <a:t>QueryOne</a:t>
            </a:r>
            <a:r>
              <a:rPr lang="en-US" altLang="ko-KR" sz="1400" b="1" dirty="0"/>
              <a:t>, Mc*Cube</a:t>
            </a:r>
          </a:p>
          <a:p>
            <a:r>
              <a:rPr lang="ko-KR" altLang="en-US" sz="1400" b="1" dirty="0" err="1"/>
              <a:t>ㆍ흥국생명</a:t>
            </a:r>
            <a:r>
              <a:rPr lang="ko-KR" altLang="en-US" sz="1400" b="1" dirty="0"/>
              <a:t> 개인영업채널</a:t>
            </a:r>
            <a:r>
              <a:rPr lang="en-US" altLang="ko-KR" sz="1400" b="1" dirty="0"/>
              <a:t>(FC)</a:t>
            </a:r>
            <a:r>
              <a:rPr lang="ko-KR" altLang="en-US" sz="1400" b="1" dirty="0"/>
              <a:t>의 고객등록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및 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고객정보 관리 시스템</a:t>
            </a:r>
            <a:endParaRPr lang="en-US" altLang="ko-KR" sz="1400" b="1" dirty="0"/>
          </a:p>
          <a:p>
            <a:r>
              <a:rPr lang="ko-KR" altLang="en-US" sz="1400" b="1" dirty="0" err="1"/>
              <a:t>ㆍ역할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당사 고객에 대한 등록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정보 수정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조회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삭제에</a:t>
            </a:r>
            <a:endParaRPr lang="en-US" altLang="ko-KR" sz="1400" b="1" dirty="0"/>
          </a:p>
          <a:p>
            <a:r>
              <a:rPr lang="en-US" altLang="ko-KR" sz="1400" b="1" dirty="0"/>
              <a:t>     </a:t>
            </a:r>
            <a:r>
              <a:rPr lang="ko-KR" altLang="en-US" sz="1400" b="1" dirty="0"/>
              <a:t>대한 시스템 유지 보수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 err="1"/>
              <a:t>타채널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지점 간의 고객 이관을 통해 고객 </a:t>
            </a:r>
            <a:endParaRPr lang="en-US" altLang="ko-KR" sz="1400" b="1" dirty="0"/>
          </a:p>
          <a:p>
            <a:r>
              <a:rPr lang="en-US" altLang="ko-KR" sz="1400" b="1" dirty="0"/>
              <a:t>     </a:t>
            </a:r>
            <a:r>
              <a:rPr lang="ko-KR" altLang="en-US" sz="1400" b="1" dirty="0"/>
              <a:t>스펙트럼을 넓혀 영업의 폭을 늘려주는 캠페인</a:t>
            </a:r>
            <a:endParaRPr lang="en-US" altLang="ko-KR" sz="1400" b="1" dirty="0"/>
          </a:p>
          <a:p>
            <a:r>
              <a:rPr lang="en-US" altLang="ko-KR" sz="1400" b="1" dirty="0"/>
              <a:t>     DB </a:t>
            </a:r>
            <a:r>
              <a:rPr lang="ko-KR" altLang="en-US" sz="1400" b="1" dirty="0"/>
              <a:t>및 </a:t>
            </a:r>
            <a:r>
              <a:rPr lang="ko-KR" altLang="en-US" sz="1400" b="1" dirty="0" err="1"/>
              <a:t>인별마스터</a:t>
            </a:r>
            <a:r>
              <a:rPr lang="ko-KR" altLang="en-US" sz="1400" b="1" dirty="0"/>
              <a:t> 시스템 유지보수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설계사별 고객에 대한 활동 관리 유지보수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이외 고객동의정보 등 관리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30977-4098-405D-B527-167BA8045B48}"/>
              </a:ext>
            </a:extLst>
          </p:cNvPr>
          <p:cNvSpPr txBox="1"/>
          <p:nvPr/>
        </p:nvSpPr>
        <p:spPr>
          <a:xfrm>
            <a:off x="591127" y="455835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0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1D9B45-96D8-4931-BBFA-1D5A9A78CEF2}"/>
              </a:ext>
            </a:extLst>
          </p:cNvPr>
          <p:cNvSpPr/>
          <p:nvPr/>
        </p:nvSpPr>
        <p:spPr>
          <a:xfrm>
            <a:off x="1" y="0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C069D-8283-42EB-9E42-D1338F039AB6}"/>
              </a:ext>
            </a:extLst>
          </p:cNvPr>
          <p:cNvSpPr/>
          <p:nvPr/>
        </p:nvSpPr>
        <p:spPr>
          <a:xfrm>
            <a:off x="11129819" y="5860473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A4810-4930-4B77-A31F-C18B5C8F7FD3}"/>
              </a:ext>
            </a:extLst>
          </p:cNvPr>
          <p:cNvCxnSpPr>
            <a:cxnSpLocks/>
          </p:cNvCxnSpPr>
          <p:nvPr/>
        </p:nvCxnSpPr>
        <p:spPr>
          <a:xfrm>
            <a:off x="803564" y="979055"/>
            <a:ext cx="7416800" cy="0"/>
          </a:xfrm>
          <a:prstGeom prst="line">
            <a:avLst/>
          </a:prstGeom>
          <a:ln w="571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D6B-E982-49C3-9096-69C08631DED7}"/>
              </a:ext>
            </a:extLst>
          </p:cNvPr>
          <p:cNvSpPr txBox="1"/>
          <p:nvPr/>
        </p:nvSpPr>
        <p:spPr>
          <a:xfrm>
            <a:off x="1062181" y="535862"/>
            <a:ext cx="77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영업</a:t>
            </a:r>
            <a:r>
              <a:rPr lang="en-US" altLang="ko-KR" sz="2400" dirty="0"/>
              <a:t>, </a:t>
            </a:r>
            <a:r>
              <a:rPr lang="ko-KR" altLang="en-US" sz="2400" dirty="0"/>
              <a:t>후보자도입</a:t>
            </a:r>
            <a:r>
              <a:rPr lang="en-US" altLang="ko-KR" sz="2400" dirty="0"/>
              <a:t>, </a:t>
            </a:r>
            <a:r>
              <a:rPr lang="ko-KR" altLang="en-US" sz="2400" dirty="0"/>
              <a:t>계약관리 시스템 개발 및 유지보수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87DD7DC-25DF-497C-A794-86EC74552BF5}"/>
              </a:ext>
            </a:extLst>
          </p:cNvPr>
          <p:cNvSpPr/>
          <p:nvPr/>
        </p:nvSpPr>
        <p:spPr>
          <a:xfrm>
            <a:off x="486352" y="1577109"/>
            <a:ext cx="4459028" cy="4301836"/>
          </a:xfrm>
          <a:prstGeom prst="wedgeRectCallout">
            <a:avLst>
              <a:gd name="adj1" fmla="val -285"/>
              <a:gd name="adj2" fmla="val 60256"/>
            </a:avLst>
          </a:prstGeom>
          <a:solidFill>
            <a:srgbClr val="9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2018</a:t>
            </a:r>
            <a:r>
              <a:rPr lang="ko-KR" altLang="en-US" sz="1400" b="1" dirty="0"/>
              <a:t>년</a:t>
            </a:r>
            <a:r>
              <a:rPr lang="en-US" altLang="ko-KR" sz="1400" b="1" dirty="0"/>
              <a:t>12</a:t>
            </a:r>
            <a:r>
              <a:rPr lang="ko-KR" altLang="en-US" sz="1400" b="1" dirty="0"/>
              <a:t>월</a:t>
            </a:r>
            <a:r>
              <a:rPr lang="en-US" altLang="ko-KR" sz="1400" b="1" dirty="0"/>
              <a:t>~</a:t>
            </a:r>
            <a:r>
              <a:rPr lang="ko-KR" altLang="en-US" sz="1400" b="1" dirty="0"/>
              <a:t>현재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업무수행</a:t>
            </a:r>
            <a:endParaRPr lang="en-US" altLang="ko-KR" sz="1400" b="1" dirty="0"/>
          </a:p>
          <a:p>
            <a:r>
              <a:rPr lang="ko-KR" altLang="en-US" sz="1400" b="1" dirty="0" err="1"/>
              <a:t>ㆍ사용</a:t>
            </a:r>
            <a:r>
              <a:rPr lang="ko-KR" altLang="en-US" sz="1400" b="1" dirty="0"/>
              <a:t> 언어 및 툴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Java, JavaScript, </a:t>
            </a:r>
            <a:r>
              <a:rPr lang="en-US" altLang="ko-KR" sz="1400" b="1" dirty="0" err="1"/>
              <a:t>Jquery</a:t>
            </a:r>
            <a:r>
              <a:rPr lang="en-US" altLang="ko-KR" sz="1400" b="1" dirty="0"/>
              <a:t>, HTML, SQL</a:t>
            </a:r>
          </a:p>
          <a:p>
            <a:r>
              <a:rPr lang="en-US" altLang="ko-KR" sz="1400" b="1" dirty="0"/>
              <a:t>   - </a:t>
            </a:r>
            <a:r>
              <a:rPr lang="en-US" altLang="ko-KR" sz="1400" b="1" dirty="0" err="1"/>
              <a:t>Proobject</a:t>
            </a:r>
            <a:r>
              <a:rPr lang="en-US" altLang="ko-KR" sz="1400" b="1" dirty="0"/>
              <a:t>, NCRM, </a:t>
            </a:r>
            <a:r>
              <a:rPr lang="en-US" altLang="ko-KR" sz="1400" b="1" dirty="0" err="1"/>
              <a:t>QueryOne</a:t>
            </a:r>
            <a:r>
              <a:rPr lang="en-US" altLang="ko-KR" sz="1400" b="1" dirty="0"/>
              <a:t>, Mc*Cube</a:t>
            </a:r>
          </a:p>
          <a:p>
            <a:r>
              <a:rPr lang="ko-KR" altLang="en-US" sz="1400" b="1" dirty="0" err="1"/>
              <a:t>ㆍ개인</a:t>
            </a:r>
            <a:r>
              <a:rPr lang="en-US" altLang="ko-KR" sz="1400" b="1" dirty="0"/>
              <a:t>/TM/GA</a:t>
            </a:r>
            <a:r>
              <a:rPr lang="ko-KR" altLang="en-US" sz="1400" b="1" dirty="0"/>
              <a:t>사업부들의 영업 및 인사도입에 대한 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시스템 유지보수</a:t>
            </a:r>
            <a:endParaRPr lang="en-US" altLang="ko-KR" sz="1400" b="1" dirty="0"/>
          </a:p>
          <a:p>
            <a:r>
              <a:rPr lang="ko-KR" altLang="en-US" sz="1400" b="1" dirty="0" err="1"/>
              <a:t>ㆍ역할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설계사 영업 실적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수수료 시스템 유지보수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설계사 위촉을 위한 후보자 도입 시스템 유지보수</a:t>
            </a:r>
            <a:endParaRPr lang="en-US" altLang="ko-KR" sz="1400" b="1" dirty="0"/>
          </a:p>
          <a:p>
            <a:r>
              <a:rPr lang="ko-KR" altLang="en-US" sz="1400" b="1" dirty="0"/>
              <a:t>  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고객의 계약 및 보험금심사 신청 등 계약관리</a:t>
            </a:r>
            <a:endParaRPr lang="en-US" altLang="ko-KR" sz="1400" b="1" dirty="0"/>
          </a:p>
          <a:p>
            <a:r>
              <a:rPr lang="en-US" altLang="ko-KR" sz="1400" b="1" dirty="0"/>
              <a:t>     </a:t>
            </a:r>
            <a:r>
              <a:rPr lang="ko-KR" altLang="en-US" sz="1400" b="1" dirty="0"/>
              <a:t>시스템 유지보수</a:t>
            </a:r>
            <a:endParaRPr lang="en-US" altLang="ko-KR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30977-4098-405D-B527-167BA8045B48}"/>
              </a:ext>
            </a:extLst>
          </p:cNvPr>
          <p:cNvSpPr txBox="1"/>
          <p:nvPr/>
        </p:nvSpPr>
        <p:spPr>
          <a:xfrm>
            <a:off x="591127" y="455835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6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1D9B45-96D8-4931-BBFA-1D5A9A78CEF2}"/>
              </a:ext>
            </a:extLst>
          </p:cNvPr>
          <p:cNvSpPr/>
          <p:nvPr/>
        </p:nvSpPr>
        <p:spPr>
          <a:xfrm>
            <a:off x="1" y="0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C069D-8283-42EB-9E42-D1338F039AB6}"/>
              </a:ext>
            </a:extLst>
          </p:cNvPr>
          <p:cNvSpPr/>
          <p:nvPr/>
        </p:nvSpPr>
        <p:spPr>
          <a:xfrm>
            <a:off x="11129819" y="5860473"/>
            <a:ext cx="1062181" cy="997527"/>
          </a:xfrm>
          <a:prstGeom prst="rect">
            <a:avLst/>
          </a:prstGeom>
          <a:solidFill>
            <a:srgbClr val="9E0000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AA4810-4930-4B77-A31F-C18B5C8F7FD3}"/>
              </a:ext>
            </a:extLst>
          </p:cNvPr>
          <p:cNvCxnSpPr>
            <a:cxnSpLocks/>
          </p:cNvCxnSpPr>
          <p:nvPr/>
        </p:nvCxnSpPr>
        <p:spPr>
          <a:xfrm>
            <a:off x="803564" y="979055"/>
            <a:ext cx="7416800" cy="0"/>
          </a:xfrm>
          <a:prstGeom prst="line">
            <a:avLst/>
          </a:prstGeom>
          <a:ln w="5715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D6B-E982-49C3-9096-69C08631DED7}"/>
              </a:ext>
            </a:extLst>
          </p:cNvPr>
          <p:cNvSpPr txBox="1"/>
          <p:nvPr/>
        </p:nvSpPr>
        <p:spPr>
          <a:xfrm>
            <a:off x="1062181" y="535862"/>
            <a:ext cx="729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이라이프</a:t>
            </a:r>
            <a:r>
              <a:rPr lang="ko-KR" altLang="en-US" sz="2400" dirty="0"/>
              <a:t> 공통 시스템 개발 및 유지보수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87DD7DC-25DF-497C-A794-86EC74552BF5}"/>
              </a:ext>
            </a:extLst>
          </p:cNvPr>
          <p:cNvSpPr/>
          <p:nvPr/>
        </p:nvSpPr>
        <p:spPr>
          <a:xfrm>
            <a:off x="486352" y="1577109"/>
            <a:ext cx="4331855" cy="4301836"/>
          </a:xfrm>
          <a:prstGeom prst="wedgeRectCallout">
            <a:avLst>
              <a:gd name="adj1" fmla="val -285"/>
              <a:gd name="adj2" fmla="val 60256"/>
            </a:avLst>
          </a:prstGeom>
          <a:solidFill>
            <a:srgbClr val="9E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/>
              <a:t>ㆍ</a:t>
            </a:r>
            <a:r>
              <a:rPr lang="en-US" altLang="ko-KR" sz="1400" b="1" dirty="0"/>
              <a:t>2018</a:t>
            </a:r>
            <a:r>
              <a:rPr lang="ko-KR" altLang="en-US" sz="1400" b="1" dirty="0"/>
              <a:t>년</a:t>
            </a:r>
            <a:r>
              <a:rPr lang="en-US" altLang="ko-KR" sz="1400" b="1" dirty="0"/>
              <a:t>04</a:t>
            </a:r>
            <a:r>
              <a:rPr lang="ko-KR" altLang="en-US" sz="1400" b="1" dirty="0"/>
              <a:t>월</a:t>
            </a:r>
            <a:r>
              <a:rPr lang="en-US" altLang="ko-KR" sz="1400" b="1" dirty="0"/>
              <a:t>~</a:t>
            </a:r>
            <a:r>
              <a:rPr lang="ko-KR" altLang="en-US" sz="1400" b="1" dirty="0"/>
              <a:t>현재 업무수행</a:t>
            </a:r>
            <a:endParaRPr lang="en-US" altLang="ko-KR" sz="1400" b="1" dirty="0"/>
          </a:p>
          <a:p>
            <a:r>
              <a:rPr lang="ko-KR" altLang="en-US" sz="1400" b="1" dirty="0" err="1"/>
              <a:t>ㆍ사용</a:t>
            </a:r>
            <a:r>
              <a:rPr lang="ko-KR" altLang="en-US" sz="1400" b="1" dirty="0"/>
              <a:t> 언어 및 툴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Java, JavaScript, </a:t>
            </a:r>
            <a:r>
              <a:rPr lang="en-US" altLang="ko-KR" sz="1400" b="1" dirty="0" err="1"/>
              <a:t>Jquery</a:t>
            </a:r>
            <a:r>
              <a:rPr lang="en-US" altLang="ko-KR" sz="1400" b="1" dirty="0"/>
              <a:t>, HTML, SQL</a:t>
            </a:r>
          </a:p>
          <a:p>
            <a:r>
              <a:rPr lang="en-US" altLang="ko-KR" sz="1400" b="1" dirty="0"/>
              <a:t>   - </a:t>
            </a:r>
            <a:r>
              <a:rPr lang="en-US" altLang="ko-KR" sz="1400" b="1" dirty="0" err="1"/>
              <a:t>Proobject</a:t>
            </a:r>
            <a:r>
              <a:rPr lang="en-US" altLang="ko-KR" sz="1400" b="1" dirty="0"/>
              <a:t>, NCRM, </a:t>
            </a:r>
            <a:r>
              <a:rPr lang="en-US" altLang="ko-KR" sz="1400" b="1" dirty="0" err="1"/>
              <a:t>QueryOne</a:t>
            </a:r>
            <a:r>
              <a:rPr lang="en-US" altLang="ko-KR" sz="1400" b="1" dirty="0"/>
              <a:t>, Jennifer, </a:t>
            </a:r>
            <a:r>
              <a:rPr lang="en-US" altLang="ko-KR" sz="1400" b="1" dirty="0" err="1"/>
              <a:t>jflow</a:t>
            </a:r>
            <a:r>
              <a:rPr lang="en-US" altLang="ko-KR" sz="1400" b="1" dirty="0"/>
              <a:t>,</a:t>
            </a:r>
          </a:p>
          <a:p>
            <a:r>
              <a:rPr lang="en-US" altLang="ko-KR" sz="1400" b="1" dirty="0"/>
              <a:t>     Control-M</a:t>
            </a:r>
          </a:p>
          <a:p>
            <a:r>
              <a:rPr lang="ko-KR" altLang="en-US" sz="1400" b="1" dirty="0" err="1"/>
              <a:t>ㆍ이라이프</a:t>
            </a:r>
            <a:r>
              <a:rPr lang="ko-KR" altLang="en-US" sz="1400" b="1" dirty="0"/>
              <a:t> 공통 업무 개발 및 유지보수</a:t>
            </a:r>
            <a:endParaRPr lang="en-US" altLang="ko-KR" sz="1400" b="1" dirty="0"/>
          </a:p>
          <a:p>
            <a:r>
              <a:rPr lang="ko-KR" altLang="en-US" sz="1400" b="1" dirty="0" err="1"/>
              <a:t>ㆍ역할</a:t>
            </a:r>
            <a:r>
              <a:rPr lang="en-US" altLang="ko-KR" sz="1400" b="1" dirty="0"/>
              <a:t>:</a:t>
            </a:r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로그인</a:t>
            </a:r>
            <a:r>
              <a:rPr lang="en-US" altLang="ko-KR" sz="1400" b="1" dirty="0"/>
              <a:t>, SMS</a:t>
            </a:r>
            <a:r>
              <a:rPr lang="ko-KR" altLang="en-US" sz="1400" b="1" dirty="0"/>
              <a:t> 문자발송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권한 및 보험가격지수</a:t>
            </a:r>
            <a:r>
              <a:rPr lang="en-US" altLang="ko-KR" sz="1400" b="1" dirty="0"/>
              <a:t>,</a:t>
            </a:r>
          </a:p>
          <a:p>
            <a:r>
              <a:rPr lang="en-US" altLang="ko-KR" sz="1400" b="1" dirty="0"/>
              <a:t>     </a:t>
            </a:r>
            <a:r>
              <a:rPr lang="ko-KR" altLang="en-US" sz="1400" b="1" dirty="0"/>
              <a:t>준비금</a:t>
            </a:r>
            <a:r>
              <a:rPr lang="en-US" altLang="ko-KR" sz="1400" b="1" dirty="0"/>
              <a:t>Key </a:t>
            </a:r>
            <a:r>
              <a:rPr lang="ko-KR" altLang="en-US" sz="1400" b="1" dirty="0"/>
              <a:t>등 데이터 관리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/>
              <a:t>설계사 각 영업 활동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고객동의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가입설계</a:t>
            </a:r>
            <a:r>
              <a:rPr lang="en-US" altLang="ko-KR" sz="1400" b="1" dirty="0"/>
              <a:t>,</a:t>
            </a:r>
          </a:p>
          <a:p>
            <a:r>
              <a:rPr lang="en-US" altLang="ko-KR" sz="1400" b="1" dirty="0"/>
              <a:t>     </a:t>
            </a:r>
            <a:r>
              <a:rPr lang="ko-KR" altLang="en-US" sz="1400" b="1" dirty="0"/>
              <a:t>신규위촉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보장분석 등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에 대한 통계 관리</a:t>
            </a:r>
            <a:endParaRPr lang="en-US" altLang="ko-KR" sz="1400" b="1" dirty="0"/>
          </a:p>
          <a:p>
            <a:r>
              <a:rPr lang="en-US" altLang="ko-KR" sz="1400" b="1" dirty="0"/>
              <a:t>   - </a:t>
            </a:r>
            <a:r>
              <a:rPr lang="ko-KR" altLang="en-US" sz="1400" b="1" dirty="0" err="1"/>
              <a:t>기간계</a:t>
            </a:r>
            <a:r>
              <a:rPr lang="ko-KR" altLang="en-US" sz="1400" b="1" dirty="0"/>
              <a:t> 고객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청약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신계약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보전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지급 등으로</a:t>
            </a:r>
            <a:endParaRPr lang="en-US" altLang="ko-KR" sz="1400" b="1" dirty="0"/>
          </a:p>
          <a:p>
            <a:r>
              <a:rPr lang="en-US" altLang="ko-KR" sz="1400" b="1" dirty="0"/>
              <a:t>     </a:t>
            </a:r>
            <a:r>
              <a:rPr lang="ko-KR" altLang="en-US" sz="1400" b="1" dirty="0"/>
              <a:t>부터 데이터 송수신 배치 개발 및 모니터링</a:t>
            </a:r>
            <a:endParaRPr lang="en-US" altLang="ko-KR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30977-4098-405D-B527-167BA8045B48}"/>
              </a:ext>
            </a:extLst>
          </p:cNvPr>
          <p:cNvSpPr txBox="1"/>
          <p:nvPr/>
        </p:nvSpPr>
        <p:spPr>
          <a:xfrm>
            <a:off x="591127" y="455835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5.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7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570</Words>
  <Application>Microsoft Office PowerPoint</Application>
  <PresentationFormat>와이드스크린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유나</dc:creator>
  <cp:lastModifiedBy>이 유나</cp:lastModifiedBy>
  <cp:revision>3</cp:revision>
  <dcterms:created xsi:type="dcterms:W3CDTF">2020-10-04T12:48:51Z</dcterms:created>
  <dcterms:modified xsi:type="dcterms:W3CDTF">2020-10-04T13:21:54Z</dcterms:modified>
</cp:coreProperties>
</file>