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509826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509826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281bc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3281bc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3281bc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3281bc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3281bcc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3281bcc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3281bcc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3281bcc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509826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6509826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bdb2ea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bdb2ea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052550" y="1515125"/>
            <a:ext cx="4426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 -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Md.Shajib Hossain (19101250)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</a:t>
            </a:r>
            <a:r>
              <a:rPr lang="en" sz="1700"/>
              <a:t>d. Muhimenul Mubin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1136000" y="349550"/>
            <a:ext cx="780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Abstractive News Summarization for Bangla Documents Using LSTM Network Model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98725" y="3607475"/>
            <a:ext cx="50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Mehnaz Ara Fazal, 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Sania Azhmee Bhuiyan,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9F9FE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rgbClr val="000000"/>
              </a:solidFill>
              <a:highlight>
                <a:srgbClr val="F9F9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184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types of summarization -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Abstractive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Extractive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</a:t>
            </a:r>
            <a:r>
              <a:rPr lang="en" sz="1500"/>
              <a:t>ovel system for abstractive summarization of Bengali news articles.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network model with attention at encoder-decoder, designed to generate human-like sentences summarizing Bengali news documents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demonstrating significant improvement over existing approaches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1" y="1031404"/>
            <a:ext cx="2895550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generate a meaningful idea over a large documents and save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contribute to the field of abstractive summarization, particularly in languages other than English, and to provide a valuable resource for Bengali news summarization. 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07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Publicly available </a:t>
            </a:r>
            <a:r>
              <a:rPr lang="en" sz="1500"/>
              <a:t>dataset on kaggle consisting over 19,000 Bengali news articles and their corresponding human-written summaries.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dataset has the largest number of news </a:t>
            </a:r>
            <a:r>
              <a:rPr lang="en" sz="1500"/>
              <a:t>summarization</a:t>
            </a:r>
            <a:r>
              <a:rPr lang="en" sz="1500"/>
              <a:t> dataset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Has both the Actual news and Human-written summaries.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75" y="2755475"/>
            <a:ext cx="5687127" cy="1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Collection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Our </a:t>
            </a:r>
            <a:r>
              <a:rPr lang="en" sz="1402"/>
              <a:t>Collected</a:t>
            </a:r>
            <a:r>
              <a:rPr lang="en" sz="1402"/>
              <a:t> data has over 19,000 news articles along with its summaries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For our work we have worked only on 2 columns of the dataset  (Description and Summary)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Had 6 different columns for each instances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Pre-processing and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456650"/>
            <a:ext cx="6951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unwanted columns.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all the Bangla Stop words.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removed special characters like (~ , / , ! , * , + , &amp;, ©, ø, "').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start at the beginning and stop at the end of every summary.</a:t>
            </a:r>
            <a:endParaRPr sz="1500"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083900" y="3502150"/>
            <a:ext cx="252600" cy="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