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6509826e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6509826e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63281bcc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63281bcc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63281bcc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63281bcc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6b63e49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6b63e49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63281bcc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63281bcc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63281bcc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63281bcc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6bdb2ea3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6bdb2ea3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1052550" y="1515125"/>
            <a:ext cx="4426500" cy="1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Presented By -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Md.Shajib Hossain (19101250)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M</a:t>
            </a:r>
            <a:r>
              <a:rPr lang="en" sz="1700"/>
              <a:t>d. Muhimenul Mubin</a:t>
            </a:r>
            <a:endParaRPr sz="17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136" name="Google Shape;136;p13"/>
          <p:cNvSpPr txBox="1"/>
          <p:nvPr/>
        </p:nvSpPr>
        <p:spPr>
          <a:xfrm>
            <a:off x="1136000" y="349550"/>
            <a:ext cx="7803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Abstractive News Summarization for Bangla Documents Using LSTM Network Model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798725" y="3607475"/>
            <a:ext cx="505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Mehnaz Ara Fazal, ST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Sania Azhmee Bhuiyan, 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highlight>
                  <a:srgbClr val="F9F9FE"/>
                </a:highlight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3000">
              <a:solidFill>
                <a:srgbClr val="000000"/>
              </a:solidFill>
              <a:highlight>
                <a:srgbClr val="F9F9F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052550" y="1184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 types of summarization -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Abstractive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Extractive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</a:t>
            </a:r>
            <a:r>
              <a:rPr lang="en" sz="1500"/>
              <a:t>ovel system for abstractive summarization of Bengali news articles.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LSTM network model with attention at encoder-decoder, designed to generate human-like sentences summarizing Bengali news documents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demonstrating significant improvement over existing approaches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071" y="1031404"/>
            <a:ext cx="2895550" cy="13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Purpose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generate a meaningful idea over a large documents and save time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contribute to the field of abstractive summarization, particularly in languages other than English, and to provide a valuable resource for Bengali news summarization. </a:t>
            </a:r>
            <a:endParaRPr sz="1500"/>
          </a:p>
        </p:txBody>
      </p:sp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Bengali extractive summarization based on document indexing and keyword-based information  retrieval was first introduced by Islam et 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Kamal Sarkar a researcher who first proposed the idea of sentence ranking and stemming process-based Bengali extractive summarization. And after a period Efat et 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later years mainly in 2017, Abujar et al. \cite{b10} proposed a heuristic approach. And Akther et al.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our study we have also seen that later on a foundation on Bengali extractive summarization approaches have been proposed using deep neural netwrok.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078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Publicly available </a:t>
            </a:r>
            <a:r>
              <a:rPr lang="en" sz="1500"/>
              <a:t>dataset on kaggle consisting over 19,000 Bengali news articles and their corresponding human-written summaries.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The dataset has the largest number of news </a:t>
            </a:r>
            <a:r>
              <a:rPr lang="en" sz="1500"/>
              <a:t>summarization</a:t>
            </a:r>
            <a:r>
              <a:rPr lang="en" sz="1500"/>
              <a:t> dataset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Has both the Actual news and Human-written summaries.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975" y="2755475"/>
            <a:ext cx="5687127" cy="190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Methodology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Data Collection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567550"/>
            <a:ext cx="7038900" cy="10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Our </a:t>
            </a:r>
            <a:r>
              <a:rPr lang="en" sz="1402"/>
              <a:t>Collected</a:t>
            </a:r>
            <a:r>
              <a:rPr lang="en" sz="1402"/>
              <a:t> data has over 19,000 news articles along with its summaries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For our work we have worked only on 2 columns of the dataset  (Description and Summary)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Had 6 different columns for each instances</a:t>
            </a:r>
            <a:endParaRPr sz="140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02"/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 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8083900" y="3502150"/>
            <a:ext cx="252600" cy="1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