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509826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509826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509826e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6509826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6509826e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6509826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6bdb2ea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6bdb2ea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3281bc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3281bc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3281bc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63281bc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3281bcc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3281bcc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3281bcc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63281bcc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6509826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6509826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6bdb2ea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6bdb2ea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6509826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6509826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509826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509826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052550" y="1515125"/>
            <a:ext cx="4426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Presented By -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Md.Shajib Hossain (19101250)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</a:t>
            </a:r>
            <a:r>
              <a:rPr lang="en" sz="1700"/>
              <a:t>d. Muhimenul Mubin</a:t>
            </a:r>
            <a:endParaRPr sz="17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36" name="Google Shape;136;p13"/>
          <p:cNvSpPr txBox="1"/>
          <p:nvPr/>
        </p:nvSpPr>
        <p:spPr>
          <a:xfrm>
            <a:off x="1136000" y="349550"/>
            <a:ext cx="780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Abstractive News Summarization for Bangla Documents Using LSTM Network Model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98725" y="3607475"/>
            <a:ext cx="505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Mehnaz Ara Fazal, ST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Sania Azhmee Bhuiyan,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Results and analysis</a:t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451" y="1199101"/>
            <a:ext cx="3395100" cy="25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1004950" y="3762450"/>
            <a:ext cx="274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3: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Validation Loss curve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LSTMs are computationally more intensive compared to other neural network architectures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LSTMs can be slower and may require more resources.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Future Work</a:t>
            </a:r>
            <a:endParaRPr sz="2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Enrich the dataset more with recent news in Bengali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Configure our models configuration to get the desired </a:t>
            </a:r>
            <a:r>
              <a:rPr lang="en"/>
              <a:t>outputs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Proposed model needs to be improved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8083900" y="3502150"/>
            <a:ext cx="252600" cy="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9F9FE"/>
                </a:highlight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000">
              <a:solidFill>
                <a:srgbClr val="000000"/>
              </a:solidFill>
              <a:highlight>
                <a:srgbClr val="F9F9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1184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 types of summarization -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Abstractive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Extractive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</a:t>
            </a:r>
            <a:r>
              <a:rPr lang="en" sz="1500"/>
              <a:t>ovel system for abstractive summarization of Bengali news articles.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LSTM network model with attention at encoder-decoder, designed to generate human-like sentences summarizing Bengali news documents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demonstrating significant improvement over existing approaches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71" y="1031404"/>
            <a:ext cx="2895550" cy="13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Purpose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generate a meaningful idea over a large documents and save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contribute to the field of abstractive summarization, particularly in languages other than English, and to provide a valuable resource for Bengali news summarization. </a:t>
            </a:r>
            <a:endParaRPr sz="15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078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Publicly available </a:t>
            </a:r>
            <a:r>
              <a:rPr lang="en" sz="1500"/>
              <a:t>dataset on kaggle consisting over 19,000 Bengali news articles and their corresponding human-written summaries.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dataset has the largest number of news </a:t>
            </a:r>
            <a:r>
              <a:rPr lang="en" sz="1500"/>
              <a:t>summarization</a:t>
            </a:r>
            <a:r>
              <a:rPr lang="en" sz="1500"/>
              <a:t> dataset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Has both the Actual news and Human-written summaries.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75" y="2755475"/>
            <a:ext cx="5687127" cy="19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Methodology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Collection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Our </a:t>
            </a:r>
            <a:r>
              <a:rPr lang="en" sz="1402"/>
              <a:t>Collected</a:t>
            </a:r>
            <a:r>
              <a:rPr lang="en" sz="1402"/>
              <a:t> data has over 19,000 news articles along with its summaries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For our work we have worked only on 2 columns of the dataset  (Description and Summary)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Had 6 different columns for each instances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Methodology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Pre-processing and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456650"/>
            <a:ext cx="69516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Removed unwanted columns.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Removed all the Bangla Stop words.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Also removed special characters like (~ , / , ! , * , + , &amp;, ©, ø, "').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Added start at the beginning and stop at the end of every summary.</a:t>
            </a:r>
            <a:endParaRPr sz="1500"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 LSTM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STM stands for Long-Short Term Memory. LSTM is a type of recurrent neural network but is better than traditional recurrent neural networks in terms of memory.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seq2sqe model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Encoder and Decoder component is used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00" y="2726577"/>
            <a:ext cx="4177778" cy="17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Methodology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Training our proposed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45000" y="1351525"/>
            <a:ext cx="48543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Selecting a Threshold regarding how many words will our summary have.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Splitted the data as training set gets 90% and Test set get 10%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023" y="1427725"/>
            <a:ext cx="2786251" cy="21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Methodology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Training our proposed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10050" y="1392775"/>
            <a:ext cx="40155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For our Proposed model we have used 3 stacked LSTM model for better representation</a:t>
            </a:r>
            <a:endParaRPr sz="1307"/>
          </a:p>
          <a:p>
            <a:pPr indent="-3116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Firstly we have </a:t>
            </a:r>
            <a:r>
              <a:rPr lang="en" sz="1307"/>
              <a:t>embedded</a:t>
            </a:r>
            <a:r>
              <a:rPr lang="en" sz="1307"/>
              <a:t> our tokens.</a:t>
            </a:r>
            <a:endParaRPr sz="1307"/>
          </a:p>
          <a:p>
            <a:pPr indent="-3116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Then 3 LSTM encoder has been created using tensorflow &amp; keras</a:t>
            </a:r>
            <a:endParaRPr sz="1307"/>
          </a:p>
          <a:p>
            <a:pPr indent="-3116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Again in the same </a:t>
            </a:r>
            <a:r>
              <a:rPr lang="en" sz="1307"/>
              <a:t>fashion</a:t>
            </a:r>
            <a:r>
              <a:rPr lang="en" sz="1307"/>
              <a:t> </a:t>
            </a:r>
            <a:r>
              <a:rPr lang="en" sz="1307"/>
              <a:t>decoder LSTM and lastly added the dense layer</a:t>
            </a:r>
            <a:endParaRPr sz="1307"/>
          </a:p>
          <a:p>
            <a:pPr indent="-3116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20 epoch with batch size of 144 has been used while fitting</a:t>
            </a:r>
            <a:endParaRPr sz="1307"/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826" y="1441875"/>
            <a:ext cx="4339627" cy="287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