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509826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509826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3281bc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3281bc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3281bc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63281bc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b63e4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b63e4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6b63e47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6b63e47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bdb2ea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6bdb2ea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052550" y="1515125"/>
            <a:ext cx="4426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Presented By -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Md.Shajib Hossain (19101250)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</a:t>
            </a:r>
            <a:r>
              <a:rPr lang="en" sz="1700"/>
              <a:t>d. Muhimenul Mubin</a:t>
            </a:r>
            <a:endParaRPr sz="17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36" name="Google Shape;136;p13"/>
          <p:cNvSpPr txBox="1"/>
          <p:nvPr/>
        </p:nvSpPr>
        <p:spPr>
          <a:xfrm>
            <a:off x="1136000" y="349550"/>
            <a:ext cx="780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Abstractive News Summarization for Bangla Documents Using LSTM Network Model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98725" y="3607475"/>
            <a:ext cx="505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Mehnaz Ara Fazal, ST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Sania Azhmee Bhuiyan,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9F9FE"/>
                </a:highlight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000">
              <a:solidFill>
                <a:srgbClr val="000000"/>
              </a:solidFill>
              <a:highlight>
                <a:srgbClr val="F9F9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1184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 types of summarization -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Abstractive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Extractive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</a:t>
            </a:r>
            <a:r>
              <a:rPr lang="en" sz="1500"/>
              <a:t>ovel system for abstractive summarization of Bengali news articles.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LSTM network model with attention at encoder-decoder, designed to generate human-like sentences summarizing Bengali news documents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demonstrating significant improvement over existing approaches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71" y="1031404"/>
            <a:ext cx="2895550" cy="13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Purpose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generate a meaningful idea over a large documents and save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contribute to the field of abstractive summarization, particularly in languages other than English, and to provide a valuable resource for Bengali news summarization. </a:t>
            </a:r>
            <a:endParaRPr sz="15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Initially we are </a:t>
            </a:r>
            <a:r>
              <a:rPr lang="en" sz="1500"/>
              <a:t>planning</a:t>
            </a:r>
            <a:r>
              <a:rPr lang="en" sz="1500"/>
              <a:t> find </a:t>
            </a:r>
            <a:r>
              <a:rPr lang="en" sz="1500"/>
              <a:t>suitable</a:t>
            </a:r>
            <a:r>
              <a:rPr lang="en" sz="1500"/>
              <a:t> dataset for Bangla news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pre-processing the data such as removing stop words and special character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use LSTM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compare between human generated summary and our automated summary by our proposed model</a:t>
            </a:r>
            <a:endParaRPr sz="150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Finding the suitable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 the techniques to build our </a:t>
            </a:r>
            <a:r>
              <a:rPr lang="en" sz="1500"/>
              <a:t>purposed LSTM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Gather Enough amount of News in Bangali language</a:t>
            </a:r>
            <a:endParaRPr sz="1500"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8083900" y="3502150"/>
            <a:ext cx="252600" cy="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588700" y="1685250"/>
            <a:ext cx="505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Looking for suitable dataset In Bangali Language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