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15"/>
  </p:notesMasterIdLst>
  <p:handoutMasterIdLst>
    <p:handoutMasterId r:id="rId16"/>
  </p:handoutMasterIdLst>
  <p:sldIdLst>
    <p:sldId id="292" r:id="rId10"/>
    <p:sldId id="313" r:id="rId11"/>
    <p:sldId id="314" r:id="rId12"/>
    <p:sldId id="315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1C743-EC80-414B-BF83-FBF521B9E867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0A6282-B254-422C-8684-53489E7F3CCE}">
      <dgm:prSet phldrT="[文本]" custT="1"/>
      <dgm:spPr>
        <a:solidFill>
          <a:srgbClr val="FF9900"/>
        </a:solidFill>
      </dgm:spPr>
      <dgm:t>
        <a:bodyPr/>
        <a:lstStyle/>
        <a:p>
          <a:r>
            <a:rPr lang="zh-CN" altLang="en-US" sz="2000" b="1" dirty="0" smtClean="0"/>
            <a:t>社会保险</a:t>
          </a:r>
          <a:endParaRPr lang="zh-CN" altLang="en-US" sz="2000" b="1" dirty="0"/>
        </a:p>
      </dgm:t>
    </dgm:pt>
    <dgm:pt modelId="{B7E57DF8-8F42-4889-A1A6-7D79991225DC}" type="parTrans" cxnId="{51207EF0-1C31-41B9-8B83-67B96E587049}">
      <dgm:prSet/>
      <dgm:spPr/>
      <dgm:t>
        <a:bodyPr/>
        <a:lstStyle/>
        <a:p>
          <a:endParaRPr lang="zh-CN" altLang="en-US"/>
        </a:p>
      </dgm:t>
    </dgm:pt>
    <dgm:pt modelId="{4389D12F-C70D-47D7-B455-457F7F6A5925}" type="sibTrans" cxnId="{51207EF0-1C31-41B9-8B83-67B96E587049}">
      <dgm:prSet/>
      <dgm:spPr/>
      <dgm:t>
        <a:bodyPr/>
        <a:lstStyle/>
        <a:p>
          <a:endParaRPr lang="zh-CN" altLang="en-US"/>
        </a:p>
      </dgm:t>
    </dgm:pt>
    <dgm:pt modelId="{93D8610F-0341-407E-9F9D-A8DF5AFA3231}">
      <dgm:prSet phldrT="[文本]" custT="1"/>
      <dgm:spPr/>
      <dgm:t>
        <a:bodyPr/>
        <a:lstStyle/>
        <a:p>
          <a:pPr algn="ctr"/>
          <a:r>
            <a:rPr lang="zh-CN" altLang="en-US" sz="1600" b="1" dirty="0" smtClean="0"/>
            <a:t>医疗保险</a:t>
          </a:r>
          <a:endParaRPr lang="en-US" altLang="zh-CN" sz="1600" b="1" dirty="0" smtClean="0"/>
        </a:p>
        <a:p>
          <a:pPr algn="ctr"/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11.5%</a:t>
          </a:r>
        </a:p>
        <a:p>
          <a:pPr algn="ctr"/>
          <a:r>
            <a:rPr lang="zh-CN" altLang="en-US" sz="1600" b="1" dirty="0" smtClean="0"/>
            <a:t>个人：</a:t>
          </a:r>
          <a:r>
            <a:rPr lang="en-US" altLang="zh-CN" sz="1600" b="1" dirty="0" smtClean="0"/>
            <a:t>2% + 4</a:t>
          </a:r>
          <a:r>
            <a:rPr lang="zh-CN" altLang="en-US" sz="1600" b="1" dirty="0" smtClean="0"/>
            <a:t>元</a:t>
          </a:r>
          <a:endParaRPr lang="zh-CN" altLang="en-US" sz="1600" b="1" dirty="0"/>
        </a:p>
      </dgm:t>
    </dgm:pt>
    <dgm:pt modelId="{71283CC7-6290-4271-89EF-045D317C6D24}" type="parTrans" cxnId="{8799262F-1EA2-4DE4-8ABF-9FAA095972F0}">
      <dgm:prSet/>
      <dgm:spPr/>
      <dgm:t>
        <a:bodyPr/>
        <a:lstStyle/>
        <a:p>
          <a:endParaRPr lang="zh-CN" altLang="en-US"/>
        </a:p>
      </dgm:t>
    </dgm:pt>
    <dgm:pt modelId="{25F6E14A-7725-474C-9884-D1425615A817}" type="sibTrans" cxnId="{8799262F-1EA2-4DE4-8ABF-9FAA095972F0}">
      <dgm:prSet/>
      <dgm:spPr/>
      <dgm:t>
        <a:bodyPr/>
        <a:lstStyle/>
        <a:p>
          <a:endParaRPr lang="zh-CN" altLang="en-US"/>
        </a:p>
      </dgm:t>
    </dgm:pt>
    <dgm:pt modelId="{59BE318E-24A5-4917-B1DE-D88932946559}">
      <dgm:prSet phldrT="[文本]" custT="1"/>
      <dgm:spPr/>
      <dgm:t>
        <a:bodyPr/>
        <a:lstStyle/>
        <a:p>
          <a:r>
            <a:rPr lang="zh-CN" altLang="en-US" sz="1600" b="1" dirty="0" smtClean="0"/>
            <a:t>养老保险</a:t>
          </a:r>
          <a:endParaRPr lang="en-US" altLang="zh-CN" sz="1600" b="1" dirty="0" smtClean="0"/>
        </a:p>
        <a:p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14%</a:t>
          </a:r>
        </a:p>
        <a:p>
          <a:r>
            <a:rPr lang="zh-CN" altLang="en-US" sz="1600" b="1" dirty="0" smtClean="0"/>
            <a:t>个人：</a:t>
          </a:r>
          <a:r>
            <a:rPr lang="en-US" altLang="zh-CN" sz="1600" b="1" dirty="0" smtClean="0"/>
            <a:t>8%</a:t>
          </a:r>
          <a:endParaRPr lang="zh-CN" altLang="en-US" sz="1600" b="1" dirty="0"/>
        </a:p>
      </dgm:t>
    </dgm:pt>
    <dgm:pt modelId="{5DA31A68-376E-4D2A-BA19-56BCE39C9ECB}" type="parTrans" cxnId="{459008A8-3979-4F8E-9DE1-82DFEF864E95}">
      <dgm:prSet/>
      <dgm:spPr/>
      <dgm:t>
        <a:bodyPr/>
        <a:lstStyle/>
        <a:p>
          <a:endParaRPr lang="zh-CN" altLang="en-US"/>
        </a:p>
      </dgm:t>
    </dgm:pt>
    <dgm:pt modelId="{FEEA6052-B86F-43C6-8A1E-A97BE8BC9ACE}" type="sibTrans" cxnId="{459008A8-3979-4F8E-9DE1-82DFEF864E95}">
      <dgm:prSet/>
      <dgm:spPr/>
      <dgm:t>
        <a:bodyPr/>
        <a:lstStyle/>
        <a:p>
          <a:endParaRPr lang="zh-CN" altLang="en-US"/>
        </a:p>
      </dgm:t>
    </dgm:pt>
    <dgm:pt modelId="{4E335D8E-4F02-495B-B718-7026E8A9683B}">
      <dgm:prSet phldrT="[文本]" custT="1"/>
      <dgm:spPr/>
      <dgm:t>
        <a:bodyPr/>
        <a:lstStyle/>
        <a:p>
          <a:r>
            <a:rPr lang="zh-CN" altLang="en-US" sz="1600" b="1" dirty="0" smtClean="0"/>
            <a:t>失业保险</a:t>
          </a:r>
          <a:endParaRPr lang="en-US" altLang="zh-CN" sz="1600" b="1" dirty="0" smtClean="0"/>
        </a:p>
        <a:p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1.5%</a:t>
          </a:r>
        </a:p>
        <a:p>
          <a:r>
            <a:rPr lang="zh-CN" altLang="en-US" sz="1600" b="1" dirty="0" smtClean="0"/>
            <a:t>个人：</a:t>
          </a:r>
          <a:r>
            <a:rPr lang="en-US" altLang="zh-CN" sz="1600" b="1" dirty="0" smtClean="0"/>
            <a:t>0.5%</a:t>
          </a:r>
          <a:endParaRPr lang="zh-CN" altLang="en-US" sz="1600" b="1" dirty="0"/>
        </a:p>
      </dgm:t>
    </dgm:pt>
    <dgm:pt modelId="{744F53E1-7214-4DBB-9202-DD7E4DF43F71}" type="parTrans" cxnId="{5B405283-94BD-4CF9-9772-C056A7388ECD}">
      <dgm:prSet/>
      <dgm:spPr/>
      <dgm:t>
        <a:bodyPr/>
        <a:lstStyle/>
        <a:p>
          <a:endParaRPr lang="zh-CN" altLang="en-US"/>
        </a:p>
      </dgm:t>
    </dgm:pt>
    <dgm:pt modelId="{1B6B7B0E-EA7E-4E44-8670-96E9DC7FB58B}" type="sibTrans" cxnId="{5B405283-94BD-4CF9-9772-C056A7388ECD}">
      <dgm:prSet/>
      <dgm:spPr/>
      <dgm:t>
        <a:bodyPr/>
        <a:lstStyle/>
        <a:p>
          <a:endParaRPr lang="zh-CN" altLang="en-US"/>
        </a:p>
      </dgm:t>
    </dgm:pt>
    <dgm:pt modelId="{AD33AD44-7CA3-4353-BAD7-F57BF2301776}">
      <dgm:prSet phldrT="[文本]"/>
      <dgm:spPr/>
      <dgm:t>
        <a:bodyPr/>
        <a:lstStyle/>
        <a:p>
          <a:endParaRPr lang="zh-CN" altLang="en-US" dirty="0"/>
        </a:p>
      </dgm:t>
    </dgm:pt>
    <dgm:pt modelId="{014E4D79-E191-42ED-8331-5FE32B5067BD}" type="parTrans" cxnId="{EF6354D3-FF49-4759-AD90-FFD9B369D584}">
      <dgm:prSet/>
      <dgm:spPr/>
      <dgm:t>
        <a:bodyPr/>
        <a:lstStyle/>
        <a:p>
          <a:endParaRPr lang="zh-CN" altLang="en-US"/>
        </a:p>
      </dgm:t>
    </dgm:pt>
    <dgm:pt modelId="{AAAD9E89-A48C-4375-ABD1-7AE00E6F9186}" type="sibTrans" cxnId="{EF6354D3-FF49-4759-AD90-FFD9B369D584}">
      <dgm:prSet/>
      <dgm:spPr/>
      <dgm:t>
        <a:bodyPr/>
        <a:lstStyle/>
        <a:p>
          <a:endParaRPr lang="zh-CN" altLang="en-US"/>
        </a:p>
      </dgm:t>
    </dgm:pt>
    <dgm:pt modelId="{A3A496D4-3D56-4CF4-893E-1F38968D7550}">
      <dgm:prSet phldrT="[文本]" custT="1"/>
      <dgm:spPr/>
      <dgm:t>
        <a:bodyPr/>
        <a:lstStyle/>
        <a:p>
          <a:r>
            <a:rPr lang="zh-CN" altLang="en-US" sz="1600" b="1" dirty="0" smtClean="0"/>
            <a:t>生育保险</a:t>
          </a:r>
          <a:r>
            <a:rPr lang="en-US" altLang="zh-CN" sz="1600" b="1" dirty="0" smtClean="0"/>
            <a:t>1.2%</a:t>
          </a:r>
        </a:p>
        <a:p>
          <a:r>
            <a:rPr lang="zh-CN" altLang="en-US" sz="1600" b="1" dirty="0" smtClean="0"/>
            <a:t>（仅公司缴交）</a:t>
          </a:r>
          <a:endParaRPr lang="zh-CN" altLang="en-US" sz="1600" b="1" dirty="0"/>
        </a:p>
      </dgm:t>
    </dgm:pt>
    <dgm:pt modelId="{68B344CA-D535-4A94-B595-A7F9EE03CBE0}" type="parTrans" cxnId="{0149E9B7-B678-428B-BF66-D5D065134EED}">
      <dgm:prSet/>
      <dgm:spPr/>
      <dgm:t>
        <a:bodyPr/>
        <a:lstStyle/>
        <a:p>
          <a:endParaRPr lang="zh-CN" altLang="en-US"/>
        </a:p>
      </dgm:t>
    </dgm:pt>
    <dgm:pt modelId="{5D03F325-653D-4BD9-8C00-D63B6983D47D}" type="sibTrans" cxnId="{0149E9B7-B678-428B-BF66-D5D065134EED}">
      <dgm:prSet/>
      <dgm:spPr/>
      <dgm:t>
        <a:bodyPr/>
        <a:lstStyle/>
        <a:p>
          <a:endParaRPr lang="zh-CN" altLang="en-US"/>
        </a:p>
      </dgm:t>
    </dgm:pt>
    <dgm:pt modelId="{80B9E9AE-F4CB-40BC-A07B-76C645068360}">
      <dgm:prSet phldrT="[文本]"/>
      <dgm:spPr/>
      <dgm:t>
        <a:bodyPr/>
        <a:lstStyle/>
        <a:p>
          <a:endParaRPr lang="zh-CN" altLang="en-US" dirty="0"/>
        </a:p>
      </dgm:t>
    </dgm:pt>
    <dgm:pt modelId="{55D606EC-C7BA-46B6-9F4A-669960DC8128}" type="parTrans" cxnId="{C2877316-94DB-4DA9-B291-64369563A57E}">
      <dgm:prSet/>
      <dgm:spPr/>
      <dgm:t>
        <a:bodyPr/>
        <a:lstStyle/>
        <a:p>
          <a:endParaRPr lang="zh-CN" altLang="en-US"/>
        </a:p>
      </dgm:t>
    </dgm:pt>
    <dgm:pt modelId="{816C5694-E077-47B7-9935-315FE94F1016}" type="sibTrans" cxnId="{C2877316-94DB-4DA9-B291-64369563A57E}">
      <dgm:prSet/>
      <dgm:spPr/>
      <dgm:t>
        <a:bodyPr/>
        <a:lstStyle/>
        <a:p>
          <a:endParaRPr lang="zh-CN" altLang="en-US"/>
        </a:p>
      </dgm:t>
    </dgm:pt>
    <dgm:pt modelId="{309EBDBD-CC70-456B-A753-24DAC4111022}">
      <dgm:prSet phldrT="[文本]"/>
      <dgm:spPr/>
      <dgm:t>
        <a:bodyPr/>
        <a:lstStyle/>
        <a:p>
          <a:endParaRPr lang="zh-CN" altLang="en-US" dirty="0"/>
        </a:p>
      </dgm:t>
    </dgm:pt>
    <dgm:pt modelId="{5E75F5F1-5D18-41F6-873D-23387AB6F3F9}" type="parTrans" cxnId="{534525C4-0882-423D-9FB2-15F5460E828E}">
      <dgm:prSet/>
      <dgm:spPr/>
      <dgm:t>
        <a:bodyPr/>
        <a:lstStyle/>
        <a:p>
          <a:endParaRPr lang="zh-CN" altLang="en-US"/>
        </a:p>
      </dgm:t>
    </dgm:pt>
    <dgm:pt modelId="{67643DD1-3E89-4FA0-A861-C7E8FB126A15}" type="sibTrans" cxnId="{534525C4-0882-423D-9FB2-15F5460E828E}">
      <dgm:prSet/>
      <dgm:spPr/>
      <dgm:t>
        <a:bodyPr/>
        <a:lstStyle/>
        <a:p>
          <a:endParaRPr lang="zh-CN" altLang="en-US"/>
        </a:p>
      </dgm:t>
    </dgm:pt>
    <dgm:pt modelId="{2FF2A3D9-EB88-46FE-B78C-724F976E026B}">
      <dgm:prSet custT="1"/>
      <dgm:spPr/>
      <dgm:t>
        <a:bodyPr/>
        <a:lstStyle/>
        <a:p>
          <a:r>
            <a:rPr lang="zh-CN" altLang="en-US" sz="1600" b="1" dirty="0" smtClean="0"/>
            <a:t>工伤保险</a:t>
          </a:r>
          <a:r>
            <a:rPr lang="en-US" altLang="zh-CN" sz="1600" b="1" dirty="0" smtClean="0"/>
            <a:t>0.4%</a:t>
          </a:r>
        </a:p>
        <a:p>
          <a:r>
            <a:rPr lang="zh-CN" altLang="en-US" sz="1600" b="1" dirty="0" smtClean="0"/>
            <a:t>（仅公司缴交）</a:t>
          </a:r>
          <a:endParaRPr lang="zh-CN" altLang="en-US" sz="1600" b="1" dirty="0"/>
        </a:p>
      </dgm:t>
    </dgm:pt>
    <dgm:pt modelId="{2229428E-B7D5-4E5A-BD9A-03CC9ADB54D9}" type="parTrans" cxnId="{D4AF7457-0437-4FAE-A971-B968CEB37DA3}">
      <dgm:prSet/>
      <dgm:spPr/>
      <dgm:t>
        <a:bodyPr/>
        <a:lstStyle/>
        <a:p>
          <a:endParaRPr lang="zh-CN" altLang="en-US"/>
        </a:p>
      </dgm:t>
    </dgm:pt>
    <dgm:pt modelId="{768C9519-624E-4728-A8A2-31F1637787EF}" type="sibTrans" cxnId="{D4AF7457-0437-4FAE-A971-B968CEB37DA3}">
      <dgm:prSet/>
      <dgm:spPr/>
      <dgm:t>
        <a:bodyPr/>
        <a:lstStyle/>
        <a:p>
          <a:endParaRPr lang="zh-CN" altLang="en-US"/>
        </a:p>
      </dgm:t>
    </dgm:pt>
    <dgm:pt modelId="{DA22FBB0-28D4-40FB-A05D-48426871F4B7}">
      <dgm:prSet phldrT="[文本]"/>
      <dgm:spPr/>
      <dgm:t>
        <a:bodyPr/>
        <a:lstStyle/>
        <a:p>
          <a:endParaRPr lang="zh-CN" altLang="en-US" dirty="0"/>
        </a:p>
      </dgm:t>
    </dgm:pt>
    <dgm:pt modelId="{3B1DCFB9-A494-423B-873D-F79F6B6440EA}" type="parTrans" cxnId="{EABA9FD6-C9C9-4FFC-9E4A-A97DA5D18938}">
      <dgm:prSet/>
      <dgm:spPr/>
      <dgm:t>
        <a:bodyPr/>
        <a:lstStyle/>
        <a:p>
          <a:endParaRPr lang="zh-CN" altLang="en-US"/>
        </a:p>
      </dgm:t>
    </dgm:pt>
    <dgm:pt modelId="{82A870D5-E1EF-4681-85A1-5BF1A2C53F9C}" type="sibTrans" cxnId="{EABA9FD6-C9C9-4FFC-9E4A-A97DA5D18938}">
      <dgm:prSet/>
      <dgm:spPr/>
      <dgm:t>
        <a:bodyPr/>
        <a:lstStyle/>
        <a:p>
          <a:endParaRPr lang="zh-CN" altLang="en-US"/>
        </a:p>
      </dgm:t>
    </dgm:pt>
    <dgm:pt modelId="{AD3350A8-8070-4493-92C7-90F07D3CC08E}">
      <dgm:prSet phldrT="[文本]"/>
      <dgm:spPr/>
      <dgm:t>
        <a:bodyPr/>
        <a:lstStyle/>
        <a:p>
          <a:endParaRPr lang="zh-CN" altLang="en-US" dirty="0"/>
        </a:p>
      </dgm:t>
    </dgm:pt>
    <dgm:pt modelId="{FDF02B14-59BB-408C-8705-0B7A7A48335F}" type="parTrans" cxnId="{2E5273FF-CE46-42C7-A2C5-B04EE48481AE}">
      <dgm:prSet/>
      <dgm:spPr/>
      <dgm:t>
        <a:bodyPr/>
        <a:lstStyle/>
        <a:p>
          <a:endParaRPr lang="zh-CN" altLang="en-US"/>
        </a:p>
      </dgm:t>
    </dgm:pt>
    <dgm:pt modelId="{1C2C2A47-0136-488E-8442-D5167E114689}" type="sibTrans" cxnId="{2E5273FF-CE46-42C7-A2C5-B04EE48481AE}">
      <dgm:prSet/>
      <dgm:spPr/>
      <dgm:t>
        <a:bodyPr/>
        <a:lstStyle/>
        <a:p>
          <a:endParaRPr lang="zh-CN" altLang="en-US"/>
        </a:p>
      </dgm:t>
    </dgm:pt>
    <dgm:pt modelId="{3724DDA9-B94A-40EA-889E-C58970BDDA80}">
      <dgm:prSet phldrT="[文本]"/>
      <dgm:spPr/>
      <dgm:t>
        <a:bodyPr/>
        <a:lstStyle/>
        <a:p>
          <a:endParaRPr lang="zh-CN" altLang="en-US" dirty="0"/>
        </a:p>
      </dgm:t>
    </dgm:pt>
    <dgm:pt modelId="{A33F1C88-947F-428F-9350-CEC32EEAEFFB}" type="parTrans" cxnId="{6DB562ED-DE46-4CDF-8CDA-4D1D36B87211}">
      <dgm:prSet/>
      <dgm:spPr/>
      <dgm:t>
        <a:bodyPr/>
        <a:lstStyle/>
        <a:p>
          <a:endParaRPr lang="zh-CN" altLang="en-US"/>
        </a:p>
      </dgm:t>
    </dgm:pt>
    <dgm:pt modelId="{9837D501-7120-413F-8F97-54418BB41F5C}" type="sibTrans" cxnId="{6DB562ED-DE46-4CDF-8CDA-4D1D36B87211}">
      <dgm:prSet/>
      <dgm:spPr/>
      <dgm:t>
        <a:bodyPr/>
        <a:lstStyle/>
        <a:p>
          <a:endParaRPr lang="zh-CN" altLang="en-US"/>
        </a:p>
      </dgm:t>
    </dgm:pt>
    <dgm:pt modelId="{29724767-31C0-4248-B831-A22ECF1AE864}">
      <dgm:prSet phldrT="[文本]"/>
      <dgm:spPr/>
      <dgm:t>
        <a:bodyPr/>
        <a:lstStyle/>
        <a:p>
          <a:endParaRPr lang="zh-CN" altLang="en-US" dirty="0"/>
        </a:p>
      </dgm:t>
    </dgm:pt>
    <dgm:pt modelId="{0F2D6D3E-EB18-436F-AA8D-E32517133534}" type="parTrans" cxnId="{9A8DA509-25A8-4592-883D-673747FAEB49}">
      <dgm:prSet/>
      <dgm:spPr/>
      <dgm:t>
        <a:bodyPr/>
        <a:lstStyle/>
        <a:p>
          <a:endParaRPr lang="zh-CN" altLang="en-US"/>
        </a:p>
      </dgm:t>
    </dgm:pt>
    <dgm:pt modelId="{8C0C9CC5-6813-4EA3-A3EC-82C39DCDA97B}" type="sibTrans" cxnId="{9A8DA509-25A8-4592-883D-673747FAEB49}">
      <dgm:prSet/>
      <dgm:spPr/>
      <dgm:t>
        <a:bodyPr/>
        <a:lstStyle/>
        <a:p>
          <a:endParaRPr lang="zh-CN" altLang="en-US"/>
        </a:p>
      </dgm:t>
    </dgm:pt>
    <dgm:pt modelId="{431B0201-D8A3-48FE-B19C-11EF9AEB1BD6}">
      <dgm:prSet phldrT="[文本]"/>
      <dgm:spPr/>
      <dgm:t>
        <a:bodyPr/>
        <a:lstStyle/>
        <a:p>
          <a:endParaRPr lang="zh-CN" altLang="en-US" dirty="0"/>
        </a:p>
      </dgm:t>
    </dgm:pt>
    <dgm:pt modelId="{3E245666-6B15-4005-ADF4-8B87A0CDA4CC}" type="parTrans" cxnId="{3697D53E-1105-454F-8671-7F4B7C9F5373}">
      <dgm:prSet/>
      <dgm:spPr/>
      <dgm:t>
        <a:bodyPr/>
        <a:lstStyle/>
        <a:p>
          <a:endParaRPr lang="zh-CN" altLang="en-US"/>
        </a:p>
      </dgm:t>
    </dgm:pt>
    <dgm:pt modelId="{7E1CAFBC-175A-48AE-A393-7C4F1A1A0CAF}" type="sibTrans" cxnId="{3697D53E-1105-454F-8671-7F4B7C9F5373}">
      <dgm:prSet/>
      <dgm:spPr/>
      <dgm:t>
        <a:bodyPr/>
        <a:lstStyle/>
        <a:p>
          <a:endParaRPr lang="zh-CN" altLang="en-US"/>
        </a:p>
      </dgm:t>
    </dgm:pt>
    <dgm:pt modelId="{A418A7A3-7240-45DA-B38B-FB3DC70D8D77}">
      <dgm:prSet phldrT="[文本]"/>
      <dgm:spPr/>
      <dgm:t>
        <a:bodyPr/>
        <a:lstStyle/>
        <a:p>
          <a:endParaRPr lang="zh-CN" altLang="en-US" dirty="0"/>
        </a:p>
      </dgm:t>
    </dgm:pt>
    <dgm:pt modelId="{3F35E442-FAD3-406A-9AA4-2C70AFCDE2C7}" type="parTrans" cxnId="{0DE8F655-3290-444F-A819-B295822AB26B}">
      <dgm:prSet/>
      <dgm:spPr/>
      <dgm:t>
        <a:bodyPr/>
        <a:lstStyle/>
        <a:p>
          <a:endParaRPr lang="zh-CN" altLang="en-US"/>
        </a:p>
      </dgm:t>
    </dgm:pt>
    <dgm:pt modelId="{93FC3230-394A-4A12-A4F2-CC374548F999}" type="sibTrans" cxnId="{0DE8F655-3290-444F-A819-B295822AB26B}">
      <dgm:prSet/>
      <dgm:spPr/>
      <dgm:t>
        <a:bodyPr/>
        <a:lstStyle/>
        <a:p>
          <a:endParaRPr lang="zh-CN" altLang="en-US"/>
        </a:p>
      </dgm:t>
    </dgm:pt>
    <dgm:pt modelId="{A4C9E1E0-773E-4BEA-B1AB-58A2847224BE}">
      <dgm:prSet/>
      <dgm:spPr/>
      <dgm:t>
        <a:bodyPr/>
        <a:lstStyle/>
        <a:p>
          <a:endParaRPr lang="zh-CN" altLang="en-US" dirty="0"/>
        </a:p>
      </dgm:t>
    </dgm:pt>
    <dgm:pt modelId="{EB43E377-C8E5-4E1A-AC29-3489C4765706}" type="parTrans" cxnId="{3B107828-94D9-4C9F-A896-23980CE26DD1}">
      <dgm:prSet/>
      <dgm:spPr/>
      <dgm:t>
        <a:bodyPr/>
        <a:lstStyle/>
        <a:p>
          <a:endParaRPr lang="zh-CN" altLang="en-US"/>
        </a:p>
      </dgm:t>
    </dgm:pt>
    <dgm:pt modelId="{5B47FE64-96D7-41F7-95A5-94E49A48560E}" type="sibTrans" cxnId="{3B107828-94D9-4C9F-A896-23980CE26DD1}">
      <dgm:prSet/>
      <dgm:spPr/>
      <dgm:t>
        <a:bodyPr/>
        <a:lstStyle/>
        <a:p>
          <a:endParaRPr lang="zh-CN" altLang="en-US"/>
        </a:p>
      </dgm:t>
    </dgm:pt>
    <dgm:pt modelId="{717630EE-DA04-41E0-A03D-92E6B9579DB0}">
      <dgm:prSet phldrT="[文本]" custRadScaleRad="100489" custRadScaleInc="1833"/>
      <dgm:spPr/>
      <dgm:t>
        <a:bodyPr/>
        <a:lstStyle/>
        <a:p>
          <a:endParaRPr lang="zh-CN" altLang="en-US" dirty="0"/>
        </a:p>
      </dgm:t>
    </dgm:pt>
    <dgm:pt modelId="{0BB35F05-B51D-4586-9877-946AAEEEAD4E}" type="parTrans" cxnId="{99EE370B-B00F-4BC7-AC7D-FB956245D2A1}">
      <dgm:prSet/>
      <dgm:spPr/>
      <dgm:t>
        <a:bodyPr/>
        <a:lstStyle/>
        <a:p>
          <a:endParaRPr lang="zh-CN" altLang="en-US"/>
        </a:p>
      </dgm:t>
    </dgm:pt>
    <dgm:pt modelId="{00F65784-8FB3-413E-8977-A4B8943064F0}" type="sibTrans" cxnId="{99EE370B-B00F-4BC7-AC7D-FB956245D2A1}">
      <dgm:prSet/>
      <dgm:spPr/>
      <dgm:t>
        <a:bodyPr/>
        <a:lstStyle/>
        <a:p>
          <a:endParaRPr lang="zh-CN" altLang="en-US"/>
        </a:p>
      </dgm:t>
    </dgm:pt>
    <dgm:pt modelId="{17AEBB7A-0FD2-4460-80A6-00B13B51F3F4}" type="pres">
      <dgm:prSet presAssocID="{DE21C743-EC80-414B-BF83-FBF521B9E8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91CA2E-1384-407E-9F7A-0BB829FD4E24}" type="pres">
      <dgm:prSet presAssocID="{440A6282-B254-422C-8684-53489E7F3CCE}" presName="centerShape" presStyleLbl="node0" presStyleIdx="0" presStyleCnt="1" custScaleX="117990" custScaleY="115840"/>
      <dgm:spPr/>
      <dgm:t>
        <a:bodyPr/>
        <a:lstStyle/>
        <a:p>
          <a:endParaRPr lang="zh-CN" altLang="en-US"/>
        </a:p>
      </dgm:t>
    </dgm:pt>
    <dgm:pt modelId="{AA5B3995-3393-4E98-A24D-DB94630A89CD}" type="pres">
      <dgm:prSet presAssocID="{2229428E-B7D5-4E5A-BD9A-03CC9ADB54D9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29339A55-3512-4B55-A67A-B059ABF8A444}" type="pres">
      <dgm:prSet presAssocID="{2FF2A3D9-EB88-46FE-B78C-724F976E026B}" presName="node" presStyleLbl="node1" presStyleIdx="0" presStyleCnt="5" custScaleX="121949" custRadScaleRad="144481" custRadScaleInc="2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2838-C08D-4DB1-9092-EA8BD23B62A9}" type="pres">
      <dgm:prSet presAssocID="{71283CC7-6290-4271-89EF-045D317C6D24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7F89D29D-373C-47CF-BF3D-7DA86D9963E0}" type="pres">
      <dgm:prSet presAssocID="{93D8610F-0341-407E-9F9D-A8DF5AFA3231}" presName="node" presStyleLbl="node1" presStyleIdx="1" presStyleCnt="5" custScaleX="125195" custScaleY="125159" custRadScaleRad="130837" custRadScaleInc="-374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1106-7D15-4E3A-8886-8B68FD8E6EFF}" type="pres">
      <dgm:prSet presAssocID="{5DA31A68-376E-4D2A-BA19-56BCE39C9ECB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E32577A6-B4E8-43E8-BAFC-01BB3FF4F574}" type="pres">
      <dgm:prSet presAssocID="{59BE318E-24A5-4917-B1DE-D88932946559}" presName="node" presStyleLbl="node1" presStyleIdx="2" presStyleCnt="5" custScaleX="134106" custScaleY="121126" custRadScaleRad="103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6042C0-D522-40BF-B5D3-066C7B381BB4}" type="pres">
      <dgm:prSet presAssocID="{744F53E1-7214-4DBB-9202-DD7E4DF43F71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C4E01FD7-1D10-4323-A558-0BCD3DD37D92}" type="pres">
      <dgm:prSet presAssocID="{4E335D8E-4F02-495B-B718-7026E8A9683B}" presName="node" presStyleLbl="node1" presStyleIdx="3" presStyleCnt="5" custScaleX="119839" custScaleY="128229" custRadScaleRad="125873" custRadScaleInc="347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5341C-BB7E-4D0C-A1CB-D9A5587E7141}" type="pres">
      <dgm:prSet presAssocID="{68B344CA-D535-4A94-B595-A7F9EE03CBE0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7BBDDAF0-4A18-4870-9553-79BACED9BCFB}" type="pres">
      <dgm:prSet presAssocID="{A3A496D4-3D56-4CF4-893E-1F38968D7550}" presName="node" presStyleLbl="node1" presStyleIdx="4" presStyleCnt="5" custScaleX="120256" custRadScaleRad="141775" custRadScaleInc="-16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AF7457-0437-4FAE-A971-B968CEB37DA3}" srcId="{440A6282-B254-422C-8684-53489E7F3CCE}" destId="{2FF2A3D9-EB88-46FE-B78C-724F976E026B}" srcOrd="0" destOrd="0" parTransId="{2229428E-B7D5-4E5A-BD9A-03CC9ADB54D9}" sibTransId="{768C9519-624E-4728-A8A2-31F1637787EF}"/>
    <dgm:cxn modelId="{3B107828-94D9-4C9F-A896-23980CE26DD1}" srcId="{DE21C743-EC80-414B-BF83-FBF521B9E867}" destId="{A4C9E1E0-773E-4BEA-B1AB-58A2847224BE}" srcOrd="10" destOrd="0" parTransId="{EB43E377-C8E5-4E1A-AC29-3489C4765706}" sibTransId="{5B47FE64-96D7-41F7-95A5-94E49A48560E}"/>
    <dgm:cxn modelId="{C2877316-94DB-4DA9-B291-64369563A57E}" srcId="{DE21C743-EC80-414B-BF83-FBF521B9E867}" destId="{80B9E9AE-F4CB-40BC-A07B-76C645068360}" srcOrd="2" destOrd="0" parTransId="{55D606EC-C7BA-46B6-9F4A-669960DC8128}" sibTransId="{816C5694-E077-47B7-9935-315FE94F1016}"/>
    <dgm:cxn modelId="{51207EF0-1C31-41B9-8B83-67B96E587049}" srcId="{DE21C743-EC80-414B-BF83-FBF521B9E867}" destId="{440A6282-B254-422C-8684-53489E7F3CCE}" srcOrd="0" destOrd="0" parTransId="{B7E57DF8-8F42-4889-A1A6-7D79991225DC}" sibTransId="{4389D12F-C70D-47D7-B455-457F7F6A5925}"/>
    <dgm:cxn modelId="{EF6354D3-FF49-4759-AD90-FFD9B369D584}" srcId="{DE21C743-EC80-414B-BF83-FBF521B9E867}" destId="{AD33AD44-7CA3-4353-BAD7-F57BF2301776}" srcOrd="1" destOrd="0" parTransId="{014E4D79-E191-42ED-8331-5FE32B5067BD}" sibTransId="{AAAD9E89-A48C-4375-ABD1-7AE00E6F9186}"/>
    <dgm:cxn modelId="{2E5273FF-CE46-42C7-A2C5-B04EE48481AE}" srcId="{DE21C743-EC80-414B-BF83-FBF521B9E867}" destId="{AD3350A8-8070-4493-92C7-90F07D3CC08E}" srcOrd="5" destOrd="0" parTransId="{FDF02B14-59BB-408C-8705-0B7A7A48335F}" sibTransId="{1C2C2A47-0136-488E-8442-D5167E114689}"/>
    <dgm:cxn modelId="{2C786A4E-FF9E-469A-B47F-040BE18C68D3}" type="presOf" srcId="{A3A496D4-3D56-4CF4-893E-1F38968D7550}" destId="{7BBDDAF0-4A18-4870-9553-79BACED9BCFB}" srcOrd="0" destOrd="0" presId="urn:microsoft.com/office/officeart/2005/8/layout/radial4"/>
    <dgm:cxn modelId="{EABA9FD6-C9C9-4FFC-9E4A-A97DA5D18938}" srcId="{DE21C743-EC80-414B-BF83-FBF521B9E867}" destId="{DA22FBB0-28D4-40FB-A05D-48426871F4B7}" srcOrd="4" destOrd="0" parTransId="{3B1DCFB9-A494-423B-873D-F79F6B6440EA}" sibTransId="{82A870D5-E1EF-4681-85A1-5BF1A2C53F9C}"/>
    <dgm:cxn modelId="{3697D53E-1105-454F-8671-7F4B7C9F5373}" srcId="{DE21C743-EC80-414B-BF83-FBF521B9E867}" destId="{431B0201-D8A3-48FE-B19C-11EF9AEB1BD6}" srcOrd="8" destOrd="0" parTransId="{3E245666-6B15-4005-ADF4-8B87A0CDA4CC}" sibTransId="{7E1CAFBC-175A-48AE-A393-7C4F1A1A0CAF}"/>
    <dgm:cxn modelId="{6DB562ED-DE46-4CDF-8CDA-4D1D36B87211}" srcId="{DE21C743-EC80-414B-BF83-FBF521B9E867}" destId="{3724DDA9-B94A-40EA-889E-C58970BDDA80}" srcOrd="6" destOrd="0" parTransId="{A33F1C88-947F-428F-9350-CEC32EEAEFFB}" sibTransId="{9837D501-7120-413F-8F97-54418BB41F5C}"/>
    <dgm:cxn modelId="{8799262F-1EA2-4DE4-8ABF-9FAA095972F0}" srcId="{440A6282-B254-422C-8684-53489E7F3CCE}" destId="{93D8610F-0341-407E-9F9D-A8DF5AFA3231}" srcOrd="1" destOrd="0" parTransId="{71283CC7-6290-4271-89EF-045D317C6D24}" sibTransId="{25F6E14A-7725-474C-9884-D1425615A817}"/>
    <dgm:cxn modelId="{811BEB2D-77EF-41C1-8EBE-2164BE772A08}" type="presOf" srcId="{93D8610F-0341-407E-9F9D-A8DF5AFA3231}" destId="{7F89D29D-373C-47CF-BF3D-7DA86D9963E0}" srcOrd="0" destOrd="0" presId="urn:microsoft.com/office/officeart/2005/8/layout/radial4"/>
    <dgm:cxn modelId="{99EE370B-B00F-4BC7-AC7D-FB956245D2A1}" srcId="{DE21C743-EC80-414B-BF83-FBF521B9E867}" destId="{717630EE-DA04-41E0-A03D-92E6B9579DB0}" srcOrd="11" destOrd="0" parTransId="{0BB35F05-B51D-4586-9877-946AAEEEAD4E}" sibTransId="{00F65784-8FB3-413E-8977-A4B8943064F0}"/>
    <dgm:cxn modelId="{3FC879EC-691D-4343-94AE-2929AD74DFF0}" type="presOf" srcId="{DE21C743-EC80-414B-BF83-FBF521B9E867}" destId="{17AEBB7A-0FD2-4460-80A6-00B13B51F3F4}" srcOrd="0" destOrd="0" presId="urn:microsoft.com/office/officeart/2005/8/layout/radial4"/>
    <dgm:cxn modelId="{5B405283-94BD-4CF9-9772-C056A7388ECD}" srcId="{440A6282-B254-422C-8684-53489E7F3CCE}" destId="{4E335D8E-4F02-495B-B718-7026E8A9683B}" srcOrd="3" destOrd="0" parTransId="{744F53E1-7214-4DBB-9202-DD7E4DF43F71}" sibTransId="{1B6B7B0E-EA7E-4E44-8670-96E9DC7FB58B}"/>
    <dgm:cxn modelId="{3948D11B-7326-4CF4-9539-568AD126C381}" type="presOf" srcId="{2FF2A3D9-EB88-46FE-B78C-724F976E026B}" destId="{29339A55-3512-4B55-A67A-B059ABF8A444}" srcOrd="0" destOrd="0" presId="urn:microsoft.com/office/officeart/2005/8/layout/radial4"/>
    <dgm:cxn modelId="{81DB2C15-AF5F-4E1E-89DB-7BD0094704D1}" type="presOf" srcId="{440A6282-B254-422C-8684-53489E7F3CCE}" destId="{4C91CA2E-1384-407E-9F7A-0BB829FD4E24}" srcOrd="0" destOrd="0" presId="urn:microsoft.com/office/officeart/2005/8/layout/radial4"/>
    <dgm:cxn modelId="{0149E9B7-B678-428B-BF66-D5D065134EED}" srcId="{440A6282-B254-422C-8684-53489E7F3CCE}" destId="{A3A496D4-3D56-4CF4-893E-1F38968D7550}" srcOrd="4" destOrd="0" parTransId="{68B344CA-D535-4A94-B595-A7F9EE03CBE0}" sibTransId="{5D03F325-653D-4BD9-8C00-D63B6983D47D}"/>
    <dgm:cxn modelId="{0DE8F655-3290-444F-A819-B295822AB26B}" srcId="{DE21C743-EC80-414B-BF83-FBF521B9E867}" destId="{A418A7A3-7240-45DA-B38B-FB3DC70D8D77}" srcOrd="9" destOrd="0" parTransId="{3F35E442-FAD3-406A-9AA4-2C70AFCDE2C7}" sibTransId="{93FC3230-394A-4A12-A4F2-CC374548F999}"/>
    <dgm:cxn modelId="{2167ADB4-FDBF-405D-B8EE-2ADE2660664B}" type="presOf" srcId="{59BE318E-24A5-4917-B1DE-D88932946559}" destId="{E32577A6-B4E8-43E8-BAFC-01BB3FF4F574}" srcOrd="0" destOrd="0" presId="urn:microsoft.com/office/officeart/2005/8/layout/radial4"/>
    <dgm:cxn modelId="{B0D692F3-0209-4B76-A0AD-1041BD56E1EB}" type="presOf" srcId="{2229428E-B7D5-4E5A-BD9A-03CC9ADB54D9}" destId="{AA5B3995-3393-4E98-A24D-DB94630A89CD}" srcOrd="0" destOrd="0" presId="urn:microsoft.com/office/officeart/2005/8/layout/radial4"/>
    <dgm:cxn modelId="{459008A8-3979-4F8E-9DE1-82DFEF864E95}" srcId="{440A6282-B254-422C-8684-53489E7F3CCE}" destId="{59BE318E-24A5-4917-B1DE-D88932946559}" srcOrd="2" destOrd="0" parTransId="{5DA31A68-376E-4D2A-BA19-56BCE39C9ECB}" sibTransId="{FEEA6052-B86F-43C6-8A1E-A97BE8BC9ACE}"/>
    <dgm:cxn modelId="{8EFC9BE7-A654-43BE-AC85-EAA8C6DCB291}" type="presOf" srcId="{5DA31A68-376E-4D2A-BA19-56BCE39C9ECB}" destId="{B8D91106-7D15-4E3A-8886-8B68FD8E6EFF}" srcOrd="0" destOrd="0" presId="urn:microsoft.com/office/officeart/2005/8/layout/radial4"/>
    <dgm:cxn modelId="{63803257-F4AF-4DC3-A286-FB4BF0804FF6}" type="presOf" srcId="{71283CC7-6290-4271-89EF-045D317C6D24}" destId="{D1E12838-C08D-4DB1-9092-EA8BD23B62A9}" srcOrd="0" destOrd="0" presId="urn:microsoft.com/office/officeart/2005/8/layout/radial4"/>
    <dgm:cxn modelId="{9A8DA509-25A8-4592-883D-673747FAEB49}" srcId="{DE21C743-EC80-414B-BF83-FBF521B9E867}" destId="{29724767-31C0-4248-B831-A22ECF1AE864}" srcOrd="7" destOrd="0" parTransId="{0F2D6D3E-EB18-436F-AA8D-E32517133534}" sibTransId="{8C0C9CC5-6813-4EA3-A3EC-82C39DCDA97B}"/>
    <dgm:cxn modelId="{A729EC37-922F-4C60-B084-524E9760A9FE}" type="presOf" srcId="{744F53E1-7214-4DBB-9202-DD7E4DF43F71}" destId="{9B6042C0-D522-40BF-B5D3-066C7B381BB4}" srcOrd="0" destOrd="0" presId="urn:microsoft.com/office/officeart/2005/8/layout/radial4"/>
    <dgm:cxn modelId="{6F092B7E-2F6B-4E13-A177-4BDF26C353CC}" type="presOf" srcId="{68B344CA-D535-4A94-B595-A7F9EE03CBE0}" destId="{8775341C-BB7E-4D0C-A1CB-D9A5587E7141}" srcOrd="0" destOrd="0" presId="urn:microsoft.com/office/officeart/2005/8/layout/radial4"/>
    <dgm:cxn modelId="{534525C4-0882-423D-9FB2-15F5460E828E}" srcId="{DE21C743-EC80-414B-BF83-FBF521B9E867}" destId="{309EBDBD-CC70-456B-A753-24DAC4111022}" srcOrd="3" destOrd="0" parTransId="{5E75F5F1-5D18-41F6-873D-23387AB6F3F9}" sibTransId="{67643DD1-3E89-4FA0-A861-C7E8FB126A15}"/>
    <dgm:cxn modelId="{9624A1A6-811A-434A-8C1E-C1AA412E4101}" type="presOf" srcId="{4E335D8E-4F02-495B-B718-7026E8A9683B}" destId="{C4E01FD7-1D10-4323-A558-0BCD3DD37D92}" srcOrd="0" destOrd="0" presId="urn:microsoft.com/office/officeart/2005/8/layout/radial4"/>
    <dgm:cxn modelId="{2E075711-113A-41F3-A56C-24313D0468ED}" type="presParOf" srcId="{17AEBB7A-0FD2-4460-80A6-00B13B51F3F4}" destId="{4C91CA2E-1384-407E-9F7A-0BB829FD4E24}" srcOrd="0" destOrd="0" presId="urn:microsoft.com/office/officeart/2005/8/layout/radial4"/>
    <dgm:cxn modelId="{628E5C4B-6C6F-46F5-8936-30E9EB917DA4}" type="presParOf" srcId="{17AEBB7A-0FD2-4460-80A6-00B13B51F3F4}" destId="{AA5B3995-3393-4E98-A24D-DB94630A89CD}" srcOrd="1" destOrd="0" presId="urn:microsoft.com/office/officeart/2005/8/layout/radial4"/>
    <dgm:cxn modelId="{11983A39-4E61-4F7C-B994-30E4FE699529}" type="presParOf" srcId="{17AEBB7A-0FD2-4460-80A6-00B13B51F3F4}" destId="{29339A55-3512-4B55-A67A-B059ABF8A444}" srcOrd="2" destOrd="0" presId="urn:microsoft.com/office/officeart/2005/8/layout/radial4"/>
    <dgm:cxn modelId="{5BA19AF7-820A-4C25-BE32-ED526A11041A}" type="presParOf" srcId="{17AEBB7A-0FD2-4460-80A6-00B13B51F3F4}" destId="{D1E12838-C08D-4DB1-9092-EA8BD23B62A9}" srcOrd="3" destOrd="0" presId="urn:microsoft.com/office/officeart/2005/8/layout/radial4"/>
    <dgm:cxn modelId="{978B4670-C5B2-45B8-86BC-801A4D37F97B}" type="presParOf" srcId="{17AEBB7A-0FD2-4460-80A6-00B13B51F3F4}" destId="{7F89D29D-373C-47CF-BF3D-7DA86D9963E0}" srcOrd="4" destOrd="0" presId="urn:microsoft.com/office/officeart/2005/8/layout/radial4"/>
    <dgm:cxn modelId="{6236D000-7128-4E79-B587-FCAEF7295DFC}" type="presParOf" srcId="{17AEBB7A-0FD2-4460-80A6-00B13B51F3F4}" destId="{B8D91106-7D15-4E3A-8886-8B68FD8E6EFF}" srcOrd="5" destOrd="0" presId="urn:microsoft.com/office/officeart/2005/8/layout/radial4"/>
    <dgm:cxn modelId="{2832B74D-D8D4-4C18-BD87-E4F4137D44E4}" type="presParOf" srcId="{17AEBB7A-0FD2-4460-80A6-00B13B51F3F4}" destId="{E32577A6-B4E8-43E8-BAFC-01BB3FF4F574}" srcOrd="6" destOrd="0" presId="urn:microsoft.com/office/officeart/2005/8/layout/radial4"/>
    <dgm:cxn modelId="{6A9D4712-B599-42D6-AFB1-4484E28DB0E5}" type="presParOf" srcId="{17AEBB7A-0FD2-4460-80A6-00B13B51F3F4}" destId="{9B6042C0-D522-40BF-B5D3-066C7B381BB4}" srcOrd="7" destOrd="0" presId="urn:microsoft.com/office/officeart/2005/8/layout/radial4"/>
    <dgm:cxn modelId="{5EAEF078-D691-49DB-8BA3-65C4FB1FDFD8}" type="presParOf" srcId="{17AEBB7A-0FD2-4460-80A6-00B13B51F3F4}" destId="{C4E01FD7-1D10-4323-A558-0BCD3DD37D92}" srcOrd="8" destOrd="0" presId="urn:microsoft.com/office/officeart/2005/8/layout/radial4"/>
    <dgm:cxn modelId="{0D160624-A8DF-42FB-90DC-922D2880F41D}" type="presParOf" srcId="{17AEBB7A-0FD2-4460-80A6-00B13B51F3F4}" destId="{8775341C-BB7E-4D0C-A1CB-D9A5587E7141}" srcOrd="9" destOrd="0" presId="urn:microsoft.com/office/officeart/2005/8/layout/radial4"/>
    <dgm:cxn modelId="{532D8BC4-20EC-45FB-A20F-FFD80F3CF1BB}" type="presParOf" srcId="{17AEBB7A-0FD2-4460-80A6-00B13B51F3F4}" destId="{7BBDDAF0-4A18-4870-9553-79BACED9BCF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3A5CB-7A7B-4FF9-B881-4982F5412253}" type="doc">
      <dgm:prSet loTypeId="urn:microsoft.com/office/officeart/2011/layout/TabList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69AF68E-CBC3-4019-A7D1-DB4638FCE2D1}">
      <dgm:prSet phldrT="[Text]"/>
      <dgm:spPr/>
      <dgm:t>
        <a:bodyPr/>
        <a:lstStyle/>
        <a:p>
          <a:r>
            <a:rPr lang="zh-CN" altLang="en-US" b="1" dirty="0" smtClean="0"/>
            <a:t>生效日期</a:t>
          </a:r>
          <a:endParaRPr lang="zh-CN" altLang="en-US" b="1" dirty="0"/>
        </a:p>
      </dgm:t>
    </dgm:pt>
    <dgm:pt modelId="{9584DABC-7DDB-4FCE-B6B1-419422F69466}" type="parTrans" cxnId="{131F8B4F-70BD-4826-9A46-9C84A7E3CCCC}">
      <dgm:prSet/>
      <dgm:spPr/>
      <dgm:t>
        <a:bodyPr/>
        <a:lstStyle/>
        <a:p>
          <a:endParaRPr lang="zh-CN" altLang="en-US"/>
        </a:p>
      </dgm:t>
    </dgm:pt>
    <dgm:pt modelId="{02993697-82A1-484B-BDA3-BFAD3366AB60}" type="sibTrans" cxnId="{131F8B4F-70BD-4826-9A46-9C84A7E3CCCC}">
      <dgm:prSet/>
      <dgm:spPr/>
      <dgm:t>
        <a:bodyPr/>
        <a:lstStyle/>
        <a:p>
          <a:endParaRPr lang="zh-CN" altLang="en-US"/>
        </a:p>
      </dgm:t>
    </dgm:pt>
    <dgm:pt modelId="{3FFAAC22-0860-4D46-8480-3633EB158631}">
      <dgm:prSet phldrT="[Text]" custT="1"/>
      <dgm:spPr/>
      <dgm:t>
        <a:bodyPr/>
        <a:lstStyle/>
        <a:p>
          <a:pPr>
            <a:lnSpc>
              <a:spcPts val="2500"/>
            </a:lnSpc>
          </a:pPr>
          <a:r>
            <a:rPr lang="zh-CN" altLang="en-US" sz="1400" b="1" dirty="0" smtClean="0">
              <a:sym typeface="Wingdings 2" panose="05020102010507070707" pitchFamily="18" charset="2"/>
            </a:rPr>
            <a:t>  社保</a:t>
          </a:r>
          <a:endParaRPr lang="zh-CN" sz="1400" b="1" dirty="0" smtClean="0"/>
        </a:p>
        <a:p>
          <a:pPr>
            <a:lnSpc>
              <a:spcPts val="1500"/>
            </a:lnSpc>
          </a:pPr>
          <a:r>
            <a:rPr lang="zh-CN" sz="1200" dirty="0" smtClean="0"/>
            <a:t>社保当年基数于当年年中由社保局公布，新基数生效时间向前追溯至</a:t>
          </a:r>
          <a:r>
            <a:rPr lang="zh-CN" altLang="en-US" sz="1200" b="1" dirty="0" smtClean="0"/>
            <a:t>当</a:t>
          </a:r>
          <a:r>
            <a:rPr lang="zh-CN" sz="1200" b="1" dirty="0" smtClean="0"/>
            <a:t>年</a:t>
          </a:r>
          <a:r>
            <a:rPr lang="en-US" sz="1200" b="1" dirty="0" smtClean="0"/>
            <a:t>1</a:t>
          </a:r>
          <a:r>
            <a:rPr lang="zh-CN" sz="1200" b="1" dirty="0" smtClean="0"/>
            <a:t>月</a:t>
          </a:r>
          <a:r>
            <a:rPr lang="zh-CN" sz="1200" dirty="0" smtClean="0"/>
            <a:t>，即需要补缴</a:t>
          </a:r>
          <a:r>
            <a:rPr lang="en-US" sz="1200" dirty="0" smtClean="0"/>
            <a:t>2015</a:t>
          </a:r>
          <a:r>
            <a:rPr lang="zh-CN" sz="1200" dirty="0" smtClean="0"/>
            <a:t>年</a:t>
          </a:r>
          <a:r>
            <a:rPr lang="en-US" sz="1200" dirty="0" smtClean="0"/>
            <a:t>1</a:t>
          </a:r>
          <a:r>
            <a:rPr lang="zh-CN" sz="1200" dirty="0" smtClean="0"/>
            <a:t>～</a:t>
          </a:r>
          <a:r>
            <a:rPr lang="en-US" sz="1200" dirty="0" smtClean="0"/>
            <a:t>6</a:t>
          </a:r>
          <a:r>
            <a:rPr lang="zh-CN" sz="1200" dirty="0" smtClean="0"/>
            <a:t>月因新、旧基数不同而产生的缴交差额。</a:t>
          </a:r>
          <a:endParaRPr lang="zh-CN" altLang="en-US" sz="1200" dirty="0"/>
        </a:p>
      </dgm:t>
    </dgm:pt>
    <dgm:pt modelId="{31C10713-67F4-43D6-B2FB-4F47E4C4CC76}" type="parTrans" cxnId="{307EF3AF-45D3-4EE5-963C-9399EE197510}">
      <dgm:prSet/>
      <dgm:spPr/>
      <dgm:t>
        <a:bodyPr/>
        <a:lstStyle/>
        <a:p>
          <a:endParaRPr lang="zh-CN" altLang="en-US"/>
        </a:p>
      </dgm:t>
    </dgm:pt>
    <dgm:pt modelId="{57B533C1-9A9C-4FDF-B5E6-25493530A88D}" type="sibTrans" cxnId="{307EF3AF-45D3-4EE5-963C-9399EE197510}">
      <dgm:prSet/>
      <dgm:spPr/>
      <dgm:t>
        <a:bodyPr/>
        <a:lstStyle/>
        <a:p>
          <a:endParaRPr lang="zh-CN" altLang="en-US"/>
        </a:p>
      </dgm:t>
    </dgm:pt>
    <dgm:pt modelId="{DC75336D-A933-474C-89F0-FA9E59BB9B26}">
      <dgm:prSet phldrT="[Text]"/>
      <dgm:spPr/>
      <dgm:t>
        <a:bodyPr/>
        <a:lstStyle/>
        <a:p>
          <a:r>
            <a:rPr lang="zh-CN" altLang="en-US" b="1" dirty="0" smtClean="0"/>
            <a:t>差额补扣</a:t>
          </a:r>
          <a:endParaRPr lang="zh-CN" altLang="en-US" b="1" dirty="0"/>
        </a:p>
      </dgm:t>
    </dgm:pt>
    <dgm:pt modelId="{5E147086-627B-4CA6-A551-E168C1313AF0}" type="parTrans" cxnId="{F1ACBFB9-C8CB-4E87-8064-4899594D3214}">
      <dgm:prSet/>
      <dgm:spPr/>
      <dgm:t>
        <a:bodyPr/>
        <a:lstStyle/>
        <a:p>
          <a:endParaRPr lang="zh-CN" altLang="en-US"/>
        </a:p>
      </dgm:t>
    </dgm:pt>
    <dgm:pt modelId="{8ECE82C8-3B1B-42B1-A43E-68C5CC49D4A8}" type="sibTrans" cxnId="{F1ACBFB9-C8CB-4E87-8064-4899594D3214}">
      <dgm:prSet/>
      <dgm:spPr/>
      <dgm:t>
        <a:bodyPr/>
        <a:lstStyle/>
        <a:p>
          <a:endParaRPr lang="zh-CN" altLang="en-US"/>
        </a:p>
      </dgm:t>
    </dgm:pt>
    <dgm:pt modelId="{DC9F0F5A-5E8C-49F5-A522-3D6BB14C30D3}">
      <dgm:prSet phldrT="[Text]" phldr="1"/>
      <dgm:spPr/>
      <dgm:t>
        <a:bodyPr/>
        <a:lstStyle/>
        <a:p>
          <a:endParaRPr lang="zh-CN" altLang="en-US"/>
        </a:p>
      </dgm:t>
    </dgm:pt>
    <dgm:pt modelId="{80ECC28F-9D4A-4CD6-9433-746C02441160}" type="parTrans" cxnId="{887249DE-F77C-45E6-9C9C-8155EB5A1DE6}">
      <dgm:prSet/>
      <dgm:spPr/>
      <dgm:t>
        <a:bodyPr/>
        <a:lstStyle/>
        <a:p>
          <a:endParaRPr lang="zh-CN" altLang="en-US"/>
        </a:p>
      </dgm:t>
    </dgm:pt>
    <dgm:pt modelId="{1B2E740A-F576-4A24-98A5-8BB4C52E8F55}" type="sibTrans" cxnId="{887249DE-F77C-45E6-9C9C-8155EB5A1DE6}">
      <dgm:prSet/>
      <dgm:spPr/>
      <dgm:t>
        <a:bodyPr/>
        <a:lstStyle/>
        <a:p>
          <a:endParaRPr lang="zh-CN" altLang="en-US"/>
        </a:p>
      </dgm:t>
    </dgm:pt>
    <dgm:pt modelId="{47EFE758-F00F-4828-A468-865E2D50951C}">
      <dgm:prSet phldrT="[Text]" custT="1"/>
      <dgm:spPr/>
      <dgm:t>
        <a:bodyPr/>
        <a:lstStyle/>
        <a:p>
          <a:pPr>
            <a:lnSpc>
              <a:spcPts val="2500"/>
            </a:lnSpc>
          </a:pPr>
          <a:r>
            <a:rPr lang="en-US" altLang="zh-CN" sz="1400" b="1" dirty="0" smtClean="0"/>
            <a:t>  </a:t>
          </a:r>
          <a:r>
            <a:rPr lang="zh-CN" sz="1400" b="1" dirty="0" smtClean="0"/>
            <a:t>社保</a:t>
          </a:r>
        </a:p>
        <a:p>
          <a:pPr>
            <a:lnSpc>
              <a:spcPts val="1500"/>
            </a:lnSpc>
          </a:pPr>
          <a:r>
            <a:rPr lang="zh-CN" sz="1200" b="0" dirty="0" smtClean="0"/>
            <a:t>社保</a:t>
          </a:r>
          <a:r>
            <a:rPr lang="en-US" sz="1200" b="0" dirty="0" smtClean="0"/>
            <a:t>1-6</a:t>
          </a:r>
          <a:r>
            <a:rPr lang="zh-CN" sz="1200" b="0" dirty="0" smtClean="0"/>
            <a:t>月份因基数调整产生的差额的个人缴纳部分由员工个人承担，并在</a:t>
          </a:r>
          <a:r>
            <a:rPr lang="en-US" sz="1200" b="0" dirty="0" smtClean="0"/>
            <a:t>7</a:t>
          </a:r>
          <a:r>
            <a:rPr lang="zh-CN" sz="1200" b="0" dirty="0" smtClean="0"/>
            <a:t>月工资（</a:t>
          </a:r>
          <a:r>
            <a:rPr lang="en-US" sz="1200" b="0" dirty="0" smtClean="0"/>
            <a:t>8</a:t>
          </a:r>
          <a:r>
            <a:rPr lang="zh-CN" sz="1200" b="0" dirty="0" smtClean="0"/>
            <a:t>月</a:t>
          </a:r>
          <a:r>
            <a:rPr lang="en-US" sz="1200" b="0" dirty="0" smtClean="0"/>
            <a:t>7</a:t>
          </a:r>
          <a:r>
            <a:rPr lang="zh-CN" sz="1200" b="0" dirty="0" smtClean="0"/>
            <a:t>日发放）中一次性扣除。</a:t>
          </a:r>
          <a:endParaRPr lang="zh-CN" altLang="en-US" sz="1200" b="0" dirty="0"/>
        </a:p>
      </dgm:t>
    </dgm:pt>
    <dgm:pt modelId="{BDD51C66-D967-4D7E-A84C-D86C373CDBF5}" type="parTrans" cxnId="{3F5DE059-231D-498C-8F8E-5492CA3A3C55}">
      <dgm:prSet/>
      <dgm:spPr/>
      <dgm:t>
        <a:bodyPr/>
        <a:lstStyle/>
        <a:p>
          <a:endParaRPr lang="zh-CN" altLang="en-US"/>
        </a:p>
      </dgm:t>
    </dgm:pt>
    <dgm:pt modelId="{00375DE2-8357-4D63-82AE-1D09801287BE}" type="sibTrans" cxnId="{3F5DE059-231D-498C-8F8E-5492CA3A3C55}">
      <dgm:prSet/>
      <dgm:spPr/>
      <dgm:t>
        <a:bodyPr/>
        <a:lstStyle/>
        <a:p>
          <a:endParaRPr lang="zh-CN" altLang="en-US"/>
        </a:p>
      </dgm:t>
    </dgm:pt>
    <dgm:pt modelId="{87A48FE8-B816-4673-B9C8-736DC4798521}">
      <dgm:prSet phldrT="[Text]"/>
      <dgm:spPr/>
      <dgm:t>
        <a:bodyPr/>
        <a:lstStyle/>
        <a:p>
          <a:r>
            <a:rPr lang="zh-CN" altLang="en-US" b="1" dirty="0" smtClean="0"/>
            <a:t>调整依据</a:t>
          </a:r>
          <a:endParaRPr lang="zh-CN" altLang="en-US" b="1" dirty="0"/>
        </a:p>
      </dgm:t>
    </dgm:pt>
    <dgm:pt modelId="{01EE2651-0F0C-4FBA-BA91-8131AC3B278A}" type="parTrans" cxnId="{018E24D5-78C0-440E-A33A-5C868F99EC45}">
      <dgm:prSet/>
      <dgm:spPr/>
      <dgm:t>
        <a:bodyPr/>
        <a:lstStyle/>
        <a:p>
          <a:endParaRPr lang="zh-CN" altLang="en-US"/>
        </a:p>
      </dgm:t>
    </dgm:pt>
    <dgm:pt modelId="{1E3BCA74-3855-4E3F-ABC9-7DC39F49E085}" type="sibTrans" cxnId="{018E24D5-78C0-440E-A33A-5C868F99EC45}">
      <dgm:prSet/>
      <dgm:spPr/>
      <dgm:t>
        <a:bodyPr/>
        <a:lstStyle/>
        <a:p>
          <a:endParaRPr lang="zh-CN" altLang="en-US"/>
        </a:p>
      </dgm:t>
    </dgm:pt>
    <dgm:pt modelId="{63151FA8-F0D1-492B-A821-4A7195C6A1A0}">
      <dgm:prSet phldrT="[Text]" phldr="1"/>
      <dgm:spPr/>
      <dgm:t>
        <a:bodyPr/>
        <a:lstStyle/>
        <a:p>
          <a:endParaRPr lang="zh-CN" altLang="en-US"/>
        </a:p>
      </dgm:t>
    </dgm:pt>
    <dgm:pt modelId="{234A3728-A5D9-4C13-BA7B-5F157621EDBB}" type="parTrans" cxnId="{C92FDF0E-E142-4C5F-A0BC-D8F0C6897153}">
      <dgm:prSet/>
      <dgm:spPr/>
      <dgm:t>
        <a:bodyPr/>
        <a:lstStyle/>
        <a:p>
          <a:endParaRPr lang="zh-CN" altLang="en-US"/>
        </a:p>
      </dgm:t>
    </dgm:pt>
    <dgm:pt modelId="{51C84040-32A2-4AC4-87F1-B6B0C35FC0EF}" type="sibTrans" cxnId="{C92FDF0E-E142-4C5F-A0BC-D8F0C6897153}">
      <dgm:prSet/>
      <dgm:spPr/>
      <dgm:t>
        <a:bodyPr/>
        <a:lstStyle/>
        <a:p>
          <a:endParaRPr lang="zh-CN" altLang="en-US"/>
        </a:p>
      </dgm:t>
    </dgm:pt>
    <dgm:pt modelId="{3FC389A3-5739-4F5B-8398-1450F62E666D}">
      <dgm:prSet phldrT="[Text]" custT="1"/>
      <dgm:spPr/>
      <dgm:t>
        <a:bodyPr/>
        <a:lstStyle/>
        <a:p>
          <a:pPr>
            <a:lnSpc>
              <a:spcPts val="2500"/>
            </a:lnSpc>
          </a:pPr>
          <a:r>
            <a:rPr lang="en-US" altLang="zh-CN" sz="1200" dirty="0" smtClean="0"/>
            <a:t> </a:t>
          </a:r>
          <a:r>
            <a:rPr lang="zh-CN" sz="1200" dirty="0" smtClean="0"/>
            <a:t>根据政策社保及公积金个人基数调整依据均为</a:t>
          </a:r>
          <a:r>
            <a:rPr lang="zh-CN" sz="1200" b="1" dirty="0" smtClean="0"/>
            <a:t>员工上一年</a:t>
          </a:r>
          <a:r>
            <a:rPr lang="zh-CN" altLang="en-US" sz="1200" b="1" dirty="0" smtClean="0"/>
            <a:t>度</a:t>
          </a:r>
          <a:r>
            <a:rPr lang="zh-CN" sz="1200" b="1" dirty="0" smtClean="0"/>
            <a:t>的月均工资</a:t>
          </a:r>
          <a:r>
            <a:rPr lang="en-US" sz="1200" dirty="0" smtClean="0"/>
            <a:t>(</a:t>
          </a:r>
          <a:r>
            <a:rPr lang="zh-CN" sz="1200" dirty="0" smtClean="0"/>
            <a:t>并非员工当前月工资</a:t>
          </a:r>
          <a:r>
            <a:rPr lang="en-US" sz="1200" dirty="0" smtClean="0"/>
            <a:t>)</a:t>
          </a:r>
          <a:r>
            <a:rPr lang="zh-CN" sz="1200" dirty="0" smtClean="0"/>
            <a:t>。</a:t>
          </a:r>
          <a:endParaRPr lang="zh-CN" altLang="en-US" sz="1200" dirty="0"/>
        </a:p>
      </dgm:t>
    </dgm:pt>
    <dgm:pt modelId="{181C9549-816D-4764-AB05-8AB8A74FDADA}" type="parTrans" cxnId="{39C8FE2F-7B2C-4E87-AAC6-357DDDD3D465}">
      <dgm:prSet/>
      <dgm:spPr/>
      <dgm:t>
        <a:bodyPr/>
        <a:lstStyle/>
        <a:p>
          <a:endParaRPr lang="zh-CN" altLang="en-US"/>
        </a:p>
      </dgm:t>
    </dgm:pt>
    <dgm:pt modelId="{ABC323A3-D38C-4E7A-BFB6-FE2568ACEA80}" type="sibTrans" cxnId="{39C8FE2F-7B2C-4E87-AAC6-357DDDD3D465}">
      <dgm:prSet/>
      <dgm:spPr/>
      <dgm:t>
        <a:bodyPr/>
        <a:lstStyle/>
        <a:p>
          <a:endParaRPr lang="zh-CN" altLang="en-US"/>
        </a:p>
      </dgm:t>
    </dgm:pt>
    <dgm:pt modelId="{0561EEA3-EC6D-480F-8C33-A0CC35251AB7}">
      <dgm:prSet phldrT="[Text]" custT="1"/>
      <dgm:spPr/>
      <dgm:t>
        <a:bodyPr/>
        <a:lstStyle/>
        <a:p>
          <a:pPr>
            <a:lnSpc>
              <a:spcPts val="2000"/>
            </a:lnSpc>
          </a:pPr>
          <a:r>
            <a:rPr lang="en-US" altLang="zh-CN" sz="1400" b="1" dirty="0" smtClean="0"/>
            <a:t>  </a:t>
          </a:r>
          <a:r>
            <a:rPr lang="zh-CN" sz="1400" b="1" dirty="0" smtClean="0"/>
            <a:t>公积金</a:t>
          </a:r>
          <a:endParaRPr lang="zh-CN" sz="1400" dirty="0" smtClean="0"/>
        </a:p>
        <a:p>
          <a:pPr>
            <a:lnSpc>
              <a:spcPts val="1500"/>
            </a:lnSpc>
          </a:pPr>
          <a:r>
            <a:rPr lang="zh-CN" sz="1200" dirty="0" smtClean="0"/>
            <a:t>公积金当年基数于当年年中由公积金中心公布，新基数生效时间为</a:t>
          </a:r>
          <a:r>
            <a:rPr lang="zh-CN" altLang="en-US" sz="1200" b="1" dirty="0" smtClean="0"/>
            <a:t>当</a:t>
          </a:r>
          <a:r>
            <a:rPr lang="zh-CN" sz="1200" b="1" dirty="0" smtClean="0"/>
            <a:t>年</a:t>
          </a:r>
          <a:r>
            <a:rPr lang="en-US" sz="1200" b="1" dirty="0" smtClean="0"/>
            <a:t>7</a:t>
          </a:r>
          <a:r>
            <a:rPr lang="zh-CN" sz="1200" b="1" dirty="0" smtClean="0"/>
            <a:t>月</a:t>
          </a:r>
          <a:r>
            <a:rPr lang="zh-CN" sz="1200" dirty="0" smtClean="0"/>
            <a:t>。</a:t>
          </a:r>
          <a:endParaRPr lang="zh-CN" altLang="en-US" sz="1200" dirty="0"/>
        </a:p>
      </dgm:t>
    </dgm:pt>
    <dgm:pt modelId="{9490EE69-812B-40F3-906A-983038448058}" type="parTrans" cxnId="{81ADEAF9-13C3-47F3-A5C1-D9C7713308B7}">
      <dgm:prSet/>
      <dgm:spPr/>
      <dgm:t>
        <a:bodyPr/>
        <a:lstStyle/>
        <a:p>
          <a:endParaRPr lang="zh-CN" altLang="en-US"/>
        </a:p>
      </dgm:t>
    </dgm:pt>
    <dgm:pt modelId="{5A948708-D29A-48EA-A958-3824D99B6428}" type="sibTrans" cxnId="{81ADEAF9-13C3-47F3-A5C1-D9C7713308B7}">
      <dgm:prSet/>
      <dgm:spPr/>
      <dgm:t>
        <a:bodyPr/>
        <a:lstStyle/>
        <a:p>
          <a:endParaRPr lang="zh-CN" altLang="en-US"/>
        </a:p>
      </dgm:t>
    </dgm:pt>
    <dgm:pt modelId="{785B89A9-2D13-44C6-BF58-ECCCED3F1C47}">
      <dgm:prSet phldrT="[Text]" custT="1"/>
      <dgm:spPr/>
      <dgm:t>
        <a:bodyPr/>
        <a:lstStyle/>
        <a:p>
          <a:pPr>
            <a:lnSpc>
              <a:spcPts val="2000"/>
            </a:lnSpc>
          </a:pPr>
          <a:r>
            <a:rPr lang="en-US" altLang="zh-CN" sz="1400" b="1" dirty="0" smtClean="0"/>
            <a:t>  </a:t>
          </a:r>
          <a:r>
            <a:rPr lang="zh-CN" sz="1400" b="1" dirty="0" smtClean="0"/>
            <a:t>公积金</a:t>
          </a:r>
        </a:p>
        <a:p>
          <a:pPr>
            <a:lnSpc>
              <a:spcPts val="1500"/>
            </a:lnSpc>
          </a:pPr>
          <a:r>
            <a:rPr lang="zh-CN" sz="1200" b="0" dirty="0" smtClean="0"/>
            <a:t>根据公积金中心的政策，基数调整的手续在</a:t>
          </a:r>
          <a:r>
            <a:rPr lang="en-US" sz="1200" b="0" dirty="0" smtClean="0"/>
            <a:t>8</a:t>
          </a:r>
          <a:r>
            <a:rPr lang="zh-CN" sz="1200" b="0" dirty="0" smtClean="0"/>
            <a:t>月办理并同时补收</a:t>
          </a:r>
          <a:r>
            <a:rPr lang="en-US" sz="1200" b="0" dirty="0" smtClean="0"/>
            <a:t>7</a:t>
          </a:r>
          <a:r>
            <a:rPr lang="zh-CN" sz="1200" b="0" dirty="0" smtClean="0"/>
            <a:t>月差额（因新基数生效月为</a:t>
          </a:r>
          <a:r>
            <a:rPr lang="en-US" sz="1200" b="0" dirty="0" smtClean="0"/>
            <a:t>7</a:t>
          </a:r>
          <a:r>
            <a:rPr lang="zh-CN" sz="1200" b="0" dirty="0" smtClean="0"/>
            <a:t>月）</a:t>
          </a:r>
          <a:r>
            <a:rPr lang="zh-CN" altLang="en-US" sz="1200" b="0" dirty="0" smtClean="0"/>
            <a:t>。</a:t>
          </a:r>
          <a:r>
            <a:rPr lang="zh-CN" sz="1200" b="0" dirty="0" smtClean="0"/>
            <a:t>公积金属无需缴纳个税的项目但</a:t>
          </a:r>
          <a:r>
            <a:rPr lang="zh-CN" altLang="en-US" sz="1200" b="0" dirty="0" smtClean="0"/>
            <a:t>实际操作中</a:t>
          </a:r>
          <a:r>
            <a:rPr lang="zh-CN" sz="1200" b="0" dirty="0" smtClean="0"/>
            <a:t>地税局个税系统并不支持两个月叠加免税</a:t>
          </a:r>
          <a:r>
            <a:rPr lang="zh-CN" altLang="en-US" sz="1200" b="0" dirty="0" smtClean="0"/>
            <a:t>（</a:t>
          </a:r>
          <a:r>
            <a:rPr lang="en-US" altLang="zh-CN" sz="1200" b="0" dirty="0" smtClean="0"/>
            <a:t>8</a:t>
          </a:r>
          <a:r>
            <a:rPr lang="zh-CN" altLang="en-US" sz="1200" b="0" dirty="0" smtClean="0"/>
            <a:t>月及</a:t>
          </a:r>
          <a:r>
            <a:rPr lang="en-US" altLang="zh-CN" sz="1200" b="0" dirty="0" smtClean="0"/>
            <a:t>7</a:t>
          </a:r>
          <a:r>
            <a:rPr lang="zh-CN" altLang="en-US" sz="1200" b="0" dirty="0" smtClean="0"/>
            <a:t>月补差额）</a:t>
          </a:r>
          <a:r>
            <a:rPr lang="zh-CN" sz="1200" b="0" dirty="0" smtClean="0"/>
            <a:t>，故从员工利益出发我公司</a:t>
          </a:r>
          <a:r>
            <a:rPr lang="zh-CN" altLang="en-US" sz="1200" b="0" dirty="0" smtClean="0"/>
            <a:t>一般采取</a:t>
          </a:r>
          <a:r>
            <a:rPr lang="zh-CN" sz="1200" b="0" dirty="0" smtClean="0"/>
            <a:t>在</a:t>
          </a:r>
          <a:r>
            <a:rPr lang="en-US" sz="1200" b="0" dirty="0" smtClean="0"/>
            <a:t>7</a:t>
          </a:r>
          <a:r>
            <a:rPr lang="zh-CN" sz="1200" b="0" dirty="0" smtClean="0"/>
            <a:t>月份工资</a:t>
          </a:r>
          <a:r>
            <a:rPr lang="zh-CN" altLang="en-US" sz="1200" b="0" dirty="0" smtClean="0"/>
            <a:t>而非</a:t>
          </a:r>
          <a:r>
            <a:rPr lang="en-US" sz="1200" b="0" dirty="0" smtClean="0"/>
            <a:t>8</a:t>
          </a:r>
          <a:r>
            <a:rPr lang="zh-CN" sz="1200" b="0" dirty="0" smtClean="0"/>
            <a:t>月（会出现叠加免税的情况）按照新的公积金基数计算公积金缴交额</a:t>
          </a:r>
          <a:r>
            <a:rPr lang="zh-CN" altLang="en-US" sz="1200" b="0" dirty="0" smtClean="0"/>
            <a:t>的方式</a:t>
          </a:r>
          <a:r>
            <a:rPr lang="zh-CN" sz="1200" b="0" dirty="0" smtClean="0"/>
            <a:t>。</a:t>
          </a:r>
          <a:r>
            <a:rPr lang="zh-CN" altLang="en-US" sz="1200" b="0" dirty="0" smtClean="0"/>
            <a:t>按此种操作方式</a:t>
          </a:r>
          <a:r>
            <a:rPr lang="en-US" altLang="zh-CN" sz="1200" b="0" dirty="0" smtClean="0"/>
            <a:t>8</a:t>
          </a:r>
          <a:r>
            <a:rPr lang="zh-CN" altLang="en-US" sz="1200" b="0" dirty="0" smtClean="0"/>
            <a:t>月就不再出现补缴</a:t>
          </a:r>
          <a:r>
            <a:rPr lang="en-US" altLang="zh-CN" sz="1200" b="0" dirty="0" smtClean="0"/>
            <a:t>7</a:t>
          </a:r>
          <a:r>
            <a:rPr lang="zh-CN" altLang="en-US" sz="1200" b="0" dirty="0" smtClean="0"/>
            <a:t>月差额的情况。</a:t>
          </a:r>
          <a:endParaRPr lang="zh-CN" altLang="en-US" sz="1200" b="0" dirty="0"/>
        </a:p>
      </dgm:t>
    </dgm:pt>
    <dgm:pt modelId="{295AB96A-AE09-4C27-AA57-5BC9DE6AAB29}" type="parTrans" cxnId="{1259815D-CC36-4C03-BF24-61A3A51659BA}">
      <dgm:prSet/>
      <dgm:spPr/>
      <dgm:t>
        <a:bodyPr/>
        <a:lstStyle/>
        <a:p>
          <a:endParaRPr lang="zh-CN" altLang="en-US"/>
        </a:p>
      </dgm:t>
    </dgm:pt>
    <dgm:pt modelId="{4B02A85D-C9E5-4978-81F6-25E16AC0CBE8}" type="sibTrans" cxnId="{1259815D-CC36-4C03-BF24-61A3A51659BA}">
      <dgm:prSet/>
      <dgm:spPr/>
      <dgm:t>
        <a:bodyPr/>
        <a:lstStyle/>
        <a:p>
          <a:endParaRPr lang="zh-CN" altLang="en-US"/>
        </a:p>
      </dgm:t>
    </dgm:pt>
    <dgm:pt modelId="{DCABC7D5-B07D-430E-8385-8D293A60ABA6}">
      <dgm:prSet phldrT="[Text]" phldr="1"/>
      <dgm:spPr/>
      <dgm:t>
        <a:bodyPr/>
        <a:lstStyle/>
        <a:p>
          <a:endParaRPr lang="zh-CN" altLang="en-US" dirty="0"/>
        </a:p>
      </dgm:t>
    </dgm:pt>
    <dgm:pt modelId="{2D398846-16CB-47EF-A139-2492DD439D29}" type="sibTrans" cxnId="{E3B8DB9C-9B6E-4028-8DDC-1EF98B5A5CAB}">
      <dgm:prSet/>
      <dgm:spPr/>
      <dgm:t>
        <a:bodyPr/>
        <a:lstStyle/>
        <a:p>
          <a:endParaRPr lang="zh-CN" altLang="en-US"/>
        </a:p>
      </dgm:t>
    </dgm:pt>
    <dgm:pt modelId="{5B621BAD-A9AB-4709-AA5B-F1616650D464}" type="parTrans" cxnId="{E3B8DB9C-9B6E-4028-8DDC-1EF98B5A5CAB}">
      <dgm:prSet/>
      <dgm:spPr/>
      <dgm:t>
        <a:bodyPr/>
        <a:lstStyle/>
        <a:p>
          <a:endParaRPr lang="zh-CN" altLang="en-US"/>
        </a:p>
      </dgm:t>
    </dgm:pt>
    <dgm:pt modelId="{64A870A5-AD58-4A85-89F0-7D4CC90744DE}" type="pres">
      <dgm:prSet presAssocID="{DB33A5CB-7A7B-4FF9-B881-4982F541225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0D2823D-FB69-49EF-9DC1-9590C5B72176}" type="pres">
      <dgm:prSet presAssocID="{D69AF68E-CBC3-4019-A7D1-DB4638FCE2D1}" presName="composite" presStyleCnt="0"/>
      <dgm:spPr/>
      <dgm:t>
        <a:bodyPr/>
        <a:lstStyle/>
        <a:p>
          <a:endParaRPr lang="zh-CN" altLang="en-US"/>
        </a:p>
      </dgm:t>
    </dgm:pt>
    <dgm:pt modelId="{EF514DC1-30ED-4C7B-99AE-B76563CB6212}" type="pres">
      <dgm:prSet presAssocID="{D69AF68E-CBC3-4019-A7D1-DB4638FCE2D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40B675-914A-46B4-A5BC-E96C28CD4701}" type="pres">
      <dgm:prSet presAssocID="{D69AF68E-CBC3-4019-A7D1-DB4638FCE2D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A2EAF-2AC0-4E99-9DEF-B0459330EBD2}" type="pres">
      <dgm:prSet presAssocID="{D69AF68E-CBC3-4019-A7D1-DB4638FCE2D1}" presName="Accent" presStyleLbl="parChTrans1D1" presStyleIdx="0" presStyleCnt="3"/>
      <dgm:spPr/>
      <dgm:t>
        <a:bodyPr/>
        <a:lstStyle/>
        <a:p>
          <a:endParaRPr lang="zh-CN" altLang="en-US"/>
        </a:p>
      </dgm:t>
    </dgm:pt>
    <dgm:pt modelId="{E363D711-1F43-4FED-ACAC-4AE42E934E88}" type="pres">
      <dgm:prSet presAssocID="{D69AF68E-CBC3-4019-A7D1-DB4638FCE2D1}" presName="Child" presStyleLbl="revTx" presStyleIdx="1" presStyleCnt="6" custScaleY="199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59E7EB-7949-404E-9EE4-DEC4FB39A663}" type="pres">
      <dgm:prSet presAssocID="{02993697-82A1-484B-BDA3-BFAD3366AB60}" presName="sibTrans" presStyleCnt="0"/>
      <dgm:spPr/>
      <dgm:t>
        <a:bodyPr/>
        <a:lstStyle/>
        <a:p>
          <a:endParaRPr lang="zh-CN" altLang="en-US"/>
        </a:p>
      </dgm:t>
    </dgm:pt>
    <dgm:pt modelId="{0FF9B022-B247-41B6-A0AD-9D51AC96C867}" type="pres">
      <dgm:prSet presAssocID="{DC75336D-A933-474C-89F0-FA9E59BB9B26}" presName="composite" presStyleCnt="0"/>
      <dgm:spPr/>
      <dgm:t>
        <a:bodyPr/>
        <a:lstStyle/>
        <a:p>
          <a:endParaRPr lang="zh-CN" altLang="en-US"/>
        </a:p>
      </dgm:t>
    </dgm:pt>
    <dgm:pt modelId="{ED0EB4EF-5281-402E-9C53-C69E7A2B64E6}" type="pres">
      <dgm:prSet presAssocID="{DC75336D-A933-474C-89F0-FA9E59BB9B2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3E3F14-E885-41A0-91EA-B57B766FA615}" type="pres">
      <dgm:prSet presAssocID="{DC75336D-A933-474C-89F0-FA9E59BB9B2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93BA3B-8383-4B70-B814-65CA68F3307D}" type="pres">
      <dgm:prSet presAssocID="{DC75336D-A933-474C-89F0-FA9E59BB9B26}" presName="Accent" presStyleLbl="parChTrans1D1" presStyleIdx="1" presStyleCnt="3"/>
      <dgm:spPr/>
      <dgm:t>
        <a:bodyPr/>
        <a:lstStyle/>
        <a:p>
          <a:endParaRPr lang="zh-CN" altLang="en-US"/>
        </a:p>
      </dgm:t>
    </dgm:pt>
    <dgm:pt modelId="{87A12FD6-A454-4336-84DB-CEF5F94ECF36}" type="pres">
      <dgm:prSet presAssocID="{DC75336D-A933-474C-89F0-FA9E59BB9B26}" presName="Child" presStyleLbl="revTx" presStyleIdx="3" presStyleCnt="6" custScaleY="250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FB86B-2A06-4B04-90D0-8A08BBA8F419}" type="pres">
      <dgm:prSet presAssocID="{8ECE82C8-3B1B-42B1-A43E-68C5CC49D4A8}" presName="sibTrans" presStyleCnt="0"/>
      <dgm:spPr/>
      <dgm:t>
        <a:bodyPr/>
        <a:lstStyle/>
        <a:p>
          <a:endParaRPr lang="zh-CN" altLang="en-US"/>
        </a:p>
      </dgm:t>
    </dgm:pt>
    <dgm:pt modelId="{4315C50C-F01F-46FE-8C98-F80C7A1EC858}" type="pres">
      <dgm:prSet presAssocID="{87A48FE8-B816-4673-B9C8-736DC4798521}" presName="composite" presStyleCnt="0"/>
      <dgm:spPr/>
      <dgm:t>
        <a:bodyPr/>
        <a:lstStyle/>
        <a:p>
          <a:endParaRPr lang="zh-CN" altLang="en-US"/>
        </a:p>
      </dgm:t>
    </dgm:pt>
    <dgm:pt modelId="{85D94ED0-D0E6-4043-9C2D-BF053779170A}" type="pres">
      <dgm:prSet presAssocID="{87A48FE8-B816-4673-B9C8-736DC479852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28AD0-E0C4-419A-A586-BCE013B3851B}" type="pres">
      <dgm:prSet presAssocID="{87A48FE8-B816-4673-B9C8-736DC479852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C9423-E07B-4960-9297-B01D9E41AF12}" type="pres">
      <dgm:prSet presAssocID="{87A48FE8-B816-4673-B9C8-736DC4798521}" presName="Accent" presStyleLbl="parChTrans1D1" presStyleIdx="2" presStyleCnt="3"/>
      <dgm:spPr/>
      <dgm:t>
        <a:bodyPr/>
        <a:lstStyle/>
        <a:p>
          <a:endParaRPr lang="zh-CN" altLang="en-US"/>
        </a:p>
      </dgm:t>
    </dgm:pt>
    <dgm:pt modelId="{815A79B0-DD5E-4CC5-AA58-FCA5DD1A23D1}" type="pres">
      <dgm:prSet presAssocID="{87A48FE8-B816-4673-B9C8-736DC4798521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92F1EA-C847-4899-BE43-69BA8A366076}" type="presOf" srcId="{DB33A5CB-7A7B-4FF9-B881-4982F5412253}" destId="{64A870A5-AD58-4A85-89F0-7D4CC90744DE}" srcOrd="0" destOrd="0" presId="urn:microsoft.com/office/officeart/2011/layout/TabList"/>
    <dgm:cxn modelId="{E3B8DB9C-9B6E-4028-8DDC-1EF98B5A5CAB}" srcId="{D69AF68E-CBC3-4019-A7D1-DB4638FCE2D1}" destId="{DCABC7D5-B07D-430E-8385-8D293A60ABA6}" srcOrd="0" destOrd="0" parTransId="{5B621BAD-A9AB-4709-AA5B-F1616650D464}" sibTransId="{2D398846-16CB-47EF-A139-2492DD439D29}"/>
    <dgm:cxn modelId="{131F8B4F-70BD-4826-9A46-9C84A7E3CCCC}" srcId="{DB33A5CB-7A7B-4FF9-B881-4982F5412253}" destId="{D69AF68E-CBC3-4019-A7D1-DB4638FCE2D1}" srcOrd="0" destOrd="0" parTransId="{9584DABC-7DDB-4FCE-B6B1-419422F69466}" sibTransId="{02993697-82A1-484B-BDA3-BFAD3366AB60}"/>
    <dgm:cxn modelId="{307EF3AF-45D3-4EE5-963C-9399EE197510}" srcId="{D69AF68E-CBC3-4019-A7D1-DB4638FCE2D1}" destId="{3FFAAC22-0860-4D46-8480-3633EB158631}" srcOrd="1" destOrd="0" parTransId="{31C10713-67F4-43D6-B2FB-4F47E4C4CC76}" sibTransId="{57B533C1-9A9C-4FDF-B5E6-25493530A88D}"/>
    <dgm:cxn modelId="{5DB2B1B1-7AC6-4033-962D-69DFA2638D58}" type="presOf" srcId="{87A48FE8-B816-4673-B9C8-736DC4798521}" destId="{AED28AD0-E0C4-419A-A586-BCE013B3851B}" srcOrd="0" destOrd="0" presId="urn:microsoft.com/office/officeart/2011/layout/TabList"/>
    <dgm:cxn modelId="{887249DE-F77C-45E6-9C9C-8155EB5A1DE6}" srcId="{DC75336D-A933-474C-89F0-FA9E59BB9B26}" destId="{DC9F0F5A-5E8C-49F5-A522-3D6BB14C30D3}" srcOrd="0" destOrd="0" parTransId="{80ECC28F-9D4A-4CD6-9433-746C02441160}" sibTransId="{1B2E740A-F576-4A24-98A5-8BB4C52E8F55}"/>
    <dgm:cxn modelId="{3F5DE059-231D-498C-8F8E-5492CA3A3C55}" srcId="{DC75336D-A933-474C-89F0-FA9E59BB9B26}" destId="{47EFE758-F00F-4828-A468-865E2D50951C}" srcOrd="1" destOrd="0" parTransId="{BDD51C66-D967-4D7E-A84C-D86C373CDBF5}" sibTransId="{00375DE2-8357-4D63-82AE-1D09801287BE}"/>
    <dgm:cxn modelId="{AA334999-DBBD-471B-8DF7-2FD27DC7661F}" type="presOf" srcId="{3FC389A3-5739-4F5B-8398-1450F62E666D}" destId="{815A79B0-DD5E-4CC5-AA58-FCA5DD1A23D1}" srcOrd="0" destOrd="0" presId="urn:microsoft.com/office/officeart/2011/layout/TabList"/>
    <dgm:cxn modelId="{7CCF4BD0-4877-46A7-BA6D-A9E7F178B3B6}" type="presOf" srcId="{47EFE758-F00F-4828-A468-865E2D50951C}" destId="{87A12FD6-A454-4336-84DB-CEF5F94ECF36}" srcOrd="0" destOrd="0" presId="urn:microsoft.com/office/officeart/2011/layout/TabList"/>
    <dgm:cxn modelId="{F1ACBFB9-C8CB-4E87-8064-4899594D3214}" srcId="{DB33A5CB-7A7B-4FF9-B881-4982F5412253}" destId="{DC75336D-A933-474C-89F0-FA9E59BB9B26}" srcOrd="1" destOrd="0" parTransId="{5E147086-627B-4CA6-A551-E168C1313AF0}" sibTransId="{8ECE82C8-3B1B-42B1-A43E-68C5CC49D4A8}"/>
    <dgm:cxn modelId="{C92FDF0E-E142-4C5F-A0BC-D8F0C6897153}" srcId="{87A48FE8-B816-4673-B9C8-736DC4798521}" destId="{63151FA8-F0D1-492B-A821-4A7195C6A1A0}" srcOrd="0" destOrd="0" parTransId="{234A3728-A5D9-4C13-BA7B-5F157621EDBB}" sibTransId="{51C84040-32A2-4AC4-87F1-B6B0C35FC0EF}"/>
    <dgm:cxn modelId="{9216A32A-960C-40CE-A3A6-6500DE4B8ACA}" type="presOf" srcId="{DC9F0F5A-5E8C-49F5-A522-3D6BB14C30D3}" destId="{ED0EB4EF-5281-402E-9C53-C69E7A2B64E6}" srcOrd="0" destOrd="0" presId="urn:microsoft.com/office/officeart/2011/layout/TabList"/>
    <dgm:cxn modelId="{39C8FE2F-7B2C-4E87-AAC6-357DDDD3D465}" srcId="{87A48FE8-B816-4673-B9C8-736DC4798521}" destId="{3FC389A3-5739-4F5B-8398-1450F62E666D}" srcOrd="1" destOrd="0" parTransId="{181C9549-816D-4764-AB05-8AB8A74FDADA}" sibTransId="{ABC323A3-D38C-4E7A-BFB6-FE2568ACEA80}"/>
    <dgm:cxn modelId="{E2747936-3197-42B8-85F3-1221BD35E168}" type="presOf" srcId="{0561EEA3-EC6D-480F-8C33-A0CC35251AB7}" destId="{E363D711-1F43-4FED-ACAC-4AE42E934E88}" srcOrd="0" destOrd="1" presId="urn:microsoft.com/office/officeart/2011/layout/TabList"/>
    <dgm:cxn modelId="{DAA10CF5-8FB9-456E-BF71-35884CDA02F6}" type="presOf" srcId="{63151FA8-F0D1-492B-A821-4A7195C6A1A0}" destId="{85D94ED0-D0E6-4043-9C2D-BF053779170A}" srcOrd="0" destOrd="0" presId="urn:microsoft.com/office/officeart/2011/layout/TabList"/>
    <dgm:cxn modelId="{018E24D5-78C0-440E-A33A-5C868F99EC45}" srcId="{DB33A5CB-7A7B-4FF9-B881-4982F5412253}" destId="{87A48FE8-B816-4673-B9C8-736DC4798521}" srcOrd="2" destOrd="0" parTransId="{01EE2651-0F0C-4FBA-BA91-8131AC3B278A}" sibTransId="{1E3BCA74-3855-4E3F-ABC9-7DC39F49E085}"/>
    <dgm:cxn modelId="{2389E5B8-DDEB-4FF7-9C42-AF81067CD54A}" type="presOf" srcId="{DC75336D-A933-474C-89F0-FA9E59BB9B26}" destId="{763E3F14-E885-41A0-91EA-B57B766FA615}" srcOrd="0" destOrd="0" presId="urn:microsoft.com/office/officeart/2011/layout/TabList"/>
    <dgm:cxn modelId="{28E18169-F5AE-4B74-BFD1-7B950FAC9BC0}" type="presOf" srcId="{3FFAAC22-0860-4D46-8480-3633EB158631}" destId="{E363D711-1F43-4FED-ACAC-4AE42E934E88}" srcOrd="0" destOrd="0" presId="urn:microsoft.com/office/officeart/2011/layout/TabList"/>
    <dgm:cxn modelId="{1259815D-CC36-4C03-BF24-61A3A51659BA}" srcId="{DC75336D-A933-474C-89F0-FA9E59BB9B26}" destId="{785B89A9-2D13-44C6-BF58-ECCCED3F1C47}" srcOrd="2" destOrd="0" parTransId="{295AB96A-AE09-4C27-AA57-5BC9DE6AAB29}" sibTransId="{4B02A85D-C9E5-4978-81F6-25E16AC0CBE8}"/>
    <dgm:cxn modelId="{36DB5EB9-4FA6-4BD9-AA24-24A9A9682E1F}" type="presOf" srcId="{DCABC7D5-B07D-430E-8385-8D293A60ABA6}" destId="{EF514DC1-30ED-4C7B-99AE-B76563CB6212}" srcOrd="0" destOrd="0" presId="urn:microsoft.com/office/officeart/2011/layout/TabList"/>
    <dgm:cxn modelId="{81ADEAF9-13C3-47F3-A5C1-D9C7713308B7}" srcId="{D69AF68E-CBC3-4019-A7D1-DB4638FCE2D1}" destId="{0561EEA3-EC6D-480F-8C33-A0CC35251AB7}" srcOrd="2" destOrd="0" parTransId="{9490EE69-812B-40F3-906A-983038448058}" sibTransId="{5A948708-D29A-48EA-A958-3824D99B6428}"/>
    <dgm:cxn modelId="{4BF8BD32-528D-43E9-B30E-C6B8308CB108}" type="presOf" srcId="{D69AF68E-CBC3-4019-A7D1-DB4638FCE2D1}" destId="{1F40B675-914A-46B4-A5BC-E96C28CD4701}" srcOrd="0" destOrd="0" presId="urn:microsoft.com/office/officeart/2011/layout/TabList"/>
    <dgm:cxn modelId="{1289752C-9EC0-4BCA-BCA7-735B7B64225E}" type="presOf" srcId="{785B89A9-2D13-44C6-BF58-ECCCED3F1C47}" destId="{87A12FD6-A454-4336-84DB-CEF5F94ECF36}" srcOrd="0" destOrd="1" presId="urn:microsoft.com/office/officeart/2011/layout/TabList"/>
    <dgm:cxn modelId="{F9C16C60-FE74-4A62-A357-37120B5F34A0}" type="presParOf" srcId="{64A870A5-AD58-4A85-89F0-7D4CC90744DE}" destId="{C0D2823D-FB69-49EF-9DC1-9590C5B72176}" srcOrd="0" destOrd="0" presId="urn:microsoft.com/office/officeart/2011/layout/TabList"/>
    <dgm:cxn modelId="{B65F3B3A-B9BA-49AE-972E-2B45AE34975E}" type="presParOf" srcId="{C0D2823D-FB69-49EF-9DC1-9590C5B72176}" destId="{EF514DC1-30ED-4C7B-99AE-B76563CB6212}" srcOrd="0" destOrd="0" presId="urn:microsoft.com/office/officeart/2011/layout/TabList"/>
    <dgm:cxn modelId="{532C18C6-8AA9-4E67-9C62-EA52D84EC855}" type="presParOf" srcId="{C0D2823D-FB69-49EF-9DC1-9590C5B72176}" destId="{1F40B675-914A-46B4-A5BC-E96C28CD4701}" srcOrd="1" destOrd="0" presId="urn:microsoft.com/office/officeart/2011/layout/TabList"/>
    <dgm:cxn modelId="{A9860B6F-0650-40F8-9434-029ED1C8A417}" type="presParOf" srcId="{C0D2823D-FB69-49EF-9DC1-9590C5B72176}" destId="{A24A2EAF-2AC0-4E99-9DEF-B0459330EBD2}" srcOrd="2" destOrd="0" presId="urn:microsoft.com/office/officeart/2011/layout/TabList"/>
    <dgm:cxn modelId="{AE9ECAD3-5373-4169-AA70-CAF05BBC4C6C}" type="presParOf" srcId="{64A870A5-AD58-4A85-89F0-7D4CC90744DE}" destId="{E363D711-1F43-4FED-ACAC-4AE42E934E88}" srcOrd="1" destOrd="0" presId="urn:microsoft.com/office/officeart/2011/layout/TabList"/>
    <dgm:cxn modelId="{C90D101B-7EFC-4DAD-A037-F7FE5E2541DE}" type="presParOf" srcId="{64A870A5-AD58-4A85-89F0-7D4CC90744DE}" destId="{6459E7EB-7949-404E-9EE4-DEC4FB39A663}" srcOrd="2" destOrd="0" presId="urn:microsoft.com/office/officeart/2011/layout/TabList"/>
    <dgm:cxn modelId="{E6A64919-793C-4BA9-B635-36E7DF40BF64}" type="presParOf" srcId="{64A870A5-AD58-4A85-89F0-7D4CC90744DE}" destId="{0FF9B022-B247-41B6-A0AD-9D51AC96C867}" srcOrd="3" destOrd="0" presId="urn:microsoft.com/office/officeart/2011/layout/TabList"/>
    <dgm:cxn modelId="{C19AD8A0-CB38-4712-A91C-78957340BE4B}" type="presParOf" srcId="{0FF9B022-B247-41B6-A0AD-9D51AC96C867}" destId="{ED0EB4EF-5281-402E-9C53-C69E7A2B64E6}" srcOrd="0" destOrd="0" presId="urn:microsoft.com/office/officeart/2011/layout/TabList"/>
    <dgm:cxn modelId="{31DF3942-19D9-4DE5-8801-C65F195FEB1C}" type="presParOf" srcId="{0FF9B022-B247-41B6-A0AD-9D51AC96C867}" destId="{763E3F14-E885-41A0-91EA-B57B766FA615}" srcOrd="1" destOrd="0" presId="urn:microsoft.com/office/officeart/2011/layout/TabList"/>
    <dgm:cxn modelId="{0690715C-D48B-45B0-A48A-9395B21F0A26}" type="presParOf" srcId="{0FF9B022-B247-41B6-A0AD-9D51AC96C867}" destId="{B093BA3B-8383-4B70-B814-65CA68F3307D}" srcOrd="2" destOrd="0" presId="urn:microsoft.com/office/officeart/2011/layout/TabList"/>
    <dgm:cxn modelId="{308B62A8-1433-4A15-A02E-37178CAE51FA}" type="presParOf" srcId="{64A870A5-AD58-4A85-89F0-7D4CC90744DE}" destId="{87A12FD6-A454-4336-84DB-CEF5F94ECF36}" srcOrd="4" destOrd="0" presId="urn:microsoft.com/office/officeart/2011/layout/TabList"/>
    <dgm:cxn modelId="{87BA684E-CA30-4D51-A8FD-F1F27703BE03}" type="presParOf" srcId="{64A870A5-AD58-4A85-89F0-7D4CC90744DE}" destId="{4ABFB86B-2A06-4B04-90D0-8A08BBA8F419}" srcOrd="5" destOrd="0" presId="urn:microsoft.com/office/officeart/2011/layout/TabList"/>
    <dgm:cxn modelId="{3E9CFBAD-2DF7-45B7-AC35-5CD41AB36777}" type="presParOf" srcId="{64A870A5-AD58-4A85-89F0-7D4CC90744DE}" destId="{4315C50C-F01F-46FE-8C98-F80C7A1EC858}" srcOrd="6" destOrd="0" presId="urn:microsoft.com/office/officeart/2011/layout/TabList"/>
    <dgm:cxn modelId="{5A546985-DE2E-4B80-BB7B-F58422028B65}" type="presParOf" srcId="{4315C50C-F01F-46FE-8C98-F80C7A1EC858}" destId="{85D94ED0-D0E6-4043-9C2D-BF053779170A}" srcOrd="0" destOrd="0" presId="urn:microsoft.com/office/officeart/2011/layout/TabList"/>
    <dgm:cxn modelId="{F260135C-EBFF-4360-BD6B-38EFB2826EC5}" type="presParOf" srcId="{4315C50C-F01F-46FE-8C98-F80C7A1EC858}" destId="{AED28AD0-E0C4-419A-A586-BCE013B3851B}" srcOrd="1" destOrd="0" presId="urn:microsoft.com/office/officeart/2011/layout/TabList"/>
    <dgm:cxn modelId="{39E17E52-CA90-4170-9993-9181A3B9E9CC}" type="presParOf" srcId="{4315C50C-F01F-46FE-8C98-F80C7A1EC858}" destId="{157C9423-E07B-4960-9297-B01D9E41AF12}" srcOrd="2" destOrd="0" presId="urn:microsoft.com/office/officeart/2011/layout/TabList"/>
    <dgm:cxn modelId="{0D3E8FD0-7A8B-4300-AF73-60D760AA780E}" type="presParOf" srcId="{64A870A5-AD58-4A85-89F0-7D4CC90744DE}" destId="{815A79B0-DD5E-4CC5-AA58-FCA5DD1A23D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1CA2E-1384-407E-9F7A-0BB829FD4E24}">
      <dsp:nvSpPr>
        <dsp:cNvPr id="0" name=""/>
        <dsp:cNvSpPr/>
      </dsp:nvSpPr>
      <dsp:spPr>
        <a:xfrm>
          <a:off x="3450166" y="1653514"/>
          <a:ext cx="1532929" cy="1504996"/>
        </a:xfrm>
        <a:prstGeom prst="ellipse">
          <a:avLst/>
        </a:prstGeom>
        <a:solidFill>
          <a:srgbClr val="FF99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社会保险</a:t>
          </a:r>
          <a:endParaRPr lang="zh-CN" altLang="en-US" sz="2000" b="1" kern="1200" dirty="0"/>
        </a:p>
      </dsp:txBody>
      <dsp:txXfrm>
        <a:off x="3674658" y="1873916"/>
        <a:ext cx="1083945" cy="1064192"/>
      </dsp:txXfrm>
    </dsp:sp>
    <dsp:sp modelId="{AA5B3995-3393-4E98-A24D-DB94630A89CD}">
      <dsp:nvSpPr>
        <dsp:cNvPr id="0" name=""/>
        <dsp:cNvSpPr/>
      </dsp:nvSpPr>
      <dsp:spPr>
        <a:xfrm rot="10852942">
          <a:off x="1455193" y="2192866"/>
          <a:ext cx="1885455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339A55-3512-4B55-A67A-B059ABF8A444}">
      <dsp:nvSpPr>
        <dsp:cNvPr id="0" name=""/>
        <dsp:cNvSpPr/>
      </dsp:nvSpPr>
      <dsp:spPr>
        <a:xfrm>
          <a:off x="702732" y="1869787"/>
          <a:ext cx="1505146" cy="987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工伤保险</a:t>
          </a:r>
          <a:r>
            <a:rPr lang="en-US" altLang="zh-CN" sz="1600" b="1" kern="1200" dirty="0" smtClean="0"/>
            <a:t>0.4%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（仅公司缴交）</a:t>
          </a:r>
          <a:endParaRPr lang="zh-CN" altLang="en-US" sz="1600" b="1" kern="1200" dirty="0"/>
        </a:p>
      </dsp:txBody>
      <dsp:txXfrm>
        <a:off x="731652" y="1898707"/>
        <a:ext cx="1447306" cy="929553"/>
      </dsp:txXfrm>
    </dsp:sp>
    <dsp:sp modelId="{D1E12838-C08D-4DB1-9092-EA8BD23B62A9}">
      <dsp:nvSpPr>
        <dsp:cNvPr id="0" name=""/>
        <dsp:cNvSpPr/>
      </dsp:nvSpPr>
      <dsp:spPr>
        <a:xfrm rot="12690605">
          <a:off x="1963421" y="1343079"/>
          <a:ext cx="1642679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89D29D-373C-47CF-BF3D-7DA86D9963E0}">
      <dsp:nvSpPr>
        <dsp:cNvPr id="0" name=""/>
        <dsp:cNvSpPr/>
      </dsp:nvSpPr>
      <dsp:spPr>
        <a:xfrm>
          <a:off x="1311924" y="481037"/>
          <a:ext cx="1545209" cy="1235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医疗保险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11.5%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2% + 4</a:t>
          </a:r>
          <a:r>
            <a:rPr lang="zh-CN" altLang="en-US" sz="1600" b="1" kern="1200" dirty="0" smtClean="0"/>
            <a:t>元</a:t>
          </a:r>
          <a:endParaRPr lang="zh-CN" altLang="en-US" sz="1600" b="1" kern="1200" dirty="0"/>
        </a:p>
      </dsp:txBody>
      <dsp:txXfrm>
        <a:off x="1348120" y="517233"/>
        <a:ext cx="1472817" cy="1163420"/>
      </dsp:txXfrm>
    </dsp:sp>
    <dsp:sp modelId="{B8D91106-7D15-4E3A-8886-8B68FD8E6EFF}">
      <dsp:nvSpPr>
        <dsp:cNvPr id="0" name=""/>
        <dsp:cNvSpPr/>
      </dsp:nvSpPr>
      <dsp:spPr>
        <a:xfrm rot="16200000">
          <a:off x="3669035" y="857042"/>
          <a:ext cx="1095190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2577A6-B4E8-43E8-BAFC-01BB3FF4F574}">
      <dsp:nvSpPr>
        <dsp:cNvPr id="0" name=""/>
        <dsp:cNvSpPr/>
      </dsp:nvSpPr>
      <dsp:spPr>
        <a:xfrm>
          <a:off x="3389034" y="-103412"/>
          <a:ext cx="1655193" cy="119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养老保险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14%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8%</a:t>
          </a:r>
          <a:endParaRPr lang="zh-CN" altLang="en-US" sz="1600" b="1" kern="1200" dirty="0"/>
        </a:p>
      </dsp:txBody>
      <dsp:txXfrm>
        <a:off x="3424063" y="-68383"/>
        <a:ext cx="1585135" cy="1125932"/>
      </dsp:txXfrm>
    </dsp:sp>
    <dsp:sp modelId="{9B6042C0-D522-40BF-B5D3-066C7B381BB4}">
      <dsp:nvSpPr>
        <dsp:cNvPr id="0" name=""/>
        <dsp:cNvSpPr/>
      </dsp:nvSpPr>
      <dsp:spPr>
        <a:xfrm rot="19651442">
          <a:off x="4814582" y="1345995"/>
          <a:ext cx="1553216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E01FD7-1D10-4323-A558-0BCD3DD37D92}">
      <dsp:nvSpPr>
        <dsp:cNvPr id="0" name=""/>
        <dsp:cNvSpPr/>
      </dsp:nvSpPr>
      <dsp:spPr>
        <a:xfrm>
          <a:off x="5506798" y="481072"/>
          <a:ext cx="1479103" cy="126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失业保险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1.5%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0.5%</a:t>
          </a:r>
          <a:endParaRPr lang="zh-CN" altLang="en-US" sz="1600" b="1" kern="1200" dirty="0"/>
        </a:p>
      </dsp:txBody>
      <dsp:txXfrm>
        <a:off x="5543882" y="518156"/>
        <a:ext cx="1404935" cy="1191957"/>
      </dsp:txXfrm>
    </dsp:sp>
    <dsp:sp modelId="{8775341C-BB7E-4D0C-A1CB-D9A5587E7141}">
      <dsp:nvSpPr>
        <dsp:cNvPr id="0" name=""/>
        <dsp:cNvSpPr/>
      </dsp:nvSpPr>
      <dsp:spPr>
        <a:xfrm rot="21565267">
          <a:off x="5089893" y="2202775"/>
          <a:ext cx="1836575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BDDAF0-4A18-4870-9553-79BACED9BCFB}">
      <dsp:nvSpPr>
        <dsp:cNvPr id="0" name=""/>
        <dsp:cNvSpPr/>
      </dsp:nvSpPr>
      <dsp:spPr>
        <a:xfrm>
          <a:off x="6184296" y="1884937"/>
          <a:ext cx="1484250" cy="987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生育保险</a:t>
          </a:r>
          <a:r>
            <a:rPr lang="en-US" altLang="zh-CN" sz="1600" b="1" kern="1200" dirty="0" smtClean="0"/>
            <a:t>1.2%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（仅公司缴交）</a:t>
          </a:r>
          <a:endParaRPr lang="zh-CN" altLang="en-US" sz="1600" b="1" kern="1200" dirty="0"/>
        </a:p>
      </dsp:txBody>
      <dsp:txXfrm>
        <a:off x="6213216" y="1913857"/>
        <a:ext cx="1426410" cy="929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开通个人网上业务可持本人身份证至社保局柜台</a:t>
            </a:r>
            <a:r>
              <a:rPr lang="zh-CN" altLang="en-US" smtClean="0"/>
              <a:t>办理。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EF05-0C3A-1946-950F-A554D69983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公积金下限为杭州市区最低月工资标准，</a:t>
            </a:r>
            <a:r>
              <a:rPr lang="en-US" altLang="zh-CN" dirty="0" smtClean="0"/>
              <a:t>1470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月起用的数据，至今尚未调整。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EF05-0C3A-1946-950F-A554D69983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F503-B11F-4529-9AF5-42F72FBA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Body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305"/>
            <a:ext cx="4038600" cy="496369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305"/>
            <a:ext cx="4038600" cy="496369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4546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05E19F21-27F7-4A4F-8C46-CC3219A562C6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818" r:id="rId2"/>
    <p:sldLayoutId id="2147483819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52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zjgjj.com:7001/szhfs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/>
        </p:nvSpPr>
        <p:spPr>
          <a:xfrm>
            <a:off x="325503" y="3934027"/>
            <a:ext cx="8475578" cy="8927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24D1F"/>
              </a:buClr>
              <a:buSzPct val="90000"/>
            </a:pPr>
            <a:r>
              <a:rPr lang="zh-CN" altLang="en-US" sz="3600" dirty="0">
                <a:solidFill>
                  <a:srgbClr val="A8101F"/>
                </a:solidFill>
                <a:latin typeface="Verdana" pitchFamily="34" charset="0"/>
              </a:rPr>
              <a:t>社保及公积金缴交及年度基数调整</a:t>
            </a:r>
            <a:endParaRPr lang="en-US" sz="3600" dirty="0">
              <a:solidFill>
                <a:srgbClr val="A8101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>
          <a:xfrm>
            <a:off x="1146913" y="368894"/>
            <a:ext cx="6443568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itchFamily="2" charset="-122"/>
              </a:rPr>
              <a:t>社</a:t>
            </a:r>
            <a:r>
              <a:rPr lang="zh-CN" altLang="en-US" sz="3600" dirty="0" smtClean="0">
                <a:ea typeface="宋体" pitchFamily="2" charset="-122"/>
              </a:rPr>
              <a:t>保缴交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5019412"/>
              </p:ext>
            </p:extLst>
          </p:nvPr>
        </p:nvGraphicFramePr>
        <p:xfrm>
          <a:off x="456536" y="3084418"/>
          <a:ext cx="8422814" cy="305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375" y="997210"/>
            <a:ext cx="8164975" cy="248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社保缴交比例及基数</a:t>
            </a:r>
            <a:endParaRPr lang="en-US" altLang="zh-CN" sz="2000" b="1" dirty="0" smtClean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公司缴</a:t>
            </a:r>
            <a:r>
              <a:rPr lang="zh-CN" altLang="en-US" sz="1600" dirty="0" smtClean="0">
                <a:latin typeface="+mj-ea"/>
                <a:cs typeface="Arial"/>
              </a:rPr>
              <a:t>交：</a:t>
            </a:r>
            <a:r>
              <a:rPr lang="en-US" altLang="zh-CN" sz="1600" dirty="0" smtClean="0">
                <a:latin typeface="+mj-ea"/>
                <a:cs typeface="Arial"/>
              </a:rPr>
              <a:t>28.6%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cs typeface="Arial"/>
              </a:rPr>
              <a:t>个人</a:t>
            </a:r>
            <a:r>
              <a:rPr lang="zh-CN" altLang="en-US" sz="1600" dirty="0">
                <a:latin typeface="+mj-ea"/>
                <a:cs typeface="Arial"/>
              </a:rPr>
              <a:t>缴</a:t>
            </a:r>
            <a:r>
              <a:rPr lang="zh-CN" altLang="en-US" sz="1600" dirty="0" smtClean="0">
                <a:latin typeface="+mj-ea"/>
                <a:cs typeface="Arial"/>
              </a:rPr>
              <a:t>交：</a:t>
            </a:r>
            <a:r>
              <a:rPr lang="en-US" altLang="zh-CN" sz="1600" dirty="0" smtClean="0">
                <a:latin typeface="+mj-ea"/>
                <a:cs typeface="Arial"/>
              </a:rPr>
              <a:t>10.5</a:t>
            </a:r>
            <a:r>
              <a:rPr lang="en-US" altLang="zh-CN" sz="1600" dirty="0">
                <a:latin typeface="+mj-ea"/>
                <a:cs typeface="Arial"/>
              </a:rPr>
              <a:t>% + </a:t>
            </a:r>
            <a:r>
              <a:rPr lang="zh-CN" altLang="en-US" sz="1600" dirty="0">
                <a:latin typeface="+mj-ea"/>
                <a:cs typeface="Arial"/>
              </a:rPr>
              <a:t>重大疾病补助</a:t>
            </a:r>
            <a:r>
              <a:rPr lang="en-US" altLang="zh-CN" sz="1600" dirty="0">
                <a:latin typeface="+mj-ea"/>
                <a:cs typeface="Arial"/>
              </a:rPr>
              <a:t>3</a:t>
            </a:r>
            <a:r>
              <a:rPr lang="zh-CN" altLang="en-US" sz="1600" dirty="0">
                <a:latin typeface="+mj-ea"/>
                <a:cs typeface="Arial"/>
              </a:rPr>
              <a:t>元</a:t>
            </a:r>
            <a:r>
              <a:rPr lang="en-US" altLang="zh-CN" sz="1600" dirty="0">
                <a:latin typeface="+mj-ea"/>
                <a:cs typeface="Arial"/>
              </a:rPr>
              <a:t>/</a:t>
            </a:r>
            <a:r>
              <a:rPr lang="zh-CN" altLang="en-US" sz="1600" dirty="0">
                <a:latin typeface="+mj-ea"/>
                <a:cs typeface="Arial"/>
              </a:rPr>
              <a:t>人 </a:t>
            </a:r>
            <a:r>
              <a:rPr lang="en-US" altLang="zh-CN" sz="1600" dirty="0">
                <a:latin typeface="+mj-ea"/>
                <a:cs typeface="Arial"/>
              </a:rPr>
              <a:t>+ </a:t>
            </a:r>
            <a:r>
              <a:rPr lang="zh-CN" altLang="en-US" sz="1600" dirty="0">
                <a:latin typeface="+mj-ea"/>
                <a:cs typeface="Arial"/>
              </a:rPr>
              <a:t>困难互助救济</a:t>
            </a:r>
            <a:r>
              <a:rPr lang="en-US" altLang="zh-CN" sz="1600" dirty="0">
                <a:latin typeface="+mj-ea"/>
                <a:cs typeface="Arial"/>
              </a:rPr>
              <a:t>1</a:t>
            </a:r>
            <a:r>
              <a:rPr lang="zh-CN" altLang="en-US" sz="1600" dirty="0">
                <a:latin typeface="+mj-ea"/>
                <a:cs typeface="Arial"/>
              </a:rPr>
              <a:t>元</a:t>
            </a:r>
            <a:r>
              <a:rPr lang="en-US" altLang="zh-CN" sz="1600" dirty="0">
                <a:latin typeface="+mj-ea"/>
                <a:cs typeface="Arial"/>
              </a:rPr>
              <a:t>/</a:t>
            </a:r>
            <a:r>
              <a:rPr lang="zh-CN" altLang="en-US" sz="1600" dirty="0" smtClean="0">
                <a:latin typeface="+mj-ea"/>
                <a:cs typeface="Arial"/>
              </a:rPr>
              <a:t>人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</a:t>
            </a:r>
            <a:r>
              <a:rPr lang="zh-CN" altLang="en-US" sz="1600" dirty="0" smtClean="0">
                <a:latin typeface="+mj-ea"/>
                <a:cs typeface="Arial"/>
              </a:rPr>
              <a:t>交基数：新员工为基本工资；次年起为员工上一年度月均工资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cs typeface="Arial"/>
              </a:rPr>
              <a:t>缴交基数封顶及保底：</a:t>
            </a:r>
            <a:r>
              <a:rPr lang="en-US" altLang="zh-CN" sz="1600" dirty="0">
                <a:latin typeface="+mj-ea"/>
                <a:cs typeface="Arial"/>
              </a:rPr>
              <a:t>2015</a:t>
            </a:r>
            <a:r>
              <a:rPr lang="zh-CN" altLang="en-US" sz="1600" dirty="0">
                <a:latin typeface="+mj-ea"/>
                <a:cs typeface="Arial"/>
              </a:rPr>
              <a:t>年上限：</a:t>
            </a:r>
            <a:r>
              <a:rPr lang="en-US" altLang="zh-CN" sz="1600" dirty="0">
                <a:latin typeface="+mj-ea"/>
                <a:cs typeface="Arial"/>
              </a:rPr>
              <a:t>16353</a:t>
            </a:r>
            <a:r>
              <a:rPr lang="zh-CN" altLang="en-US" sz="1600" dirty="0" smtClean="0">
                <a:latin typeface="+mj-ea"/>
                <a:cs typeface="Arial"/>
              </a:rPr>
              <a:t>，  下限</a:t>
            </a:r>
            <a:r>
              <a:rPr lang="zh-CN" altLang="en-US" sz="1600" dirty="0">
                <a:latin typeface="+mj-ea"/>
                <a:cs typeface="Arial"/>
              </a:rPr>
              <a:t>：</a:t>
            </a:r>
            <a:r>
              <a:rPr lang="en-US" altLang="zh-CN" sz="1600" dirty="0" smtClean="0">
                <a:latin typeface="+mj-ea"/>
                <a:cs typeface="Arial"/>
              </a:rPr>
              <a:t>3271</a:t>
            </a:r>
            <a:endParaRPr lang="en-US" altLang="zh-CN" sz="1600" dirty="0">
              <a:latin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Hans" sz="1600" dirty="0" smtClean="0">
              <a:latin typeface="+mj-ea"/>
              <a:ea typeface="+mj-ea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4125">
            <a:off x="6985855" y="1301688"/>
            <a:ext cx="1899929" cy="20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标题 1"/>
          <p:cNvSpPr>
            <a:spLocks noGrp="1"/>
          </p:cNvSpPr>
          <p:nvPr>
            <p:ph type="title" idx="4294967295"/>
          </p:nvPr>
        </p:nvSpPr>
        <p:spPr>
          <a:xfrm>
            <a:off x="1164331" y="291051"/>
            <a:ext cx="6443568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公积金缴交</a:t>
            </a:r>
          </a:p>
        </p:txBody>
      </p:sp>
      <p:sp>
        <p:nvSpPr>
          <p:cNvPr id="73732" name="标题 1"/>
          <p:cNvSpPr>
            <a:spLocks/>
          </p:cNvSpPr>
          <p:nvPr/>
        </p:nvSpPr>
        <p:spPr bwMode="auto">
          <a:xfrm>
            <a:off x="5037514" y="1512915"/>
            <a:ext cx="3678062" cy="32253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  <a:scene3d>
            <a:camera prst="obliqueBottomLeft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公积金网上查询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ea typeface="宋体" pitchFamily="2" charset="-122"/>
                <a:hlinkClick r:id="rId3"/>
              </a:rPr>
              <a:t>http://web.zjgjj.com:7001/szhfsnet/</a:t>
            </a:r>
            <a:endParaRPr lang="en-US" altLang="zh-CN" sz="16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/>
            <a:endParaRPr lang="en-US" altLang="zh-CN" sz="1600" dirty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/>
            <a:endParaRPr lang="en-US" altLang="zh-CN" sz="14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初次登录需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所需个人客户号可在工资单中查询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客户号应为</a:t>
            </a: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位，如工资单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中显示号码不足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位，请在前面加</a:t>
            </a: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补足</a:t>
            </a:r>
            <a:endParaRPr lang="en-US" altLang="zh-CN" sz="15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zh-CN" altLang="en-US" sz="15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省公积金中心热线：</a:t>
            </a:r>
            <a:r>
              <a:rPr lang="en-US" altLang="zh-CN" sz="15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12329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1400" dirty="0" smtClean="0">
              <a:solidFill>
                <a:schemeClr val="tx2"/>
              </a:solidFill>
              <a:ea typeface="宋体" pitchFamily="2" charset="-122"/>
            </a:endParaRPr>
          </a:p>
          <a:p>
            <a:pPr marL="285750" indent="-285750" eaLnBrk="0" hangingPunct="0">
              <a:buFontTx/>
              <a:buChar char="-"/>
            </a:pPr>
            <a:endParaRPr lang="en-US" altLang="zh-CN" sz="1400" dirty="0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73733" name="Picture 5" descr="untitl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0095" y="3849770"/>
            <a:ext cx="2851373" cy="248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376" y="1179245"/>
            <a:ext cx="38410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公积金</a:t>
            </a:r>
            <a:r>
              <a:rPr lang="zh-CN" altLang="en-US" sz="2000" b="1" dirty="0" smtClean="0"/>
              <a:t>缴交比例及基数</a:t>
            </a:r>
            <a:endParaRPr lang="en-US" altLang="zh-CN" sz="2000" b="1" dirty="0" smtClean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ea typeface="+mj-ea"/>
              </a:rPr>
              <a:t>公司缴交</a:t>
            </a:r>
            <a:r>
              <a:rPr lang="en-US" altLang="zh-CN" sz="1600" dirty="0" smtClean="0">
                <a:latin typeface="+mj-ea"/>
                <a:ea typeface="+mj-ea"/>
              </a:rPr>
              <a:t>12%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ea typeface="+mj-ea"/>
                <a:cs typeface="Arial"/>
              </a:rPr>
              <a:t>个人缴交</a:t>
            </a:r>
            <a:r>
              <a:rPr lang="en-US" altLang="zh-CN" sz="1600" dirty="0" smtClean="0">
                <a:latin typeface="+mj-ea"/>
                <a:ea typeface="+mj-ea"/>
                <a:cs typeface="Arial"/>
              </a:rPr>
              <a:t>12%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缴交基数：新员工为基本工资；次年起为员工</a:t>
            </a:r>
            <a:r>
              <a:rPr lang="zh-CN" altLang="en-US" sz="1600" dirty="0" smtClean="0">
                <a:latin typeface="+mj-ea"/>
                <a:cs typeface="Arial"/>
              </a:rPr>
              <a:t>上一年度月均工资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缴交基数封顶及保底：</a:t>
            </a:r>
            <a:r>
              <a:rPr lang="en-US" altLang="zh-CN" sz="1600" dirty="0">
                <a:latin typeface="+mj-ea"/>
                <a:cs typeface="Arial"/>
              </a:rPr>
              <a:t>2015</a:t>
            </a:r>
            <a:r>
              <a:rPr lang="zh-CN" altLang="en-US" sz="1600" dirty="0">
                <a:latin typeface="+mj-ea"/>
                <a:cs typeface="Arial"/>
              </a:rPr>
              <a:t>年上限</a:t>
            </a:r>
            <a:r>
              <a:rPr lang="zh-CN" altLang="en-US" sz="1600" dirty="0" smtClean="0">
                <a:latin typeface="+mj-ea"/>
                <a:cs typeface="Arial"/>
              </a:rPr>
              <a:t>：</a:t>
            </a:r>
            <a:r>
              <a:rPr lang="en-US" altLang="zh-CN" sz="1600" dirty="0" smtClean="0">
                <a:latin typeface="+mj-ea"/>
                <a:cs typeface="Arial"/>
              </a:rPr>
              <a:t>17302</a:t>
            </a:r>
            <a:r>
              <a:rPr lang="zh-CN" altLang="en-US" sz="1600" dirty="0" smtClean="0">
                <a:latin typeface="+mj-ea"/>
                <a:cs typeface="Arial"/>
              </a:rPr>
              <a:t>， 下限：</a:t>
            </a:r>
            <a:r>
              <a:rPr lang="en-US" altLang="zh-CN" sz="1600" dirty="0" smtClean="0">
                <a:latin typeface="+mj-ea"/>
                <a:cs typeface="Arial"/>
              </a:rPr>
              <a:t>1470</a:t>
            </a:r>
            <a:endParaRPr lang="en-US" altLang="zh-Hans" sz="1600" dirty="0" smtClean="0"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1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799" y="199936"/>
            <a:ext cx="6443568" cy="628316"/>
          </a:xfrm>
        </p:spPr>
        <p:txBody>
          <a:bodyPr/>
          <a:lstStyle/>
          <a:p>
            <a:r>
              <a:rPr lang="zh-CN" altLang="en-US" sz="3600" dirty="0" smtClean="0"/>
              <a:t>社保及公积金年度调整</a:t>
            </a:r>
            <a:endParaRPr lang="zh-CN" alt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9F21-27F7-4A4F-8C46-CC3219A562C6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258888"/>
          <a:ext cx="8188036" cy="496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9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563883" y="2629435"/>
            <a:ext cx="2395751" cy="644987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FD9A7D6-067B-4743-A0EF-B168F7D01A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35F13-7955-4883-ACF0-A34D95CAB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06689F3-4B38-45F6-AEEA-96699B64EAA5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</TotalTime>
  <Words>813</Words>
  <Application>Microsoft Office PowerPoint</Application>
  <PresentationFormat>On-screen Show (4:3)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微软雅黑</vt:lpstr>
      <vt:lpstr>黑体</vt:lpstr>
      <vt:lpstr>宋体</vt:lpstr>
      <vt:lpstr>Arial</vt:lpstr>
      <vt:lpstr>Arial Narrow</vt:lpstr>
      <vt:lpstr>Calibri</vt:lpstr>
      <vt:lpstr>Verdana</vt:lpstr>
      <vt:lpstr>Wingdings</vt:lpstr>
      <vt:lpstr>Wingdings 2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社保缴交</vt:lpstr>
      <vt:lpstr>公积金缴交</vt:lpstr>
      <vt:lpstr>社保及公积金年度调整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Fanny Wang</cp:lastModifiedBy>
  <cp:revision>174</cp:revision>
  <dcterms:created xsi:type="dcterms:W3CDTF">2014-10-20T14:45:52Z</dcterms:created>
  <dcterms:modified xsi:type="dcterms:W3CDTF">2015-09-07T07:12:00Z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