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24"/>
  </p:notesMasterIdLst>
  <p:handoutMasterIdLst>
    <p:handoutMasterId r:id="rId25"/>
  </p:handoutMasterIdLst>
  <p:sldIdLst>
    <p:sldId id="292" r:id="rId10"/>
    <p:sldId id="319" r:id="rId11"/>
    <p:sldId id="320" r:id="rId12"/>
    <p:sldId id="321" r:id="rId13"/>
    <p:sldId id="331" r:id="rId14"/>
    <p:sldId id="322" r:id="rId15"/>
    <p:sldId id="323" r:id="rId16"/>
    <p:sldId id="328" r:id="rId17"/>
    <p:sldId id="329" r:id="rId18"/>
    <p:sldId id="326" r:id="rId19"/>
    <p:sldId id="330" r:id="rId20"/>
    <p:sldId id="327" r:id="rId21"/>
    <p:sldId id="332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01F"/>
    <a:srgbClr val="ECECEA"/>
    <a:srgbClr val="E6E6E6"/>
    <a:srgbClr val="DB202C"/>
    <a:srgbClr val="BD1D27"/>
    <a:srgbClr val="691B1E"/>
    <a:srgbClr val="8D2327"/>
    <a:srgbClr val="7B191E"/>
    <a:srgbClr val="A91120"/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1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E6FF0-1C9B-4B49-898E-437956933D3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FC4C7-931E-47FD-A9E2-12816463D5C0}">
      <dgm:prSet phldrT="[Text]" custT="1"/>
      <dgm:spPr/>
      <dgm:t>
        <a:bodyPr/>
        <a:lstStyle/>
        <a:p>
          <a:r>
            <a:rPr lang="en-US" sz="2400" dirty="0" smtClean="0"/>
            <a:t>C&amp;B</a:t>
          </a:r>
          <a:endParaRPr lang="en-US" sz="2400" dirty="0"/>
        </a:p>
      </dgm:t>
    </dgm:pt>
    <dgm:pt modelId="{36DA1A2E-89A8-4C76-9A60-87E695FFF5DD}" type="parTrans" cxnId="{A0EAE2CB-592B-43B8-8957-4AFD3C1CA918}">
      <dgm:prSet/>
      <dgm:spPr/>
      <dgm:t>
        <a:bodyPr/>
        <a:lstStyle/>
        <a:p>
          <a:endParaRPr lang="en-US"/>
        </a:p>
      </dgm:t>
    </dgm:pt>
    <dgm:pt modelId="{FFC046EE-E372-4064-8A90-A856FEC21FE5}" type="sibTrans" cxnId="{A0EAE2CB-592B-43B8-8957-4AFD3C1CA918}">
      <dgm:prSet/>
      <dgm:spPr/>
      <dgm:t>
        <a:bodyPr/>
        <a:lstStyle/>
        <a:p>
          <a:endParaRPr lang="en-US"/>
        </a:p>
      </dgm:t>
    </dgm:pt>
    <dgm:pt modelId="{FB188211-2740-4A01-BAF9-B766B6571065}">
      <dgm:prSet phldrT="[Text]" custT="1"/>
      <dgm:spPr/>
      <dgm:t>
        <a:bodyPr/>
        <a:lstStyle/>
        <a:p>
          <a:r>
            <a:rPr lang="en-US" sz="2000" b="0" dirty="0" smtClean="0"/>
            <a:t>Compensation</a:t>
          </a:r>
          <a:endParaRPr lang="en-US" sz="2000" b="0" dirty="0"/>
        </a:p>
      </dgm:t>
    </dgm:pt>
    <dgm:pt modelId="{269A1F50-EFE1-4404-96B5-BC8BD9455577}" type="parTrans" cxnId="{F1A0D426-CC7B-42B8-9AFF-3732436A4777}">
      <dgm:prSet/>
      <dgm:spPr/>
      <dgm:t>
        <a:bodyPr/>
        <a:lstStyle/>
        <a:p>
          <a:endParaRPr lang="en-US"/>
        </a:p>
      </dgm:t>
    </dgm:pt>
    <dgm:pt modelId="{C5A378D4-2D53-4D65-B6B2-6146BAEEECC1}" type="sibTrans" cxnId="{F1A0D426-CC7B-42B8-9AFF-3732436A4777}">
      <dgm:prSet/>
      <dgm:spPr/>
      <dgm:t>
        <a:bodyPr/>
        <a:lstStyle/>
        <a:p>
          <a:endParaRPr lang="en-US"/>
        </a:p>
      </dgm:t>
    </dgm:pt>
    <dgm:pt modelId="{99E28C75-8856-48DD-8C29-778065DE5884}">
      <dgm:prSet phldrT="[Text]" custT="1"/>
      <dgm:spPr/>
      <dgm:t>
        <a:bodyPr/>
        <a:lstStyle/>
        <a:p>
          <a:r>
            <a:rPr lang="en-US" sz="1200" b="1" dirty="0" smtClean="0"/>
            <a:t>Base salary</a:t>
          </a:r>
          <a:endParaRPr lang="en-US" sz="1200" b="1" dirty="0"/>
        </a:p>
      </dgm:t>
    </dgm:pt>
    <dgm:pt modelId="{1FF890D0-A125-47C7-A5A7-438F6EF08F06}" type="parTrans" cxnId="{6F6E330A-ECD4-49EF-B43D-73FDF7678D00}">
      <dgm:prSet/>
      <dgm:spPr/>
      <dgm:t>
        <a:bodyPr/>
        <a:lstStyle/>
        <a:p>
          <a:endParaRPr lang="en-US"/>
        </a:p>
      </dgm:t>
    </dgm:pt>
    <dgm:pt modelId="{9AC9BD7F-7116-4982-88C1-3D4E5AB33DCE}" type="sibTrans" cxnId="{6F6E330A-ECD4-49EF-B43D-73FDF7678D00}">
      <dgm:prSet/>
      <dgm:spPr/>
      <dgm:t>
        <a:bodyPr/>
        <a:lstStyle/>
        <a:p>
          <a:endParaRPr lang="en-US"/>
        </a:p>
      </dgm:t>
    </dgm:pt>
    <dgm:pt modelId="{E39DFB74-A523-42E3-B080-B339F526A76B}">
      <dgm:prSet phldrT="[Text]" custT="1"/>
      <dgm:spPr/>
      <dgm:t>
        <a:bodyPr/>
        <a:lstStyle/>
        <a:p>
          <a:r>
            <a:rPr lang="en-US" sz="1200" b="1" dirty="0" smtClean="0"/>
            <a:t>Allowance                    </a:t>
          </a:r>
          <a:endParaRPr lang="en-US" sz="1200" b="1" dirty="0"/>
        </a:p>
      </dgm:t>
    </dgm:pt>
    <dgm:pt modelId="{174FCD15-34D3-4DD8-B3CB-BC3AFF482B03}" type="parTrans" cxnId="{E066A24A-EDA2-490A-B4B7-4A67B106607C}">
      <dgm:prSet/>
      <dgm:spPr/>
      <dgm:t>
        <a:bodyPr/>
        <a:lstStyle/>
        <a:p>
          <a:endParaRPr lang="en-US"/>
        </a:p>
      </dgm:t>
    </dgm:pt>
    <dgm:pt modelId="{3FFF0A64-0E8F-4EB3-97F2-AA9FBA597AD0}" type="sibTrans" cxnId="{E066A24A-EDA2-490A-B4B7-4A67B106607C}">
      <dgm:prSet/>
      <dgm:spPr/>
      <dgm:t>
        <a:bodyPr/>
        <a:lstStyle/>
        <a:p>
          <a:endParaRPr lang="en-US"/>
        </a:p>
      </dgm:t>
    </dgm:pt>
    <dgm:pt modelId="{7E77878F-1E45-44F1-9972-5CF2AAE8374A}">
      <dgm:prSet phldrT="[Text]" custT="1"/>
      <dgm:spPr/>
      <dgm:t>
        <a:bodyPr/>
        <a:lstStyle/>
        <a:p>
          <a:r>
            <a:rPr lang="en-US" sz="2000" dirty="0" smtClean="0"/>
            <a:t>Benefit</a:t>
          </a:r>
          <a:endParaRPr lang="en-US" sz="2000" dirty="0"/>
        </a:p>
      </dgm:t>
    </dgm:pt>
    <dgm:pt modelId="{10564D5F-5359-4B35-A64F-FAE6517F049B}" type="parTrans" cxnId="{0F1CC01A-DE0F-41A7-AE4D-D0E507387EED}">
      <dgm:prSet/>
      <dgm:spPr/>
      <dgm:t>
        <a:bodyPr/>
        <a:lstStyle/>
        <a:p>
          <a:endParaRPr lang="en-US"/>
        </a:p>
      </dgm:t>
    </dgm:pt>
    <dgm:pt modelId="{3C82D102-53DE-4F1B-A1DC-51A13D9F6D25}" type="sibTrans" cxnId="{0F1CC01A-DE0F-41A7-AE4D-D0E507387EED}">
      <dgm:prSet/>
      <dgm:spPr/>
      <dgm:t>
        <a:bodyPr/>
        <a:lstStyle/>
        <a:p>
          <a:endParaRPr lang="en-US"/>
        </a:p>
      </dgm:t>
    </dgm:pt>
    <dgm:pt modelId="{67313002-32C9-43D9-B15A-202664174948}">
      <dgm:prSet phldrT="[Text]" custT="1"/>
      <dgm:spPr/>
      <dgm:t>
        <a:bodyPr/>
        <a:lstStyle/>
        <a:p>
          <a:r>
            <a:rPr lang="en-US" sz="1200" b="1" dirty="0" smtClean="0"/>
            <a:t>Social insurance</a:t>
          </a:r>
          <a:endParaRPr lang="en-US" sz="1200" b="1" dirty="0"/>
        </a:p>
      </dgm:t>
    </dgm:pt>
    <dgm:pt modelId="{C9B6ED6D-160C-4110-A912-B77DEB874D09}" type="parTrans" cxnId="{A358836B-A693-447A-935E-2744736AECD2}">
      <dgm:prSet/>
      <dgm:spPr/>
      <dgm:t>
        <a:bodyPr/>
        <a:lstStyle/>
        <a:p>
          <a:endParaRPr lang="en-US"/>
        </a:p>
      </dgm:t>
    </dgm:pt>
    <dgm:pt modelId="{886E4A46-ACBB-494F-89A5-AC4463D92E76}" type="sibTrans" cxnId="{A358836B-A693-447A-935E-2744736AECD2}">
      <dgm:prSet/>
      <dgm:spPr/>
      <dgm:t>
        <a:bodyPr/>
        <a:lstStyle/>
        <a:p>
          <a:endParaRPr lang="en-US"/>
        </a:p>
      </dgm:t>
    </dgm:pt>
    <dgm:pt modelId="{2615D792-41CE-44E3-80DC-7B0978B553B3}">
      <dgm:prSet phldrT="[Text]" custT="1"/>
      <dgm:spPr/>
      <dgm:t>
        <a:bodyPr/>
        <a:lstStyle/>
        <a:p>
          <a:r>
            <a:rPr lang="en-US" sz="1200" b="1" dirty="0" smtClean="0"/>
            <a:t>Bonus</a:t>
          </a:r>
          <a:endParaRPr lang="en-US" sz="1200" b="1" dirty="0"/>
        </a:p>
      </dgm:t>
    </dgm:pt>
    <dgm:pt modelId="{1777D4CF-AB8C-46FD-B0C0-C47E1FC47C74}" type="parTrans" cxnId="{44C413E7-8D6B-4693-AAEF-320ACC7329BE}">
      <dgm:prSet/>
      <dgm:spPr/>
      <dgm:t>
        <a:bodyPr/>
        <a:lstStyle/>
        <a:p>
          <a:endParaRPr lang="en-US"/>
        </a:p>
      </dgm:t>
    </dgm:pt>
    <dgm:pt modelId="{A5E37D77-17E2-4D69-8BF0-508E54030A83}" type="sibTrans" cxnId="{44C413E7-8D6B-4693-AAEF-320ACC7329BE}">
      <dgm:prSet/>
      <dgm:spPr/>
      <dgm:t>
        <a:bodyPr/>
        <a:lstStyle/>
        <a:p>
          <a:endParaRPr lang="en-US"/>
        </a:p>
      </dgm:t>
    </dgm:pt>
    <dgm:pt modelId="{9C5195AC-BC0F-4ECF-ADA6-4D8D4525914B}">
      <dgm:prSet phldrT="[Text]" custT="1"/>
      <dgm:spPr/>
      <dgm:t>
        <a:bodyPr/>
        <a:lstStyle/>
        <a:p>
          <a:r>
            <a:rPr lang="en-US" sz="1200" b="1" dirty="0" smtClean="0"/>
            <a:t>Housing fund</a:t>
          </a:r>
          <a:endParaRPr lang="en-US" sz="1200" b="1" dirty="0"/>
        </a:p>
      </dgm:t>
    </dgm:pt>
    <dgm:pt modelId="{F560A666-C0AE-4EEF-9490-445A45B44CE9}" type="parTrans" cxnId="{54FA9878-97F7-4F0E-9AAE-3946EEE34D57}">
      <dgm:prSet/>
      <dgm:spPr/>
      <dgm:t>
        <a:bodyPr/>
        <a:lstStyle/>
        <a:p>
          <a:endParaRPr lang="en-US"/>
        </a:p>
      </dgm:t>
    </dgm:pt>
    <dgm:pt modelId="{1180B22B-A4E4-4F86-A60D-6839550F1F9C}" type="sibTrans" cxnId="{54FA9878-97F7-4F0E-9AAE-3946EEE34D57}">
      <dgm:prSet/>
      <dgm:spPr/>
      <dgm:t>
        <a:bodyPr/>
        <a:lstStyle/>
        <a:p>
          <a:endParaRPr lang="en-US"/>
        </a:p>
      </dgm:t>
    </dgm:pt>
    <dgm:pt modelId="{8AE5E3FB-372B-4142-8368-7723F92C8C76}">
      <dgm:prSet phldrT="[Text]" custT="1"/>
      <dgm:spPr/>
      <dgm:t>
        <a:bodyPr/>
        <a:lstStyle/>
        <a:p>
          <a:r>
            <a:rPr lang="en-US" sz="1200" b="1" dirty="0" smtClean="0"/>
            <a:t>Supplemental  medical insurance</a:t>
          </a:r>
          <a:endParaRPr lang="en-US" sz="1200" b="1" dirty="0"/>
        </a:p>
      </dgm:t>
    </dgm:pt>
    <dgm:pt modelId="{021D4BA8-DE6F-4931-9DCF-55184561D4A3}" type="parTrans" cxnId="{6ADEE887-A4A0-4301-8AA7-0C632F1DA633}">
      <dgm:prSet/>
      <dgm:spPr/>
      <dgm:t>
        <a:bodyPr/>
        <a:lstStyle/>
        <a:p>
          <a:endParaRPr lang="en-US"/>
        </a:p>
      </dgm:t>
    </dgm:pt>
    <dgm:pt modelId="{99F584D9-2630-4CC6-B1C2-1D9E1573895F}" type="sibTrans" cxnId="{6ADEE887-A4A0-4301-8AA7-0C632F1DA633}">
      <dgm:prSet/>
      <dgm:spPr/>
      <dgm:t>
        <a:bodyPr/>
        <a:lstStyle/>
        <a:p>
          <a:endParaRPr lang="en-US"/>
        </a:p>
      </dgm:t>
    </dgm:pt>
    <dgm:pt modelId="{839F5772-AF86-442C-AE7D-F9EBF49ED9F3}">
      <dgm:prSet phldrT="[Text]" custT="1"/>
      <dgm:spPr/>
      <dgm:t>
        <a:bodyPr/>
        <a:lstStyle/>
        <a:p>
          <a:r>
            <a:rPr lang="en-US" sz="1200" b="1" dirty="0" smtClean="0"/>
            <a:t>Others</a:t>
          </a:r>
          <a:endParaRPr lang="en-US" sz="1200" b="1" dirty="0"/>
        </a:p>
      </dgm:t>
    </dgm:pt>
    <dgm:pt modelId="{C758867A-8EC4-4FCA-AD7D-CA7D370FD128}" type="parTrans" cxnId="{C778E78A-D863-4836-9603-B6B8D2B9FEFC}">
      <dgm:prSet/>
      <dgm:spPr/>
      <dgm:t>
        <a:bodyPr/>
        <a:lstStyle/>
        <a:p>
          <a:endParaRPr lang="en-US"/>
        </a:p>
      </dgm:t>
    </dgm:pt>
    <dgm:pt modelId="{41E61E81-0F83-449E-BD7B-D78CFD5C98B2}" type="sibTrans" cxnId="{C778E78A-D863-4836-9603-B6B8D2B9FEFC}">
      <dgm:prSet/>
      <dgm:spPr/>
      <dgm:t>
        <a:bodyPr/>
        <a:lstStyle/>
        <a:p>
          <a:endParaRPr lang="en-US"/>
        </a:p>
      </dgm:t>
    </dgm:pt>
    <dgm:pt modelId="{A355D23C-1904-4C28-8968-D3D55DBAFC12}" type="pres">
      <dgm:prSet presAssocID="{EB0E6FF0-1C9B-4B49-898E-437956933D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1ADC61F-79D9-4A15-9EA6-2B271BE62D11}" type="pres">
      <dgm:prSet presAssocID="{082FC4C7-931E-47FD-A9E2-12816463D5C0}" presName="hierRoot1" presStyleCnt="0"/>
      <dgm:spPr/>
      <dgm:t>
        <a:bodyPr/>
        <a:lstStyle/>
        <a:p>
          <a:endParaRPr lang="zh-CN" altLang="en-US"/>
        </a:p>
      </dgm:t>
    </dgm:pt>
    <dgm:pt modelId="{27F00E9F-A591-491A-8D3B-CE245D7764F5}" type="pres">
      <dgm:prSet presAssocID="{082FC4C7-931E-47FD-A9E2-12816463D5C0}" presName="composite" presStyleCnt="0"/>
      <dgm:spPr/>
      <dgm:t>
        <a:bodyPr/>
        <a:lstStyle/>
        <a:p>
          <a:endParaRPr lang="zh-CN" altLang="en-US"/>
        </a:p>
      </dgm:t>
    </dgm:pt>
    <dgm:pt modelId="{89BFC9A2-C173-46CE-9320-7784B108BF1F}" type="pres">
      <dgm:prSet presAssocID="{082FC4C7-931E-47FD-A9E2-12816463D5C0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7BB2640B-77D1-4841-B9A5-8589721FD5F5}" type="pres">
      <dgm:prSet presAssocID="{082FC4C7-931E-47FD-A9E2-12816463D5C0}" presName="text" presStyleLbl="fgAcc0" presStyleIdx="0" presStyleCnt="1" custScaleX="241891" custScaleY="135552" custLinFactY="-100000" custLinFactNeighborX="21250" custLinFactNeighborY="-103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971BB-5976-4A4A-BF4A-851A417E3171}" type="pres">
      <dgm:prSet presAssocID="{082FC4C7-931E-47FD-A9E2-12816463D5C0}" presName="hierChild2" presStyleCnt="0"/>
      <dgm:spPr/>
      <dgm:t>
        <a:bodyPr/>
        <a:lstStyle/>
        <a:p>
          <a:endParaRPr lang="zh-CN" altLang="en-US"/>
        </a:p>
      </dgm:t>
    </dgm:pt>
    <dgm:pt modelId="{1D3A22EA-4509-4918-B3A7-889470B7B7B3}" type="pres">
      <dgm:prSet presAssocID="{269A1F50-EFE1-4404-96B5-BC8BD9455577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0087D61D-3905-4C04-9ED7-6BEAD73A2E41}" type="pres">
      <dgm:prSet presAssocID="{FB188211-2740-4A01-BAF9-B766B6571065}" presName="hierRoot2" presStyleCnt="0"/>
      <dgm:spPr/>
      <dgm:t>
        <a:bodyPr/>
        <a:lstStyle/>
        <a:p>
          <a:endParaRPr lang="zh-CN" altLang="en-US"/>
        </a:p>
      </dgm:t>
    </dgm:pt>
    <dgm:pt modelId="{63D86D3D-E79B-4142-B4B6-6A5266FC8EA8}" type="pres">
      <dgm:prSet presAssocID="{FB188211-2740-4A01-BAF9-B766B6571065}" presName="composite2" presStyleCnt="0"/>
      <dgm:spPr/>
      <dgm:t>
        <a:bodyPr/>
        <a:lstStyle/>
        <a:p>
          <a:endParaRPr lang="zh-CN" altLang="en-US"/>
        </a:p>
      </dgm:t>
    </dgm:pt>
    <dgm:pt modelId="{DA64D15F-D8AD-4DF5-909B-DC13C9A37F3E}" type="pres">
      <dgm:prSet presAssocID="{FB188211-2740-4A01-BAF9-B766B6571065}" presName="background2" presStyleLbl="node2" presStyleIdx="0" presStyleCnt="2"/>
      <dgm:spPr/>
      <dgm:t>
        <a:bodyPr/>
        <a:lstStyle/>
        <a:p>
          <a:endParaRPr lang="zh-CN" altLang="en-US"/>
        </a:p>
      </dgm:t>
    </dgm:pt>
    <dgm:pt modelId="{325D29D3-F3FF-4117-9A45-5AB820D2A5C4}" type="pres">
      <dgm:prSet presAssocID="{FB188211-2740-4A01-BAF9-B766B6571065}" presName="text2" presStyleLbl="fgAcc2" presStyleIdx="0" presStyleCnt="2" custScaleX="286261" custScaleY="189328" custLinFactNeighborX="-299" custLinFactNeighborY="-96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E41AC-D66F-4BBB-A8D9-14711F75A436}" type="pres">
      <dgm:prSet presAssocID="{FB188211-2740-4A01-BAF9-B766B6571065}" presName="hierChild3" presStyleCnt="0"/>
      <dgm:spPr/>
      <dgm:t>
        <a:bodyPr/>
        <a:lstStyle/>
        <a:p>
          <a:endParaRPr lang="zh-CN" altLang="en-US"/>
        </a:p>
      </dgm:t>
    </dgm:pt>
    <dgm:pt modelId="{C97AA47F-F7DC-466D-8C02-5FC9A63CA32A}" type="pres">
      <dgm:prSet presAssocID="{1FF890D0-A125-47C7-A5A7-438F6EF08F06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09C8BF90-9B47-4618-96F2-EAB21A776699}" type="pres">
      <dgm:prSet presAssocID="{99E28C75-8856-48DD-8C29-778065DE5884}" presName="hierRoot3" presStyleCnt="0"/>
      <dgm:spPr/>
      <dgm:t>
        <a:bodyPr/>
        <a:lstStyle/>
        <a:p>
          <a:endParaRPr lang="zh-CN" altLang="en-US"/>
        </a:p>
      </dgm:t>
    </dgm:pt>
    <dgm:pt modelId="{720AC469-60F6-46F7-ABCC-B1B0AF8C6FBE}" type="pres">
      <dgm:prSet presAssocID="{99E28C75-8856-48DD-8C29-778065DE5884}" presName="composite3" presStyleCnt="0"/>
      <dgm:spPr/>
      <dgm:t>
        <a:bodyPr/>
        <a:lstStyle/>
        <a:p>
          <a:endParaRPr lang="zh-CN" altLang="en-US"/>
        </a:p>
      </dgm:t>
    </dgm:pt>
    <dgm:pt modelId="{ED09D807-BC74-4202-9D9B-535CA55ED5E0}" type="pres">
      <dgm:prSet presAssocID="{99E28C75-8856-48DD-8C29-778065DE5884}" presName="background3" presStyleLbl="node3" presStyleIdx="0" presStyleCnt="7"/>
      <dgm:spPr/>
      <dgm:t>
        <a:bodyPr/>
        <a:lstStyle/>
        <a:p>
          <a:endParaRPr lang="en-US"/>
        </a:p>
      </dgm:t>
    </dgm:pt>
    <dgm:pt modelId="{D266E096-5DD6-4BA3-AA5F-7D3F9F92C680}" type="pres">
      <dgm:prSet presAssocID="{99E28C75-8856-48DD-8C29-778065DE5884}" presName="text3" presStyleLbl="fgAcc3" presStyleIdx="0" presStyleCnt="7" custScaleX="141046" custScaleY="180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F199B-3356-4E49-BFCD-544F98E6CAE0}" type="pres">
      <dgm:prSet presAssocID="{99E28C75-8856-48DD-8C29-778065DE5884}" presName="hierChild4" presStyleCnt="0"/>
      <dgm:spPr/>
      <dgm:t>
        <a:bodyPr/>
        <a:lstStyle/>
        <a:p>
          <a:endParaRPr lang="zh-CN" altLang="en-US"/>
        </a:p>
      </dgm:t>
    </dgm:pt>
    <dgm:pt modelId="{337C0D89-2EF0-405C-9908-1818EFB613A2}" type="pres">
      <dgm:prSet presAssocID="{174FCD15-34D3-4DD8-B3CB-BC3AFF482B03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D48002FC-9560-4149-A835-7009F6CBE159}" type="pres">
      <dgm:prSet presAssocID="{E39DFB74-A523-42E3-B080-B339F526A76B}" presName="hierRoot3" presStyleCnt="0"/>
      <dgm:spPr/>
      <dgm:t>
        <a:bodyPr/>
        <a:lstStyle/>
        <a:p>
          <a:endParaRPr lang="zh-CN" altLang="en-US"/>
        </a:p>
      </dgm:t>
    </dgm:pt>
    <dgm:pt modelId="{F56525D0-B0AA-4C00-9083-4412F23B10B2}" type="pres">
      <dgm:prSet presAssocID="{E39DFB74-A523-42E3-B080-B339F526A76B}" presName="composite3" presStyleCnt="0"/>
      <dgm:spPr/>
      <dgm:t>
        <a:bodyPr/>
        <a:lstStyle/>
        <a:p>
          <a:endParaRPr lang="zh-CN" altLang="en-US"/>
        </a:p>
      </dgm:t>
    </dgm:pt>
    <dgm:pt modelId="{C4E75AEF-E558-4888-A265-3119367DE952}" type="pres">
      <dgm:prSet presAssocID="{E39DFB74-A523-42E3-B080-B339F526A76B}" presName="background3" presStyleLbl="node3" presStyleIdx="1" presStyleCnt="7"/>
      <dgm:spPr/>
      <dgm:t>
        <a:bodyPr/>
        <a:lstStyle/>
        <a:p>
          <a:endParaRPr lang="zh-CN" altLang="en-US"/>
        </a:p>
      </dgm:t>
    </dgm:pt>
    <dgm:pt modelId="{ECD128EF-621B-4D8B-8071-D251CA522C77}" type="pres">
      <dgm:prSet presAssocID="{E39DFB74-A523-42E3-B080-B339F526A76B}" presName="text3" presStyleLbl="fgAcc3" presStyleIdx="1" presStyleCnt="7" custScaleX="147317" custScaleY="1829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2914FF-B9CF-48FD-8D7C-256676EB168F}" type="pres">
      <dgm:prSet presAssocID="{E39DFB74-A523-42E3-B080-B339F526A76B}" presName="hierChild4" presStyleCnt="0"/>
      <dgm:spPr/>
      <dgm:t>
        <a:bodyPr/>
        <a:lstStyle/>
        <a:p>
          <a:endParaRPr lang="zh-CN" altLang="en-US"/>
        </a:p>
      </dgm:t>
    </dgm:pt>
    <dgm:pt modelId="{0B88D56A-8A13-4003-81A0-23AB83D6E4F2}" type="pres">
      <dgm:prSet presAssocID="{1777D4CF-AB8C-46FD-B0C0-C47E1FC47C74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AA76A670-C109-48CA-A8CC-C75940E731C5}" type="pres">
      <dgm:prSet presAssocID="{2615D792-41CE-44E3-80DC-7B0978B553B3}" presName="hierRoot3" presStyleCnt="0"/>
      <dgm:spPr/>
      <dgm:t>
        <a:bodyPr/>
        <a:lstStyle/>
        <a:p>
          <a:endParaRPr lang="zh-CN" altLang="en-US"/>
        </a:p>
      </dgm:t>
    </dgm:pt>
    <dgm:pt modelId="{4DA70D68-3987-410D-9851-9D5B156EE57C}" type="pres">
      <dgm:prSet presAssocID="{2615D792-41CE-44E3-80DC-7B0978B553B3}" presName="composite3" presStyleCnt="0"/>
      <dgm:spPr/>
      <dgm:t>
        <a:bodyPr/>
        <a:lstStyle/>
        <a:p>
          <a:endParaRPr lang="zh-CN" altLang="en-US"/>
        </a:p>
      </dgm:t>
    </dgm:pt>
    <dgm:pt modelId="{05A3B6E3-C2BC-4942-AE34-20E1DE5EE0E7}" type="pres">
      <dgm:prSet presAssocID="{2615D792-41CE-44E3-80DC-7B0978B553B3}" presName="background3" presStyleLbl="node3" presStyleIdx="2" presStyleCnt="7"/>
      <dgm:spPr/>
      <dgm:t>
        <a:bodyPr/>
        <a:lstStyle/>
        <a:p>
          <a:endParaRPr lang="zh-CN" altLang="en-US"/>
        </a:p>
      </dgm:t>
    </dgm:pt>
    <dgm:pt modelId="{1D229B61-56BC-4C0A-8C23-D3C836C587CE}" type="pres">
      <dgm:prSet presAssocID="{2615D792-41CE-44E3-80DC-7B0978B553B3}" presName="text3" presStyleLbl="fgAcc3" presStyleIdx="2" presStyleCnt="7" custScaleX="134554" custScaleY="1792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052B7-B755-4AC0-BAC8-D5BBA24085A4}" type="pres">
      <dgm:prSet presAssocID="{2615D792-41CE-44E3-80DC-7B0978B553B3}" presName="hierChild4" presStyleCnt="0"/>
      <dgm:spPr/>
      <dgm:t>
        <a:bodyPr/>
        <a:lstStyle/>
        <a:p>
          <a:endParaRPr lang="zh-CN" altLang="en-US"/>
        </a:p>
      </dgm:t>
    </dgm:pt>
    <dgm:pt modelId="{AA0BF3C5-D37B-4728-8BC3-87F08EAE8005}" type="pres">
      <dgm:prSet presAssocID="{10564D5F-5359-4B35-A64F-FAE6517F049B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DB3E128-B3CA-4C18-B902-F9595F5F6F85}" type="pres">
      <dgm:prSet presAssocID="{7E77878F-1E45-44F1-9972-5CF2AAE8374A}" presName="hierRoot2" presStyleCnt="0"/>
      <dgm:spPr/>
      <dgm:t>
        <a:bodyPr/>
        <a:lstStyle/>
        <a:p>
          <a:endParaRPr lang="zh-CN" altLang="en-US"/>
        </a:p>
      </dgm:t>
    </dgm:pt>
    <dgm:pt modelId="{0E87B9EF-C6CE-4127-8251-88DFF4D238CA}" type="pres">
      <dgm:prSet presAssocID="{7E77878F-1E45-44F1-9972-5CF2AAE8374A}" presName="composite2" presStyleCnt="0"/>
      <dgm:spPr/>
      <dgm:t>
        <a:bodyPr/>
        <a:lstStyle/>
        <a:p>
          <a:endParaRPr lang="zh-CN" altLang="en-US"/>
        </a:p>
      </dgm:t>
    </dgm:pt>
    <dgm:pt modelId="{A3F51BE7-A21F-434F-AB6A-E304BD052604}" type="pres">
      <dgm:prSet presAssocID="{7E77878F-1E45-44F1-9972-5CF2AAE8374A}" presName="background2" presStyleLbl="node2" presStyleIdx="1" presStyleCnt="2"/>
      <dgm:spPr/>
      <dgm:t>
        <a:bodyPr/>
        <a:lstStyle/>
        <a:p>
          <a:endParaRPr lang="zh-CN" altLang="en-US"/>
        </a:p>
      </dgm:t>
    </dgm:pt>
    <dgm:pt modelId="{1FCAA1EF-F044-401C-A660-AB244E4D946D}" type="pres">
      <dgm:prSet presAssocID="{7E77878F-1E45-44F1-9972-5CF2AAE8374A}" presName="text2" presStyleLbl="fgAcc2" presStyleIdx="1" presStyleCnt="2" custScaleX="293313" custScaleY="180425" custLinFactNeighborX="-12382" custLinFactNeighborY="-969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AA4049-BDF4-47AD-8880-68A580631AA4}" type="pres">
      <dgm:prSet presAssocID="{7E77878F-1E45-44F1-9972-5CF2AAE8374A}" presName="hierChild3" presStyleCnt="0"/>
      <dgm:spPr/>
      <dgm:t>
        <a:bodyPr/>
        <a:lstStyle/>
        <a:p>
          <a:endParaRPr lang="zh-CN" altLang="en-US"/>
        </a:p>
      </dgm:t>
    </dgm:pt>
    <dgm:pt modelId="{67B353B0-0AF7-4E51-8FFE-B237ABA6D63A}" type="pres">
      <dgm:prSet presAssocID="{C9B6ED6D-160C-4110-A912-B77DEB874D09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B04D343D-623D-4444-97F2-9AB2EA945EE2}" type="pres">
      <dgm:prSet presAssocID="{67313002-32C9-43D9-B15A-202664174948}" presName="hierRoot3" presStyleCnt="0"/>
      <dgm:spPr/>
      <dgm:t>
        <a:bodyPr/>
        <a:lstStyle/>
        <a:p>
          <a:endParaRPr lang="zh-CN" altLang="en-US"/>
        </a:p>
      </dgm:t>
    </dgm:pt>
    <dgm:pt modelId="{F28606A0-237C-4730-9AFA-1947F4B3F66D}" type="pres">
      <dgm:prSet presAssocID="{67313002-32C9-43D9-B15A-202664174948}" presName="composite3" presStyleCnt="0"/>
      <dgm:spPr/>
      <dgm:t>
        <a:bodyPr/>
        <a:lstStyle/>
        <a:p>
          <a:endParaRPr lang="zh-CN" altLang="en-US"/>
        </a:p>
      </dgm:t>
    </dgm:pt>
    <dgm:pt modelId="{D8581907-539F-4EA7-8844-BE573A5C9603}" type="pres">
      <dgm:prSet presAssocID="{67313002-32C9-43D9-B15A-202664174948}" presName="background3" presStyleLbl="node3" presStyleIdx="3" presStyleCnt="7"/>
      <dgm:spPr/>
      <dgm:t>
        <a:bodyPr/>
        <a:lstStyle/>
        <a:p>
          <a:endParaRPr lang="zh-CN" altLang="en-US"/>
        </a:p>
      </dgm:t>
    </dgm:pt>
    <dgm:pt modelId="{8D8B9951-7F12-496D-B279-E797554BE84E}" type="pres">
      <dgm:prSet presAssocID="{67313002-32C9-43D9-B15A-202664174948}" presName="text3" presStyleLbl="fgAcc3" presStyleIdx="3" presStyleCnt="7" custScaleX="141740" custScaleY="189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AF4F10-1AD8-42E9-B001-414C2D2BBDEC}" type="pres">
      <dgm:prSet presAssocID="{67313002-32C9-43D9-B15A-202664174948}" presName="hierChild4" presStyleCnt="0"/>
      <dgm:spPr/>
      <dgm:t>
        <a:bodyPr/>
        <a:lstStyle/>
        <a:p>
          <a:endParaRPr lang="zh-CN" altLang="en-US"/>
        </a:p>
      </dgm:t>
    </dgm:pt>
    <dgm:pt modelId="{6FBC2D50-5660-410F-A9D1-8853BAE68DE4}" type="pres">
      <dgm:prSet presAssocID="{F560A666-C0AE-4EEF-9490-445A45B44CE9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7506FAA8-C13D-44DB-BF8F-68A120AC253E}" type="pres">
      <dgm:prSet presAssocID="{9C5195AC-BC0F-4ECF-ADA6-4D8D4525914B}" presName="hierRoot3" presStyleCnt="0"/>
      <dgm:spPr/>
      <dgm:t>
        <a:bodyPr/>
        <a:lstStyle/>
        <a:p>
          <a:endParaRPr lang="zh-CN" altLang="en-US"/>
        </a:p>
      </dgm:t>
    </dgm:pt>
    <dgm:pt modelId="{2CBC7BAF-5E48-4397-AF3A-AFBE99EB5669}" type="pres">
      <dgm:prSet presAssocID="{9C5195AC-BC0F-4ECF-ADA6-4D8D4525914B}" presName="composite3" presStyleCnt="0"/>
      <dgm:spPr/>
      <dgm:t>
        <a:bodyPr/>
        <a:lstStyle/>
        <a:p>
          <a:endParaRPr lang="zh-CN" altLang="en-US"/>
        </a:p>
      </dgm:t>
    </dgm:pt>
    <dgm:pt modelId="{A2B7321A-7025-4D3E-81DE-00CD031E6894}" type="pres">
      <dgm:prSet presAssocID="{9C5195AC-BC0F-4ECF-ADA6-4D8D4525914B}" presName="background3" presStyleLbl="node3" presStyleIdx="4" presStyleCnt="7"/>
      <dgm:spPr/>
      <dgm:t>
        <a:bodyPr/>
        <a:lstStyle/>
        <a:p>
          <a:endParaRPr lang="zh-CN" altLang="en-US"/>
        </a:p>
      </dgm:t>
    </dgm:pt>
    <dgm:pt modelId="{0EB3CB41-0F8F-4BF7-AE6C-F90B598D9673}" type="pres">
      <dgm:prSet presAssocID="{9C5195AC-BC0F-4ECF-ADA6-4D8D4525914B}" presName="text3" presStyleLbl="fgAcc3" presStyleIdx="4" presStyleCnt="7" custScaleX="139734" custScaleY="193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EACD7-3B12-45B7-9A4E-E7126C9861ED}" type="pres">
      <dgm:prSet presAssocID="{9C5195AC-BC0F-4ECF-ADA6-4D8D4525914B}" presName="hierChild4" presStyleCnt="0"/>
      <dgm:spPr/>
      <dgm:t>
        <a:bodyPr/>
        <a:lstStyle/>
        <a:p>
          <a:endParaRPr lang="zh-CN" altLang="en-US"/>
        </a:p>
      </dgm:t>
    </dgm:pt>
    <dgm:pt modelId="{DBBAF68E-D389-4101-B898-D2F08AC2DA44}" type="pres">
      <dgm:prSet presAssocID="{021D4BA8-DE6F-4931-9DCF-55184561D4A3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0E3FED36-389A-4BE5-897B-39BED9B3FBCA}" type="pres">
      <dgm:prSet presAssocID="{8AE5E3FB-372B-4142-8368-7723F92C8C76}" presName="hierRoot3" presStyleCnt="0"/>
      <dgm:spPr/>
      <dgm:t>
        <a:bodyPr/>
        <a:lstStyle/>
        <a:p>
          <a:endParaRPr lang="zh-CN" altLang="en-US"/>
        </a:p>
      </dgm:t>
    </dgm:pt>
    <dgm:pt modelId="{CDB69160-79F3-439F-B572-244A6E4FFDE7}" type="pres">
      <dgm:prSet presAssocID="{8AE5E3FB-372B-4142-8368-7723F92C8C76}" presName="composite3" presStyleCnt="0"/>
      <dgm:spPr/>
      <dgm:t>
        <a:bodyPr/>
        <a:lstStyle/>
        <a:p>
          <a:endParaRPr lang="zh-CN" altLang="en-US"/>
        </a:p>
      </dgm:t>
    </dgm:pt>
    <dgm:pt modelId="{4DD894CB-D956-4B28-9F3A-3C7DADD0A20D}" type="pres">
      <dgm:prSet presAssocID="{8AE5E3FB-372B-4142-8368-7723F92C8C76}" presName="background3" presStyleLbl="node3" presStyleIdx="5" presStyleCnt="7"/>
      <dgm:spPr/>
      <dgm:t>
        <a:bodyPr/>
        <a:lstStyle/>
        <a:p>
          <a:endParaRPr lang="zh-CN" altLang="en-US"/>
        </a:p>
      </dgm:t>
    </dgm:pt>
    <dgm:pt modelId="{4797019A-8ACC-45FF-8803-C59FA41AD5D1}" type="pres">
      <dgm:prSet presAssocID="{8AE5E3FB-372B-4142-8368-7723F92C8C76}" presName="text3" presStyleLbl="fgAcc3" presStyleIdx="5" presStyleCnt="7" custScaleX="176213" custScaleY="186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E468-0411-45CB-8438-E13CF6214585}" type="pres">
      <dgm:prSet presAssocID="{8AE5E3FB-372B-4142-8368-7723F92C8C76}" presName="hierChild4" presStyleCnt="0"/>
      <dgm:spPr/>
      <dgm:t>
        <a:bodyPr/>
        <a:lstStyle/>
        <a:p>
          <a:endParaRPr lang="zh-CN" altLang="en-US"/>
        </a:p>
      </dgm:t>
    </dgm:pt>
    <dgm:pt modelId="{DB0E43D9-415C-4FD7-AF60-44C50EAB1308}" type="pres">
      <dgm:prSet presAssocID="{C758867A-8EC4-4FCA-AD7D-CA7D370FD128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A9B391C4-0957-4C8D-8331-07ED1036D77A}" type="pres">
      <dgm:prSet presAssocID="{839F5772-AF86-442C-AE7D-F9EBF49ED9F3}" presName="hierRoot3" presStyleCnt="0"/>
      <dgm:spPr/>
      <dgm:t>
        <a:bodyPr/>
        <a:lstStyle/>
        <a:p>
          <a:endParaRPr lang="zh-CN" altLang="en-US"/>
        </a:p>
      </dgm:t>
    </dgm:pt>
    <dgm:pt modelId="{0656E410-589A-4CC1-84F7-8670D2C9326A}" type="pres">
      <dgm:prSet presAssocID="{839F5772-AF86-442C-AE7D-F9EBF49ED9F3}" presName="composite3" presStyleCnt="0"/>
      <dgm:spPr/>
      <dgm:t>
        <a:bodyPr/>
        <a:lstStyle/>
        <a:p>
          <a:endParaRPr lang="zh-CN" altLang="en-US"/>
        </a:p>
      </dgm:t>
    </dgm:pt>
    <dgm:pt modelId="{5BF6CAB3-E6F4-477B-A0A9-7C10ECE80A0B}" type="pres">
      <dgm:prSet presAssocID="{839F5772-AF86-442C-AE7D-F9EBF49ED9F3}" presName="background3" presStyleLbl="node3" presStyleIdx="6" presStyleCnt="7"/>
      <dgm:spPr/>
      <dgm:t>
        <a:bodyPr/>
        <a:lstStyle/>
        <a:p>
          <a:endParaRPr lang="zh-CN" altLang="en-US"/>
        </a:p>
      </dgm:t>
    </dgm:pt>
    <dgm:pt modelId="{A3B6765D-B059-4BC5-95BF-9C70F4D928DD}" type="pres">
      <dgm:prSet presAssocID="{839F5772-AF86-442C-AE7D-F9EBF49ED9F3}" presName="text3" presStyleLbl="fgAcc3" presStyleIdx="6" presStyleCnt="7" custScaleX="131341" custScaleY="1814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1E0E46-8328-4246-8EFD-B01BEBF05370}" type="pres">
      <dgm:prSet presAssocID="{839F5772-AF86-442C-AE7D-F9EBF49ED9F3}" presName="hierChild4" presStyleCnt="0"/>
      <dgm:spPr/>
      <dgm:t>
        <a:bodyPr/>
        <a:lstStyle/>
        <a:p>
          <a:endParaRPr lang="zh-CN" altLang="en-US"/>
        </a:p>
      </dgm:t>
    </dgm:pt>
  </dgm:ptLst>
  <dgm:cxnLst>
    <dgm:cxn modelId="{3D7E87B8-E8A6-47EF-B889-D5415ADE7D24}" type="presOf" srcId="{C9B6ED6D-160C-4110-A912-B77DEB874D09}" destId="{67B353B0-0AF7-4E51-8FFE-B237ABA6D63A}" srcOrd="0" destOrd="0" presId="urn:microsoft.com/office/officeart/2005/8/layout/hierarchy1"/>
    <dgm:cxn modelId="{54C6A965-2D25-4F1F-9F02-47F886901607}" type="presOf" srcId="{EB0E6FF0-1C9B-4B49-898E-437956933D39}" destId="{A355D23C-1904-4C28-8968-D3D55DBAFC12}" srcOrd="0" destOrd="0" presId="urn:microsoft.com/office/officeart/2005/8/layout/hierarchy1"/>
    <dgm:cxn modelId="{C778E78A-D863-4836-9603-B6B8D2B9FEFC}" srcId="{7E77878F-1E45-44F1-9972-5CF2AAE8374A}" destId="{839F5772-AF86-442C-AE7D-F9EBF49ED9F3}" srcOrd="3" destOrd="0" parTransId="{C758867A-8EC4-4FCA-AD7D-CA7D370FD128}" sibTransId="{41E61E81-0F83-449E-BD7B-D78CFD5C98B2}"/>
    <dgm:cxn modelId="{A0EAE2CB-592B-43B8-8957-4AFD3C1CA918}" srcId="{EB0E6FF0-1C9B-4B49-898E-437956933D39}" destId="{082FC4C7-931E-47FD-A9E2-12816463D5C0}" srcOrd="0" destOrd="0" parTransId="{36DA1A2E-89A8-4C76-9A60-87E695FFF5DD}" sibTransId="{FFC046EE-E372-4064-8A90-A856FEC21FE5}"/>
    <dgm:cxn modelId="{4504930B-ACC3-4F2B-B780-24287FBB6B64}" type="presOf" srcId="{10564D5F-5359-4B35-A64F-FAE6517F049B}" destId="{AA0BF3C5-D37B-4728-8BC3-87F08EAE8005}" srcOrd="0" destOrd="0" presId="urn:microsoft.com/office/officeart/2005/8/layout/hierarchy1"/>
    <dgm:cxn modelId="{6F6E330A-ECD4-49EF-B43D-73FDF7678D00}" srcId="{FB188211-2740-4A01-BAF9-B766B6571065}" destId="{99E28C75-8856-48DD-8C29-778065DE5884}" srcOrd="0" destOrd="0" parTransId="{1FF890D0-A125-47C7-A5A7-438F6EF08F06}" sibTransId="{9AC9BD7F-7116-4982-88C1-3D4E5AB33DCE}"/>
    <dgm:cxn modelId="{A358836B-A693-447A-935E-2744736AECD2}" srcId="{7E77878F-1E45-44F1-9972-5CF2AAE8374A}" destId="{67313002-32C9-43D9-B15A-202664174948}" srcOrd="0" destOrd="0" parTransId="{C9B6ED6D-160C-4110-A912-B77DEB874D09}" sibTransId="{886E4A46-ACBB-494F-89A5-AC4463D92E76}"/>
    <dgm:cxn modelId="{155FE178-83A7-44E3-AE5E-0782D126AD9C}" type="presOf" srcId="{174FCD15-34D3-4DD8-B3CB-BC3AFF482B03}" destId="{337C0D89-2EF0-405C-9908-1818EFB613A2}" srcOrd="0" destOrd="0" presId="urn:microsoft.com/office/officeart/2005/8/layout/hierarchy1"/>
    <dgm:cxn modelId="{32426353-0D4E-46E1-9C60-CB786C1A9C9B}" type="presOf" srcId="{67313002-32C9-43D9-B15A-202664174948}" destId="{8D8B9951-7F12-496D-B279-E797554BE84E}" srcOrd="0" destOrd="0" presId="urn:microsoft.com/office/officeart/2005/8/layout/hierarchy1"/>
    <dgm:cxn modelId="{5C06E61D-DE63-4FFC-9A62-9CF8D3696D0A}" type="presOf" srcId="{C758867A-8EC4-4FCA-AD7D-CA7D370FD128}" destId="{DB0E43D9-415C-4FD7-AF60-44C50EAB1308}" srcOrd="0" destOrd="0" presId="urn:microsoft.com/office/officeart/2005/8/layout/hierarchy1"/>
    <dgm:cxn modelId="{FEFD30E3-7B46-492E-ABB4-3ABC3EB97BDF}" type="presOf" srcId="{F560A666-C0AE-4EEF-9490-445A45B44CE9}" destId="{6FBC2D50-5660-410F-A9D1-8853BAE68DE4}" srcOrd="0" destOrd="0" presId="urn:microsoft.com/office/officeart/2005/8/layout/hierarchy1"/>
    <dgm:cxn modelId="{11D72451-BF9A-4CCF-B2FB-9FB4AABC1ADA}" type="presOf" srcId="{9C5195AC-BC0F-4ECF-ADA6-4D8D4525914B}" destId="{0EB3CB41-0F8F-4BF7-AE6C-F90B598D9673}" srcOrd="0" destOrd="0" presId="urn:microsoft.com/office/officeart/2005/8/layout/hierarchy1"/>
    <dgm:cxn modelId="{605346DF-4689-4BFD-898F-F46686941E07}" type="presOf" srcId="{FB188211-2740-4A01-BAF9-B766B6571065}" destId="{325D29D3-F3FF-4117-9A45-5AB820D2A5C4}" srcOrd="0" destOrd="0" presId="urn:microsoft.com/office/officeart/2005/8/layout/hierarchy1"/>
    <dgm:cxn modelId="{0F1CC01A-DE0F-41A7-AE4D-D0E507387EED}" srcId="{082FC4C7-931E-47FD-A9E2-12816463D5C0}" destId="{7E77878F-1E45-44F1-9972-5CF2AAE8374A}" srcOrd="1" destOrd="0" parTransId="{10564D5F-5359-4B35-A64F-FAE6517F049B}" sibTransId="{3C82D102-53DE-4F1B-A1DC-51A13D9F6D25}"/>
    <dgm:cxn modelId="{F1A0D426-CC7B-42B8-9AFF-3732436A4777}" srcId="{082FC4C7-931E-47FD-A9E2-12816463D5C0}" destId="{FB188211-2740-4A01-BAF9-B766B6571065}" srcOrd="0" destOrd="0" parTransId="{269A1F50-EFE1-4404-96B5-BC8BD9455577}" sibTransId="{C5A378D4-2D53-4D65-B6B2-6146BAEEECC1}"/>
    <dgm:cxn modelId="{C4AC2CD4-E862-41CA-ACC1-A0B0858F6887}" type="presOf" srcId="{8AE5E3FB-372B-4142-8368-7723F92C8C76}" destId="{4797019A-8ACC-45FF-8803-C59FA41AD5D1}" srcOrd="0" destOrd="0" presId="urn:microsoft.com/office/officeart/2005/8/layout/hierarchy1"/>
    <dgm:cxn modelId="{FEBA75B6-09D1-4BDE-A324-4B29C8B4E0C6}" type="presOf" srcId="{269A1F50-EFE1-4404-96B5-BC8BD9455577}" destId="{1D3A22EA-4509-4918-B3A7-889470B7B7B3}" srcOrd="0" destOrd="0" presId="urn:microsoft.com/office/officeart/2005/8/layout/hierarchy1"/>
    <dgm:cxn modelId="{6DEACB8B-0F59-403B-AF7F-E132F4152C1C}" type="presOf" srcId="{021D4BA8-DE6F-4931-9DCF-55184561D4A3}" destId="{DBBAF68E-D389-4101-B898-D2F08AC2DA44}" srcOrd="0" destOrd="0" presId="urn:microsoft.com/office/officeart/2005/8/layout/hierarchy1"/>
    <dgm:cxn modelId="{2F187D9F-9444-4C1F-AF8D-B897929C255B}" type="presOf" srcId="{082FC4C7-931E-47FD-A9E2-12816463D5C0}" destId="{7BB2640B-77D1-4841-B9A5-8589721FD5F5}" srcOrd="0" destOrd="0" presId="urn:microsoft.com/office/officeart/2005/8/layout/hierarchy1"/>
    <dgm:cxn modelId="{EB689D50-1738-4C16-A781-909794AA6332}" type="presOf" srcId="{1FF890D0-A125-47C7-A5A7-438F6EF08F06}" destId="{C97AA47F-F7DC-466D-8C02-5FC9A63CA32A}" srcOrd="0" destOrd="0" presId="urn:microsoft.com/office/officeart/2005/8/layout/hierarchy1"/>
    <dgm:cxn modelId="{5A040330-613C-42D7-A02F-176C27A48935}" type="presOf" srcId="{839F5772-AF86-442C-AE7D-F9EBF49ED9F3}" destId="{A3B6765D-B059-4BC5-95BF-9C70F4D928DD}" srcOrd="0" destOrd="0" presId="urn:microsoft.com/office/officeart/2005/8/layout/hierarchy1"/>
    <dgm:cxn modelId="{08755B55-E427-470E-8E5F-988ADF449FBB}" type="presOf" srcId="{1777D4CF-AB8C-46FD-B0C0-C47E1FC47C74}" destId="{0B88D56A-8A13-4003-81A0-23AB83D6E4F2}" srcOrd="0" destOrd="0" presId="urn:microsoft.com/office/officeart/2005/8/layout/hierarchy1"/>
    <dgm:cxn modelId="{AB5AB761-62EE-4B29-9036-A204CCE694CF}" type="presOf" srcId="{2615D792-41CE-44E3-80DC-7B0978B553B3}" destId="{1D229B61-56BC-4C0A-8C23-D3C836C587CE}" srcOrd="0" destOrd="0" presId="urn:microsoft.com/office/officeart/2005/8/layout/hierarchy1"/>
    <dgm:cxn modelId="{48350A36-0CA5-4206-A1E3-0CAD0CFD5B56}" type="presOf" srcId="{7E77878F-1E45-44F1-9972-5CF2AAE8374A}" destId="{1FCAA1EF-F044-401C-A660-AB244E4D946D}" srcOrd="0" destOrd="0" presId="urn:microsoft.com/office/officeart/2005/8/layout/hierarchy1"/>
    <dgm:cxn modelId="{6ADEE887-A4A0-4301-8AA7-0C632F1DA633}" srcId="{7E77878F-1E45-44F1-9972-5CF2AAE8374A}" destId="{8AE5E3FB-372B-4142-8368-7723F92C8C76}" srcOrd="2" destOrd="0" parTransId="{021D4BA8-DE6F-4931-9DCF-55184561D4A3}" sibTransId="{99F584D9-2630-4CC6-B1C2-1D9E1573895F}"/>
    <dgm:cxn modelId="{54FA9878-97F7-4F0E-9AAE-3946EEE34D57}" srcId="{7E77878F-1E45-44F1-9972-5CF2AAE8374A}" destId="{9C5195AC-BC0F-4ECF-ADA6-4D8D4525914B}" srcOrd="1" destOrd="0" parTransId="{F560A666-C0AE-4EEF-9490-445A45B44CE9}" sibTransId="{1180B22B-A4E4-4F86-A60D-6839550F1F9C}"/>
    <dgm:cxn modelId="{44C413E7-8D6B-4693-AAEF-320ACC7329BE}" srcId="{FB188211-2740-4A01-BAF9-B766B6571065}" destId="{2615D792-41CE-44E3-80DC-7B0978B553B3}" srcOrd="2" destOrd="0" parTransId="{1777D4CF-AB8C-46FD-B0C0-C47E1FC47C74}" sibTransId="{A5E37D77-17E2-4D69-8BF0-508E54030A83}"/>
    <dgm:cxn modelId="{0A5A0934-4CA5-470A-BE5B-9BEE72476852}" type="presOf" srcId="{E39DFB74-A523-42E3-B080-B339F526A76B}" destId="{ECD128EF-621B-4D8B-8071-D251CA522C77}" srcOrd="0" destOrd="0" presId="urn:microsoft.com/office/officeart/2005/8/layout/hierarchy1"/>
    <dgm:cxn modelId="{2CD9731A-A316-4B76-AD6B-263D47D644AE}" type="presOf" srcId="{99E28C75-8856-48DD-8C29-778065DE5884}" destId="{D266E096-5DD6-4BA3-AA5F-7D3F9F92C680}" srcOrd="0" destOrd="0" presId="urn:microsoft.com/office/officeart/2005/8/layout/hierarchy1"/>
    <dgm:cxn modelId="{E066A24A-EDA2-490A-B4B7-4A67B106607C}" srcId="{FB188211-2740-4A01-BAF9-B766B6571065}" destId="{E39DFB74-A523-42E3-B080-B339F526A76B}" srcOrd="1" destOrd="0" parTransId="{174FCD15-34D3-4DD8-B3CB-BC3AFF482B03}" sibTransId="{3FFF0A64-0E8F-4EB3-97F2-AA9FBA597AD0}"/>
    <dgm:cxn modelId="{C7A14AEF-66CC-4CAE-8937-41488FE78FAA}" type="presParOf" srcId="{A355D23C-1904-4C28-8968-D3D55DBAFC12}" destId="{D1ADC61F-79D9-4A15-9EA6-2B271BE62D11}" srcOrd="0" destOrd="0" presId="urn:microsoft.com/office/officeart/2005/8/layout/hierarchy1"/>
    <dgm:cxn modelId="{B56BB69D-CFA7-4898-A635-C9EF8365DF7C}" type="presParOf" srcId="{D1ADC61F-79D9-4A15-9EA6-2B271BE62D11}" destId="{27F00E9F-A591-491A-8D3B-CE245D7764F5}" srcOrd="0" destOrd="0" presId="urn:microsoft.com/office/officeart/2005/8/layout/hierarchy1"/>
    <dgm:cxn modelId="{ACAEC5A5-8C6E-4531-9E88-727337071843}" type="presParOf" srcId="{27F00E9F-A591-491A-8D3B-CE245D7764F5}" destId="{89BFC9A2-C173-46CE-9320-7784B108BF1F}" srcOrd="0" destOrd="0" presId="urn:microsoft.com/office/officeart/2005/8/layout/hierarchy1"/>
    <dgm:cxn modelId="{6089A7D8-B346-41E0-85C5-F908C60A8FD0}" type="presParOf" srcId="{27F00E9F-A591-491A-8D3B-CE245D7764F5}" destId="{7BB2640B-77D1-4841-B9A5-8589721FD5F5}" srcOrd="1" destOrd="0" presId="urn:microsoft.com/office/officeart/2005/8/layout/hierarchy1"/>
    <dgm:cxn modelId="{A694FF91-87F0-406C-9062-EC3CF17D48A7}" type="presParOf" srcId="{D1ADC61F-79D9-4A15-9EA6-2B271BE62D11}" destId="{66C971BB-5976-4A4A-BF4A-851A417E3171}" srcOrd="1" destOrd="0" presId="urn:microsoft.com/office/officeart/2005/8/layout/hierarchy1"/>
    <dgm:cxn modelId="{B1FD1B61-1B10-420B-BAA8-772418A2F155}" type="presParOf" srcId="{66C971BB-5976-4A4A-BF4A-851A417E3171}" destId="{1D3A22EA-4509-4918-B3A7-889470B7B7B3}" srcOrd="0" destOrd="0" presId="urn:microsoft.com/office/officeart/2005/8/layout/hierarchy1"/>
    <dgm:cxn modelId="{3335FE7E-2824-4111-859A-6EDD22CC02D0}" type="presParOf" srcId="{66C971BB-5976-4A4A-BF4A-851A417E3171}" destId="{0087D61D-3905-4C04-9ED7-6BEAD73A2E41}" srcOrd="1" destOrd="0" presId="urn:microsoft.com/office/officeart/2005/8/layout/hierarchy1"/>
    <dgm:cxn modelId="{B8C0D709-6B12-4971-BEB0-1D1D1CFA0509}" type="presParOf" srcId="{0087D61D-3905-4C04-9ED7-6BEAD73A2E41}" destId="{63D86D3D-E79B-4142-B4B6-6A5266FC8EA8}" srcOrd="0" destOrd="0" presId="urn:microsoft.com/office/officeart/2005/8/layout/hierarchy1"/>
    <dgm:cxn modelId="{35D0809D-471E-49E2-AE55-89FC421485EA}" type="presParOf" srcId="{63D86D3D-E79B-4142-B4B6-6A5266FC8EA8}" destId="{DA64D15F-D8AD-4DF5-909B-DC13C9A37F3E}" srcOrd="0" destOrd="0" presId="urn:microsoft.com/office/officeart/2005/8/layout/hierarchy1"/>
    <dgm:cxn modelId="{BDC5460F-0D26-4652-A568-BF9695E7A5E8}" type="presParOf" srcId="{63D86D3D-E79B-4142-B4B6-6A5266FC8EA8}" destId="{325D29D3-F3FF-4117-9A45-5AB820D2A5C4}" srcOrd="1" destOrd="0" presId="urn:microsoft.com/office/officeart/2005/8/layout/hierarchy1"/>
    <dgm:cxn modelId="{9E855F38-859B-445E-91C2-5B6DC9B221D3}" type="presParOf" srcId="{0087D61D-3905-4C04-9ED7-6BEAD73A2E41}" destId="{045E41AC-D66F-4BBB-A8D9-14711F75A436}" srcOrd="1" destOrd="0" presId="urn:microsoft.com/office/officeart/2005/8/layout/hierarchy1"/>
    <dgm:cxn modelId="{06253F44-4497-430F-928E-01806F2FB1E6}" type="presParOf" srcId="{045E41AC-D66F-4BBB-A8D9-14711F75A436}" destId="{C97AA47F-F7DC-466D-8C02-5FC9A63CA32A}" srcOrd="0" destOrd="0" presId="urn:microsoft.com/office/officeart/2005/8/layout/hierarchy1"/>
    <dgm:cxn modelId="{9AE43DF5-9177-4BEE-9CD3-32DAD33C9E26}" type="presParOf" srcId="{045E41AC-D66F-4BBB-A8D9-14711F75A436}" destId="{09C8BF90-9B47-4618-96F2-EAB21A776699}" srcOrd="1" destOrd="0" presId="urn:microsoft.com/office/officeart/2005/8/layout/hierarchy1"/>
    <dgm:cxn modelId="{9E7D1F91-6495-4934-9867-1D8FE2971702}" type="presParOf" srcId="{09C8BF90-9B47-4618-96F2-EAB21A776699}" destId="{720AC469-60F6-46F7-ABCC-B1B0AF8C6FBE}" srcOrd="0" destOrd="0" presId="urn:microsoft.com/office/officeart/2005/8/layout/hierarchy1"/>
    <dgm:cxn modelId="{09BA25B0-5FAA-475A-A038-39B1EDA207B3}" type="presParOf" srcId="{720AC469-60F6-46F7-ABCC-B1B0AF8C6FBE}" destId="{ED09D807-BC74-4202-9D9B-535CA55ED5E0}" srcOrd="0" destOrd="0" presId="urn:microsoft.com/office/officeart/2005/8/layout/hierarchy1"/>
    <dgm:cxn modelId="{4033F9A8-5295-4EF7-AF4A-AAEC17D237AB}" type="presParOf" srcId="{720AC469-60F6-46F7-ABCC-B1B0AF8C6FBE}" destId="{D266E096-5DD6-4BA3-AA5F-7D3F9F92C680}" srcOrd="1" destOrd="0" presId="urn:microsoft.com/office/officeart/2005/8/layout/hierarchy1"/>
    <dgm:cxn modelId="{A3E0B579-5375-4C0C-B522-0F153F713B6F}" type="presParOf" srcId="{09C8BF90-9B47-4618-96F2-EAB21A776699}" destId="{9B2F199B-3356-4E49-BFCD-544F98E6CAE0}" srcOrd="1" destOrd="0" presId="urn:microsoft.com/office/officeart/2005/8/layout/hierarchy1"/>
    <dgm:cxn modelId="{4C459558-557F-4A54-ABA7-8742BBF66B65}" type="presParOf" srcId="{045E41AC-D66F-4BBB-A8D9-14711F75A436}" destId="{337C0D89-2EF0-405C-9908-1818EFB613A2}" srcOrd="2" destOrd="0" presId="urn:microsoft.com/office/officeart/2005/8/layout/hierarchy1"/>
    <dgm:cxn modelId="{5E0FEA07-28E7-4938-94FF-0F39848F1D01}" type="presParOf" srcId="{045E41AC-D66F-4BBB-A8D9-14711F75A436}" destId="{D48002FC-9560-4149-A835-7009F6CBE159}" srcOrd="3" destOrd="0" presId="urn:microsoft.com/office/officeart/2005/8/layout/hierarchy1"/>
    <dgm:cxn modelId="{945AA7E7-FEE2-4CE7-8E35-250F9A71D10B}" type="presParOf" srcId="{D48002FC-9560-4149-A835-7009F6CBE159}" destId="{F56525D0-B0AA-4C00-9083-4412F23B10B2}" srcOrd="0" destOrd="0" presId="urn:microsoft.com/office/officeart/2005/8/layout/hierarchy1"/>
    <dgm:cxn modelId="{4CD75A95-8E23-49D5-B996-1955C1BCA30A}" type="presParOf" srcId="{F56525D0-B0AA-4C00-9083-4412F23B10B2}" destId="{C4E75AEF-E558-4888-A265-3119367DE952}" srcOrd="0" destOrd="0" presId="urn:microsoft.com/office/officeart/2005/8/layout/hierarchy1"/>
    <dgm:cxn modelId="{08D7283C-F1FE-45D4-B0D4-2581BE9729BD}" type="presParOf" srcId="{F56525D0-B0AA-4C00-9083-4412F23B10B2}" destId="{ECD128EF-621B-4D8B-8071-D251CA522C77}" srcOrd="1" destOrd="0" presId="urn:microsoft.com/office/officeart/2005/8/layout/hierarchy1"/>
    <dgm:cxn modelId="{09E537F6-1D2D-4DE4-80AA-820E4CDE7EF7}" type="presParOf" srcId="{D48002FC-9560-4149-A835-7009F6CBE159}" destId="{112914FF-B9CF-48FD-8D7C-256676EB168F}" srcOrd="1" destOrd="0" presId="urn:microsoft.com/office/officeart/2005/8/layout/hierarchy1"/>
    <dgm:cxn modelId="{677DAB4E-E732-4809-A1F0-E9B0F346E6FC}" type="presParOf" srcId="{045E41AC-D66F-4BBB-A8D9-14711F75A436}" destId="{0B88D56A-8A13-4003-81A0-23AB83D6E4F2}" srcOrd="4" destOrd="0" presId="urn:microsoft.com/office/officeart/2005/8/layout/hierarchy1"/>
    <dgm:cxn modelId="{503A68A2-28DD-4DFF-AF7C-450B571D6E35}" type="presParOf" srcId="{045E41AC-D66F-4BBB-A8D9-14711F75A436}" destId="{AA76A670-C109-48CA-A8CC-C75940E731C5}" srcOrd="5" destOrd="0" presId="urn:microsoft.com/office/officeart/2005/8/layout/hierarchy1"/>
    <dgm:cxn modelId="{7BED0E5F-2F70-4AE6-A0F2-81089AD4D93F}" type="presParOf" srcId="{AA76A670-C109-48CA-A8CC-C75940E731C5}" destId="{4DA70D68-3987-410D-9851-9D5B156EE57C}" srcOrd="0" destOrd="0" presId="urn:microsoft.com/office/officeart/2005/8/layout/hierarchy1"/>
    <dgm:cxn modelId="{07E24F76-330F-4F1F-BA36-C24C093E1A24}" type="presParOf" srcId="{4DA70D68-3987-410D-9851-9D5B156EE57C}" destId="{05A3B6E3-C2BC-4942-AE34-20E1DE5EE0E7}" srcOrd="0" destOrd="0" presId="urn:microsoft.com/office/officeart/2005/8/layout/hierarchy1"/>
    <dgm:cxn modelId="{92969A37-4C16-4F4C-AEFB-FC9F35FAF3AD}" type="presParOf" srcId="{4DA70D68-3987-410D-9851-9D5B156EE57C}" destId="{1D229B61-56BC-4C0A-8C23-D3C836C587CE}" srcOrd="1" destOrd="0" presId="urn:microsoft.com/office/officeart/2005/8/layout/hierarchy1"/>
    <dgm:cxn modelId="{82B983E3-DEFD-4DF5-B629-4E5BEF2F053C}" type="presParOf" srcId="{AA76A670-C109-48CA-A8CC-C75940E731C5}" destId="{E9F052B7-B755-4AC0-BAC8-D5BBA24085A4}" srcOrd="1" destOrd="0" presId="urn:microsoft.com/office/officeart/2005/8/layout/hierarchy1"/>
    <dgm:cxn modelId="{DDB44313-1A04-4161-8D4E-196F083FA2F6}" type="presParOf" srcId="{66C971BB-5976-4A4A-BF4A-851A417E3171}" destId="{AA0BF3C5-D37B-4728-8BC3-87F08EAE8005}" srcOrd="2" destOrd="0" presId="urn:microsoft.com/office/officeart/2005/8/layout/hierarchy1"/>
    <dgm:cxn modelId="{10C24647-D763-4252-965C-BA78945CDBA6}" type="presParOf" srcId="{66C971BB-5976-4A4A-BF4A-851A417E3171}" destId="{BDB3E128-B3CA-4C18-B902-F9595F5F6F85}" srcOrd="3" destOrd="0" presId="urn:microsoft.com/office/officeart/2005/8/layout/hierarchy1"/>
    <dgm:cxn modelId="{A04BC6A7-9BDE-46D9-A4C1-79F7530F0B42}" type="presParOf" srcId="{BDB3E128-B3CA-4C18-B902-F9595F5F6F85}" destId="{0E87B9EF-C6CE-4127-8251-88DFF4D238CA}" srcOrd="0" destOrd="0" presId="urn:microsoft.com/office/officeart/2005/8/layout/hierarchy1"/>
    <dgm:cxn modelId="{11FB694C-972F-406D-8345-8EE4D3D824B5}" type="presParOf" srcId="{0E87B9EF-C6CE-4127-8251-88DFF4D238CA}" destId="{A3F51BE7-A21F-434F-AB6A-E304BD052604}" srcOrd="0" destOrd="0" presId="urn:microsoft.com/office/officeart/2005/8/layout/hierarchy1"/>
    <dgm:cxn modelId="{D26978BD-17C4-4185-BB91-97882C292411}" type="presParOf" srcId="{0E87B9EF-C6CE-4127-8251-88DFF4D238CA}" destId="{1FCAA1EF-F044-401C-A660-AB244E4D946D}" srcOrd="1" destOrd="0" presId="urn:microsoft.com/office/officeart/2005/8/layout/hierarchy1"/>
    <dgm:cxn modelId="{45B0E4B3-284A-42CD-B17D-EF4D135E61FF}" type="presParOf" srcId="{BDB3E128-B3CA-4C18-B902-F9595F5F6F85}" destId="{63AA4049-BDF4-47AD-8880-68A580631AA4}" srcOrd="1" destOrd="0" presId="urn:microsoft.com/office/officeart/2005/8/layout/hierarchy1"/>
    <dgm:cxn modelId="{6706EBFA-D488-4343-A1B3-756A63ACDBD2}" type="presParOf" srcId="{63AA4049-BDF4-47AD-8880-68A580631AA4}" destId="{67B353B0-0AF7-4E51-8FFE-B237ABA6D63A}" srcOrd="0" destOrd="0" presId="urn:microsoft.com/office/officeart/2005/8/layout/hierarchy1"/>
    <dgm:cxn modelId="{66CCF2C4-A9DB-46C0-BDB7-8E6F7948DF47}" type="presParOf" srcId="{63AA4049-BDF4-47AD-8880-68A580631AA4}" destId="{B04D343D-623D-4444-97F2-9AB2EA945EE2}" srcOrd="1" destOrd="0" presId="urn:microsoft.com/office/officeart/2005/8/layout/hierarchy1"/>
    <dgm:cxn modelId="{604F5ED5-14F8-45A8-963B-6D3AA9EE0087}" type="presParOf" srcId="{B04D343D-623D-4444-97F2-9AB2EA945EE2}" destId="{F28606A0-237C-4730-9AFA-1947F4B3F66D}" srcOrd="0" destOrd="0" presId="urn:microsoft.com/office/officeart/2005/8/layout/hierarchy1"/>
    <dgm:cxn modelId="{15AC91A7-AEAA-49E2-875E-97C62BED78B4}" type="presParOf" srcId="{F28606A0-237C-4730-9AFA-1947F4B3F66D}" destId="{D8581907-539F-4EA7-8844-BE573A5C9603}" srcOrd="0" destOrd="0" presId="urn:microsoft.com/office/officeart/2005/8/layout/hierarchy1"/>
    <dgm:cxn modelId="{E17582B1-E8DD-433C-9542-818EEF03AED4}" type="presParOf" srcId="{F28606A0-237C-4730-9AFA-1947F4B3F66D}" destId="{8D8B9951-7F12-496D-B279-E797554BE84E}" srcOrd="1" destOrd="0" presId="urn:microsoft.com/office/officeart/2005/8/layout/hierarchy1"/>
    <dgm:cxn modelId="{6A4D36EA-0C04-42E1-8C2B-316860D5B624}" type="presParOf" srcId="{B04D343D-623D-4444-97F2-9AB2EA945EE2}" destId="{51AF4F10-1AD8-42E9-B001-414C2D2BBDEC}" srcOrd="1" destOrd="0" presId="urn:microsoft.com/office/officeart/2005/8/layout/hierarchy1"/>
    <dgm:cxn modelId="{EEC331A3-A019-48EA-98BB-77CEB8CC978B}" type="presParOf" srcId="{63AA4049-BDF4-47AD-8880-68A580631AA4}" destId="{6FBC2D50-5660-410F-A9D1-8853BAE68DE4}" srcOrd="2" destOrd="0" presId="urn:microsoft.com/office/officeart/2005/8/layout/hierarchy1"/>
    <dgm:cxn modelId="{B1725321-EE57-498E-8668-61DB77A48E16}" type="presParOf" srcId="{63AA4049-BDF4-47AD-8880-68A580631AA4}" destId="{7506FAA8-C13D-44DB-BF8F-68A120AC253E}" srcOrd="3" destOrd="0" presId="urn:microsoft.com/office/officeart/2005/8/layout/hierarchy1"/>
    <dgm:cxn modelId="{CC4088D7-BDBA-49F3-98B5-FE7344D8967E}" type="presParOf" srcId="{7506FAA8-C13D-44DB-BF8F-68A120AC253E}" destId="{2CBC7BAF-5E48-4397-AF3A-AFBE99EB5669}" srcOrd="0" destOrd="0" presId="urn:microsoft.com/office/officeart/2005/8/layout/hierarchy1"/>
    <dgm:cxn modelId="{89B65BB3-9825-4061-8A46-96D7B57BF49D}" type="presParOf" srcId="{2CBC7BAF-5E48-4397-AF3A-AFBE99EB5669}" destId="{A2B7321A-7025-4D3E-81DE-00CD031E6894}" srcOrd="0" destOrd="0" presId="urn:microsoft.com/office/officeart/2005/8/layout/hierarchy1"/>
    <dgm:cxn modelId="{9859F806-D846-47F8-BC29-B5429691CE36}" type="presParOf" srcId="{2CBC7BAF-5E48-4397-AF3A-AFBE99EB5669}" destId="{0EB3CB41-0F8F-4BF7-AE6C-F90B598D9673}" srcOrd="1" destOrd="0" presId="urn:microsoft.com/office/officeart/2005/8/layout/hierarchy1"/>
    <dgm:cxn modelId="{6E7E3896-2FA9-4EDB-97BE-12C81CADFD43}" type="presParOf" srcId="{7506FAA8-C13D-44DB-BF8F-68A120AC253E}" destId="{28CEACD7-3B12-45B7-9A4E-E7126C9861ED}" srcOrd="1" destOrd="0" presId="urn:microsoft.com/office/officeart/2005/8/layout/hierarchy1"/>
    <dgm:cxn modelId="{E6F65ABD-710D-4075-8C00-9B6A6C055129}" type="presParOf" srcId="{63AA4049-BDF4-47AD-8880-68A580631AA4}" destId="{DBBAF68E-D389-4101-B898-D2F08AC2DA44}" srcOrd="4" destOrd="0" presId="urn:microsoft.com/office/officeart/2005/8/layout/hierarchy1"/>
    <dgm:cxn modelId="{E729847A-D54C-4988-B439-FFE790BD309E}" type="presParOf" srcId="{63AA4049-BDF4-47AD-8880-68A580631AA4}" destId="{0E3FED36-389A-4BE5-897B-39BED9B3FBCA}" srcOrd="5" destOrd="0" presId="urn:microsoft.com/office/officeart/2005/8/layout/hierarchy1"/>
    <dgm:cxn modelId="{55E11538-E063-4A45-A238-43B7E71374A9}" type="presParOf" srcId="{0E3FED36-389A-4BE5-897B-39BED9B3FBCA}" destId="{CDB69160-79F3-439F-B572-244A6E4FFDE7}" srcOrd="0" destOrd="0" presId="urn:microsoft.com/office/officeart/2005/8/layout/hierarchy1"/>
    <dgm:cxn modelId="{330AB180-24C3-43FD-A0AD-A0D83068D2FA}" type="presParOf" srcId="{CDB69160-79F3-439F-B572-244A6E4FFDE7}" destId="{4DD894CB-D956-4B28-9F3A-3C7DADD0A20D}" srcOrd="0" destOrd="0" presId="urn:microsoft.com/office/officeart/2005/8/layout/hierarchy1"/>
    <dgm:cxn modelId="{9F09D66E-9834-400D-9F65-7B09FF6043E0}" type="presParOf" srcId="{CDB69160-79F3-439F-B572-244A6E4FFDE7}" destId="{4797019A-8ACC-45FF-8803-C59FA41AD5D1}" srcOrd="1" destOrd="0" presId="urn:microsoft.com/office/officeart/2005/8/layout/hierarchy1"/>
    <dgm:cxn modelId="{D69F9563-B966-4D9D-9BBC-1C2DA257E2C0}" type="presParOf" srcId="{0E3FED36-389A-4BE5-897B-39BED9B3FBCA}" destId="{F308E468-0411-45CB-8438-E13CF6214585}" srcOrd="1" destOrd="0" presId="urn:microsoft.com/office/officeart/2005/8/layout/hierarchy1"/>
    <dgm:cxn modelId="{1EFFB43B-4A43-4815-B815-F86F3281F9BE}" type="presParOf" srcId="{63AA4049-BDF4-47AD-8880-68A580631AA4}" destId="{DB0E43D9-415C-4FD7-AF60-44C50EAB1308}" srcOrd="6" destOrd="0" presId="urn:microsoft.com/office/officeart/2005/8/layout/hierarchy1"/>
    <dgm:cxn modelId="{29C26533-9226-496B-A292-BD3913221594}" type="presParOf" srcId="{63AA4049-BDF4-47AD-8880-68A580631AA4}" destId="{A9B391C4-0957-4C8D-8331-07ED1036D77A}" srcOrd="7" destOrd="0" presId="urn:microsoft.com/office/officeart/2005/8/layout/hierarchy1"/>
    <dgm:cxn modelId="{560FC5DE-9778-441E-ACB5-C376F9176A9D}" type="presParOf" srcId="{A9B391C4-0957-4C8D-8331-07ED1036D77A}" destId="{0656E410-589A-4CC1-84F7-8670D2C9326A}" srcOrd="0" destOrd="0" presId="urn:microsoft.com/office/officeart/2005/8/layout/hierarchy1"/>
    <dgm:cxn modelId="{8328E161-D813-424E-82AF-06EF750D0486}" type="presParOf" srcId="{0656E410-589A-4CC1-84F7-8670D2C9326A}" destId="{5BF6CAB3-E6F4-477B-A0A9-7C10ECE80A0B}" srcOrd="0" destOrd="0" presId="urn:microsoft.com/office/officeart/2005/8/layout/hierarchy1"/>
    <dgm:cxn modelId="{0519EFF5-6114-4AEA-B449-9B87DA2BE32E}" type="presParOf" srcId="{0656E410-589A-4CC1-84F7-8670D2C9326A}" destId="{A3B6765D-B059-4BC5-95BF-9C70F4D928DD}" srcOrd="1" destOrd="0" presId="urn:microsoft.com/office/officeart/2005/8/layout/hierarchy1"/>
    <dgm:cxn modelId="{3D58EEA2-E844-431F-80F6-9A5BFB824FD9}" type="presParOf" srcId="{A9B391C4-0957-4C8D-8331-07ED1036D77A}" destId="{621E0E46-8328-4246-8EFD-B01BEBF053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11856-642A-4235-8242-2E687C8A5D5A}" type="doc">
      <dgm:prSet loTypeId="urn:microsoft.com/office/officeart/2005/8/layout/pyramid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3D0E22-CB93-4E82-803B-989D2287B5F5}">
      <dgm:prSet phldrT="[Text]"/>
      <dgm:spPr/>
      <dgm:t>
        <a:bodyPr/>
        <a:lstStyle/>
        <a:p>
          <a:r>
            <a:rPr lang="en-US" altLang="zh-CN" dirty="0" smtClean="0"/>
            <a:t>Base Salary</a:t>
          </a:r>
          <a:endParaRPr lang="zh-CN" altLang="en-US" dirty="0"/>
        </a:p>
      </dgm:t>
    </dgm:pt>
    <dgm:pt modelId="{5CFF271D-B584-4FE0-BCAC-3AA5DC0CCDE4}" type="parTrans" cxnId="{04807EAD-C819-4650-AA98-4C3E0DADB02C}">
      <dgm:prSet/>
      <dgm:spPr/>
      <dgm:t>
        <a:bodyPr/>
        <a:lstStyle/>
        <a:p>
          <a:endParaRPr lang="zh-CN" altLang="en-US"/>
        </a:p>
      </dgm:t>
    </dgm:pt>
    <dgm:pt modelId="{9FDC5CC2-60A1-4936-99F9-4F528614EF82}" type="sibTrans" cxnId="{04807EAD-C819-4650-AA98-4C3E0DADB02C}">
      <dgm:prSet/>
      <dgm:spPr/>
      <dgm:t>
        <a:bodyPr/>
        <a:lstStyle/>
        <a:p>
          <a:endParaRPr lang="zh-CN" altLang="en-US"/>
        </a:p>
      </dgm:t>
    </dgm:pt>
    <dgm:pt modelId="{C56F2A82-D589-43E6-9E3F-597F503E8252}">
      <dgm:prSet phldrT="[Text]"/>
      <dgm:spPr/>
      <dgm:t>
        <a:bodyPr/>
        <a:lstStyle/>
        <a:p>
          <a:r>
            <a:rPr lang="en-US" altLang="zh-CN" dirty="0" smtClean="0"/>
            <a:t>Allowance</a:t>
          </a:r>
          <a:endParaRPr lang="zh-CN" altLang="en-US" dirty="0"/>
        </a:p>
      </dgm:t>
    </dgm:pt>
    <dgm:pt modelId="{88B85F8F-193A-4587-BA38-525ED40604C8}" type="parTrans" cxnId="{72556974-A2B0-48AA-BD04-1B47519CF471}">
      <dgm:prSet/>
      <dgm:spPr/>
      <dgm:t>
        <a:bodyPr/>
        <a:lstStyle/>
        <a:p>
          <a:endParaRPr lang="zh-CN" altLang="en-US"/>
        </a:p>
      </dgm:t>
    </dgm:pt>
    <dgm:pt modelId="{4C40C8DE-BF66-41D9-8A60-EEBFC5DCA182}" type="sibTrans" cxnId="{72556974-A2B0-48AA-BD04-1B47519CF471}">
      <dgm:prSet/>
      <dgm:spPr/>
      <dgm:t>
        <a:bodyPr/>
        <a:lstStyle/>
        <a:p>
          <a:endParaRPr lang="zh-CN" altLang="en-US"/>
        </a:p>
      </dgm:t>
    </dgm:pt>
    <dgm:pt modelId="{C9E5D655-518B-4DE5-9CFC-1C5179D63951}">
      <dgm:prSet phldrT="[Text]"/>
      <dgm:spPr/>
      <dgm:t>
        <a:bodyPr/>
        <a:lstStyle/>
        <a:p>
          <a:r>
            <a:rPr lang="en-US" altLang="zh-CN" dirty="0" smtClean="0"/>
            <a:t>Bonus</a:t>
          </a:r>
          <a:endParaRPr lang="zh-CN" altLang="en-US" dirty="0"/>
        </a:p>
      </dgm:t>
    </dgm:pt>
    <dgm:pt modelId="{C9E0123E-6495-451C-B30C-ECCC05780DB0}" type="parTrans" cxnId="{14907073-D076-40F4-80A1-6642BFA059C7}">
      <dgm:prSet/>
      <dgm:spPr/>
      <dgm:t>
        <a:bodyPr/>
        <a:lstStyle/>
        <a:p>
          <a:endParaRPr lang="zh-CN" altLang="en-US"/>
        </a:p>
      </dgm:t>
    </dgm:pt>
    <dgm:pt modelId="{788E899A-7203-4FED-BD0A-4E0C079D4011}" type="sibTrans" cxnId="{14907073-D076-40F4-80A1-6642BFA059C7}">
      <dgm:prSet/>
      <dgm:spPr/>
      <dgm:t>
        <a:bodyPr/>
        <a:lstStyle/>
        <a:p>
          <a:endParaRPr lang="zh-CN" altLang="en-US"/>
        </a:p>
      </dgm:t>
    </dgm:pt>
    <dgm:pt modelId="{B04BDC10-8EA7-488B-B2C2-A98C134DCB18}" type="pres">
      <dgm:prSet presAssocID="{28111856-642A-4235-8242-2E687C8A5D5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8E990E9-8F34-4EC7-9358-DC2F728AA877}" type="pres">
      <dgm:prSet presAssocID="{28111856-642A-4235-8242-2E687C8A5D5A}" presName="pyramid" presStyleLbl="node1" presStyleIdx="0" presStyleCnt="1"/>
      <dgm:spPr/>
    </dgm:pt>
    <dgm:pt modelId="{15BBC239-4431-4493-9258-EB3FD3C97536}" type="pres">
      <dgm:prSet presAssocID="{28111856-642A-4235-8242-2E687C8A5D5A}" presName="theList" presStyleCnt="0"/>
      <dgm:spPr/>
    </dgm:pt>
    <dgm:pt modelId="{0C5C49A5-7B50-4E6C-932D-B555699332F4}" type="pres">
      <dgm:prSet presAssocID="{6B3D0E22-CB93-4E82-803B-989D2287B5F5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6C757-0200-49C7-B651-15DA29D8FE34}" type="pres">
      <dgm:prSet presAssocID="{6B3D0E22-CB93-4E82-803B-989D2287B5F5}" presName="aSpace" presStyleCnt="0"/>
      <dgm:spPr/>
    </dgm:pt>
    <dgm:pt modelId="{976CA328-6515-4C9B-83E1-1C1E32464E42}" type="pres">
      <dgm:prSet presAssocID="{C56F2A82-D589-43E6-9E3F-597F503E825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05106-70E1-43C9-9728-4FBB19F1EE8B}" type="pres">
      <dgm:prSet presAssocID="{C56F2A82-D589-43E6-9E3F-597F503E8252}" presName="aSpace" presStyleCnt="0"/>
      <dgm:spPr/>
    </dgm:pt>
    <dgm:pt modelId="{40D3475D-97BB-48CB-A03D-3EFA23A72D6B}" type="pres">
      <dgm:prSet presAssocID="{C9E5D655-518B-4DE5-9CFC-1C5179D6395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75EBA8-DE07-467F-98DC-7714FB4DFBA5}" type="pres">
      <dgm:prSet presAssocID="{C9E5D655-518B-4DE5-9CFC-1C5179D63951}" presName="aSpace" presStyleCnt="0"/>
      <dgm:spPr/>
    </dgm:pt>
  </dgm:ptLst>
  <dgm:cxnLst>
    <dgm:cxn modelId="{14907073-D076-40F4-80A1-6642BFA059C7}" srcId="{28111856-642A-4235-8242-2E687C8A5D5A}" destId="{C9E5D655-518B-4DE5-9CFC-1C5179D63951}" srcOrd="2" destOrd="0" parTransId="{C9E0123E-6495-451C-B30C-ECCC05780DB0}" sibTransId="{788E899A-7203-4FED-BD0A-4E0C079D4011}"/>
    <dgm:cxn modelId="{FA6C7150-98AD-4FAC-AB3F-956AD6502E49}" type="presOf" srcId="{28111856-642A-4235-8242-2E687C8A5D5A}" destId="{B04BDC10-8EA7-488B-B2C2-A98C134DCB18}" srcOrd="0" destOrd="0" presId="urn:microsoft.com/office/officeart/2005/8/layout/pyramid2"/>
    <dgm:cxn modelId="{84482A2C-BC4C-4B60-A4CB-30CBA693A8BB}" type="presOf" srcId="{C9E5D655-518B-4DE5-9CFC-1C5179D63951}" destId="{40D3475D-97BB-48CB-A03D-3EFA23A72D6B}" srcOrd="0" destOrd="0" presId="urn:microsoft.com/office/officeart/2005/8/layout/pyramid2"/>
    <dgm:cxn modelId="{04807EAD-C819-4650-AA98-4C3E0DADB02C}" srcId="{28111856-642A-4235-8242-2E687C8A5D5A}" destId="{6B3D0E22-CB93-4E82-803B-989D2287B5F5}" srcOrd="0" destOrd="0" parTransId="{5CFF271D-B584-4FE0-BCAC-3AA5DC0CCDE4}" sibTransId="{9FDC5CC2-60A1-4936-99F9-4F528614EF82}"/>
    <dgm:cxn modelId="{72556974-A2B0-48AA-BD04-1B47519CF471}" srcId="{28111856-642A-4235-8242-2E687C8A5D5A}" destId="{C56F2A82-D589-43E6-9E3F-597F503E8252}" srcOrd="1" destOrd="0" parTransId="{88B85F8F-193A-4587-BA38-525ED40604C8}" sibTransId="{4C40C8DE-BF66-41D9-8A60-EEBFC5DCA182}"/>
    <dgm:cxn modelId="{AE29C60D-FADF-48B1-9013-E7F41B0B4720}" type="presOf" srcId="{6B3D0E22-CB93-4E82-803B-989D2287B5F5}" destId="{0C5C49A5-7B50-4E6C-932D-B555699332F4}" srcOrd="0" destOrd="0" presId="urn:microsoft.com/office/officeart/2005/8/layout/pyramid2"/>
    <dgm:cxn modelId="{F18F3BAE-CB16-4263-9FD2-B0EFB4E1811A}" type="presOf" srcId="{C56F2A82-D589-43E6-9E3F-597F503E8252}" destId="{976CA328-6515-4C9B-83E1-1C1E32464E42}" srcOrd="0" destOrd="0" presId="urn:microsoft.com/office/officeart/2005/8/layout/pyramid2"/>
    <dgm:cxn modelId="{1F9D6B0C-7473-4AC1-8113-BB39AD6AAB46}" type="presParOf" srcId="{B04BDC10-8EA7-488B-B2C2-A98C134DCB18}" destId="{88E990E9-8F34-4EC7-9358-DC2F728AA877}" srcOrd="0" destOrd="0" presId="urn:microsoft.com/office/officeart/2005/8/layout/pyramid2"/>
    <dgm:cxn modelId="{4BECCC32-75E7-4252-A366-48C9CB6302B1}" type="presParOf" srcId="{B04BDC10-8EA7-488B-B2C2-A98C134DCB18}" destId="{15BBC239-4431-4493-9258-EB3FD3C97536}" srcOrd="1" destOrd="0" presId="urn:microsoft.com/office/officeart/2005/8/layout/pyramid2"/>
    <dgm:cxn modelId="{9E0669E2-4E08-4E4D-87F1-81435FD96069}" type="presParOf" srcId="{15BBC239-4431-4493-9258-EB3FD3C97536}" destId="{0C5C49A5-7B50-4E6C-932D-B555699332F4}" srcOrd="0" destOrd="0" presId="urn:microsoft.com/office/officeart/2005/8/layout/pyramid2"/>
    <dgm:cxn modelId="{D2CC1A60-6FDE-45D6-AC5F-2129E26894B7}" type="presParOf" srcId="{15BBC239-4431-4493-9258-EB3FD3C97536}" destId="{4B96C757-0200-49C7-B651-15DA29D8FE34}" srcOrd="1" destOrd="0" presId="urn:microsoft.com/office/officeart/2005/8/layout/pyramid2"/>
    <dgm:cxn modelId="{8538120C-E2EA-42B6-8760-7D43A7FD6141}" type="presParOf" srcId="{15BBC239-4431-4493-9258-EB3FD3C97536}" destId="{976CA328-6515-4C9B-83E1-1C1E32464E42}" srcOrd="2" destOrd="0" presId="urn:microsoft.com/office/officeart/2005/8/layout/pyramid2"/>
    <dgm:cxn modelId="{52C99389-7386-4FE7-81CF-7819FA0CBA71}" type="presParOf" srcId="{15BBC239-4431-4493-9258-EB3FD3C97536}" destId="{18F05106-70E1-43C9-9728-4FBB19F1EE8B}" srcOrd="3" destOrd="0" presId="urn:microsoft.com/office/officeart/2005/8/layout/pyramid2"/>
    <dgm:cxn modelId="{15B5EE54-7E08-4562-BEB9-36E530D0067C}" type="presParOf" srcId="{15BBC239-4431-4493-9258-EB3FD3C97536}" destId="{40D3475D-97BB-48CB-A03D-3EFA23A72D6B}" srcOrd="4" destOrd="0" presId="urn:microsoft.com/office/officeart/2005/8/layout/pyramid2"/>
    <dgm:cxn modelId="{7FDD0E4D-90D8-41CE-9378-47A2B132493E}" type="presParOf" srcId="{15BBC239-4431-4493-9258-EB3FD3C97536}" destId="{EC75EBA8-DE07-467F-98DC-7714FB4DFBA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11856-642A-4235-8242-2E687C8A5D5A}" type="doc">
      <dgm:prSet loTypeId="urn:microsoft.com/office/officeart/2005/8/layout/pyramid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3D0E22-CB93-4E82-803B-989D2287B5F5}">
      <dgm:prSet phldrT="[Text]"/>
      <dgm:spPr/>
      <dgm:t>
        <a:bodyPr/>
        <a:lstStyle/>
        <a:p>
          <a:r>
            <a:rPr lang="en-US" altLang="zh-CN" b="1" dirty="0" smtClean="0"/>
            <a:t>Social Insurance</a:t>
          </a:r>
          <a:endParaRPr lang="zh-CN" altLang="en-US" b="1" dirty="0"/>
        </a:p>
      </dgm:t>
    </dgm:pt>
    <dgm:pt modelId="{5CFF271D-B584-4FE0-BCAC-3AA5DC0CCDE4}" type="parTrans" cxnId="{04807EAD-C819-4650-AA98-4C3E0DADB02C}">
      <dgm:prSet/>
      <dgm:spPr/>
      <dgm:t>
        <a:bodyPr/>
        <a:lstStyle/>
        <a:p>
          <a:endParaRPr lang="zh-CN" altLang="en-US"/>
        </a:p>
      </dgm:t>
    </dgm:pt>
    <dgm:pt modelId="{9FDC5CC2-60A1-4936-99F9-4F528614EF82}" type="sibTrans" cxnId="{04807EAD-C819-4650-AA98-4C3E0DADB02C}">
      <dgm:prSet/>
      <dgm:spPr/>
      <dgm:t>
        <a:bodyPr/>
        <a:lstStyle/>
        <a:p>
          <a:endParaRPr lang="zh-CN" altLang="en-US"/>
        </a:p>
      </dgm:t>
    </dgm:pt>
    <dgm:pt modelId="{C56F2A82-D589-43E6-9E3F-597F503E8252}">
      <dgm:prSet phldrT="[Text]"/>
      <dgm:spPr/>
      <dgm:t>
        <a:bodyPr/>
        <a:lstStyle/>
        <a:p>
          <a:r>
            <a:rPr lang="en-US" altLang="zh-CN" b="1" dirty="0" smtClean="0"/>
            <a:t>Housing Fund</a:t>
          </a:r>
          <a:endParaRPr lang="zh-CN" altLang="en-US" b="1" dirty="0"/>
        </a:p>
      </dgm:t>
    </dgm:pt>
    <dgm:pt modelId="{88B85F8F-193A-4587-BA38-525ED40604C8}" type="parTrans" cxnId="{72556974-A2B0-48AA-BD04-1B47519CF471}">
      <dgm:prSet/>
      <dgm:spPr/>
      <dgm:t>
        <a:bodyPr/>
        <a:lstStyle/>
        <a:p>
          <a:endParaRPr lang="zh-CN" altLang="en-US"/>
        </a:p>
      </dgm:t>
    </dgm:pt>
    <dgm:pt modelId="{4C40C8DE-BF66-41D9-8A60-EEBFC5DCA182}" type="sibTrans" cxnId="{72556974-A2B0-48AA-BD04-1B47519CF471}">
      <dgm:prSet/>
      <dgm:spPr/>
      <dgm:t>
        <a:bodyPr/>
        <a:lstStyle/>
        <a:p>
          <a:endParaRPr lang="zh-CN" altLang="en-US"/>
        </a:p>
      </dgm:t>
    </dgm:pt>
    <dgm:pt modelId="{D979172A-0F2F-469D-8566-31083E81F329}">
      <dgm:prSet phldrT="[Text]"/>
      <dgm:spPr/>
      <dgm:t>
        <a:bodyPr/>
        <a:lstStyle/>
        <a:p>
          <a:r>
            <a:rPr lang="en-US" altLang="zh-CN" b="1" dirty="0" smtClean="0"/>
            <a:t>Vacation</a:t>
          </a:r>
          <a:endParaRPr lang="zh-CN" altLang="en-US" b="1" dirty="0"/>
        </a:p>
      </dgm:t>
    </dgm:pt>
    <dgm:pt modelId="{19274A8F-8145-4B1E-B552-C6B7C6F37DE7}" type="parTrans" cxnId="{57D86C87-F189-480E-8F31-F5D44534C67E}">
      <dgm:prSet/>
      <dgm:spPr/>
      <dgm:t>
        <a:bodyPr/>
        <a:lstStyle/>
        <a:p>
          <a:endParaRPr lang="zh-CN" altLang="en-US"/>
        </a:p>
      </dgm:t>
    </dgm:pt>
    <dgm:pt modelId="{E255C241-919F-4529-865A-CEA70F657EB9}" type="sibTrans" cxnId="{57D86C87-F189-480E-8F31-F5D44534C67E}">
      <dgm:prSet/>
      <dgm:spPr/>
      <dgm:t>
        <a:bodyPr/>
        <a:lstStyle/>
        <a:p>
          <a:endParaRPr lang="zh-CN" altLang="en-US"/>
        </a:p>
      </dgm:t>
    </dgm:pt>
    <dgm:pt modelId="{1C74C9B8-5772-4320-BF69-B07D937BC96C}">
      <dgm:prSet phldrT="[Text]"/>
      <dgm:spPr/>
      <dgm:t>
        <a:bodyPr/>
        <a:lstStyle/>
        <a:p>
          <a:r>
            <a:rPr lang="en-US" altLang="zh-CN" b="1" dirty="0" smtClean="0"/>
            <a:t>Others</a:t>
          </a:r>
          <a:endParaRPr lang="zh-CN" altLang="en-US" b="1" dirty="0"/>
        </a:p>
      </dgm:t>
    </dgm:pt>
    <dgm:pt modelId="{F7A8410F-327F-42EE-A298-4D9926A2FA9F}" type="parTrans" cxnId="{4308D8C2-9BCB-4C4C-BDFB-558B7CD2D506}">
      <dgm:prSet/>
      <dgm:spPr/>
      <dgm:t>
        <a:bodyPr/>
        <a:lstStyle/>
        <a:p>
          <a:endParaRPr lang="zh-CN" altLang="en-US"/>
        </a:p>
      </dgm:t>
    </dgm:pt>
    <dgm:pt modelId="{20A2C7BB-0736-4105-A7E7-60E2F135CAC1}" type="sibTrans" cxnId="{4308D8C2-9BCB-4C4C-BDFB-558B7CD2D506}">
      <dgm:prSet/>
      <dgm:spPr/>
      <dgm:t>
        <a:bodyPr/>
        <a:lstStyle/>
        <a:p>
          <a:endParaRPr lang="zh-CN" altLang="en-US"/>
        </a:p>
      </dgm:t>
    </dgm:pt>
    <dgm:pt modelId="{CB2147F0-DBFF-4DF2-8A7A-D092E0AB2D7C}">
      <dgm:prSet/>
      <dgm:spPr/>
      <dgm:t>
        <a:bodyPr/>
        <a:lstStyle/>
        <a:p>
          <a:r>
            <a:rPr lang="en-US" altLang="zh-CN" b="1" dirty="0" smtClean="0">
              <a:ea typeface="宋体" pitchFamily="2" charset="-122"/>
            </a:rPr>
            <a:t>Supplemental Insurance</a:t>
          </a:r>
          <a:endParaRPr lang="zh-CN" altLang="en-US" b="1" dirty="0"/>
        </a:p>
      </dgm:t>
    </dgm:pt>
    <dgm:pt modelId="{EB81CC1F-5994-4C21-8B97-A390F5D5F54B}" type="parTrans" cxnId="{1916A1DD-173F-4A96-AAE5-A937FF21A206}">
      <dgm:prSet/>
      <dgm:spPr/>
      <dgm:t>
        <a:bodyPr/>
        <a:lstStyle/>
        <a:p>
          <a:endParaRPr lang="zh-CN" altLang="en-US"/>
        </a:p>
      </dgm:t>
    </dgm:pt>
    <dgm:pt modelId="{48F33DA8-7564-4961-AF86-41B4E7CB2C6C}" type="sibTrans" cxnId="{1916A1DD-173F-4A96-AAE5-A937FF21A206}">
      <dgm:prSet/>
      <dgm:spPr/>
      <dgm:t>
        <a:bodyPr/>
        <a:lstStyle/>
        <a:p>
          <a:endParaRPr lang="zh-CN" altLang="en-US"/>
        </a:p>
      </dgm:t>
    </dgm:pt>
    <dgm:pt modelId="{B04BDC10-8EA7-488B-B2C2-A98C134DCB18}" type="pres">
      <dgm:prSet presAssocID="{28111856-642A-4235-8242-2E687C8A5D5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8E990E9-8F34-4EC7-9358-DC2F728AA877}" type="pres">
      <dgm:prSet presAssocID="{28111856-642A-4235-8242-2E687C8A5D5A}" presName="pyramid" presStyleLbl="node1" presStyleIdx="0" presStyleCnt="1"/>
      <dgm:spPr/>
    </dgm:pt>
    <dgm:pt modelId="{15BBC239-4431-4493-9258-EB3FD3C97536}" type="pres">
      <dgm:prSet presAssocID="{28111856-642A-4235-8242-2E687C8A5D5A}" presName="theList" presStyleCnt="0"/>
      <dgm:spPr/>
    </dgm:pt>
    <dgm:pt modelId="{0C5C49A5-7B50-4E6C-932D-B555699332F4}" type="pres">
      <dgm:prSet presAssocID="{6B3D0E22-CB93-4E82-803B-989D2287B5F5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6C757-0200-49C7-B651-15DA29D8FE34}" type="pres">
      <dgm:prSet presAssocID="{6B3D0E22-CB93-4E82-803B-989D2287B5F5}" presName="aSpace" presStyleCnt="0"/>
      <dgm:spPr/>
    </dgm:pt>
    <dgm:pt modelId="{976CA328-6515-4C9B-83E1-1C1E32464E42}" type="pres">
      <dgm:prSet presAssocID="{C56F2A82-D589-43E6-9E3F-597F503E8252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05106-70E1-43C9-9728-4FBB19F1EE8B}" type="pres">
      <dgm:prSet presAssocID="{C56F2A82-D589-43E6-9E3F-597F503E8252}" presName="aSpace" presStyleCnt="0"/>
      <dgm:spPr/>
    </dgm:pt>
    <dgm:pt modelId="{0D79126B-CD64-4165-B65D-EBAC03BFD925}" type="pres">
      <dgm:prSet presAssocID="{CB2147F0-DBFF-4DF2-8A7A-D092E0AB2D7C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AFC82-A68F-4156-9009-1FCD6DCFCE0B}" type="pres">
      <dgm:prSet presAssocID="{CB2147F0-DBFF-4DF2-8A7A-D092E0AB2D7C}" presName="aSpace" presStyleCnt="0"/>
      <dgm:spPr/>
    </dgm:pt>
    <dgm:pt modelId="{79B9B161-46E6-4A9E-B773-401680464C09}" type="pres">
      <dgm:prSet presAssocID="{D979172A-0F2F-469D-8566-31083E81F329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15253-6206-4E13-A4AC-CF568836AE2F}" type="pres">
      <dgm:prSet presAssocID="{D979172A-0F2F-469D-8566-31083E81F329}" presName="aSpace" presStyleCnt="0"/>
      <dgm:spPr/>
    </dgm:pt>
    <dgm:pt modelId="{069082FD-334E-4B26-962B-0F791A81DE32}" type="pres">
      <dgm:prSet presAssocID="{1C74C9B8-5772-4320-BF69-B07D937BC96C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83D27-C93E-4851-B853-044C4E0F8357}" type="pres">
      <dgm:prSet presAssocID="{1C74C9B8-5772-4320-BF69-B07D937BC96C}" presName="aSpace" presStyleCnt="0"/>
      <dgm:spPr/>
    </dgm:pt>
  </dgm:ptLst>
  <dgm:cxnLst>
    <dgm:cxn modelId="{3D97716E-3FCE-46AC-8758-1B7BF6F16A8E}" type="presOf" srcId="{D979172A-0F2F-469D-8566-31083E81F329}" destId="{79B9B161-46E6-4A9E-B773-401680464C09}" srcOrd="0" destOrd="0" presId="urn:microsoft.com/office/officeart/2005/8/layout/pyramid2"/>
    <dgm:cxn modelId="{57D86C87-F189-480E-8F31-F5D44534C67E}" srcId="{28111856-642A-4235-8242-2E687C8A5D5A}" destId="{D979172A-0F2F-469D-8566-31083E81F329}" srcOrd="3" destOrd="0" parTransId="{19274A8F-8145-4B1E-B552-C6B7C6F37DE7}" sibTransId="{E255C241-919F-4529-865A-CEA70F657EB9}"/>
    <dgm:cxn modelId="{1916A1DD-173F-4A96-AAE5-A937FF21A206}" srcId="{28111856-642A-4235-8242-2E687C8A5D5A}" destId="{CB2147F0-DBFF-4DF2-8A7A-D092E0AB2D7C}" srcOrd="2" destOrd="0" parTransId="{EB81CC1F-5994-4C21-8B97-A390F5D5F54B}" sibTransId="{48F33DA8-7564-4961-AF86-41B4E7CB2C6C}"/>
    <dgm:cxn modelId="{C95E03FC-DF9C-4AE3-B4D0-A99D66A3D025}" type="presOf" srcId="{28111856-642A-4235-8242-2E687C8A5D5A}" destId="{B04BDC10-8EA7-488B-B2C2-A98C134DCB18}" srcOrd="0" destOrd="0" presId="urn:microsoft.com/office/officeart/2005/8/layout/pyramid2"/>
    <dgm:cxn modelId="{04807EAD-C819-4650-AA98-4C3E0DADB02C}" srcId="{28111856-642A-4235-8242-2E687C8A5D5A}" destId="{6B3D0E22-CB93-4E82-803B-989D2287B5F5}" srcOrd="0" destOrd="0" parTransId="{5CFF271D-B584-4FE0-BCAC-3AA5DC0CCDE4}" sibTransId="{9FDC5CC2-60A1-4936-99F9-4F528614EF82}"/>
    <dgm:cxn modelId="{72556974-A2B0-48AA-BD04-1B47519CF471}" srcId="{28111856-642A-4235-8242-2E687C8A5D5A}" destId="{C56F2A82-D589-43E6-9E3F-597F503E8252}" srcOrd="1" destOrd="0" parTransId="{88B85F8F-193A-4587-BA38-525ED40604C8}" sibTransId="{4C40C8DE-BF66-41D9-8A60-EEBFC5DCA182}"/>
    <dgm:cxn modelId="{7BAC625A-4C02-4277-B93F-06235E103BC8}" type="presOf" srcId="{6B3D0E22-CB93-4E82-803B-989D2287B5F5}" destId="{0C5C49A5-7B50-4E6C-932D-B555699332F4}" srcOrd="0" destOrd="0" presId="urn:microsoft.com/office/officeart/2005/8/layout/pyramid2"/>
    <dgm:cxn modelId="{4308D8C2-9BCB-4C4C-BDFB-558B7CD2D506}" srcId="{28111856-642A-4235-8242-2E687C8A5D5A}" destId="{1C74C9B8-5772-4320-BF69-B07D937BC96C}" srcOrd="4" destOrd="0" parTransId="{F7A8410F-327F-42EE-A298-4D9926A2FA9F}" sibTransId="{20A2C7BB-0736-4105-A7E7-60E2F135CAC1}"/>
    <dgm:cxn modelId="{FDEAAA57-E127-4B4A-9314-BAD2ABFD6A91}" type="presOf" srcId="{C56F2A82-D589-43E6-9E3F-597F503E8252}" destId="{976CA328-6515-4C9B-83E1-1C1E32464E42}" srcOrd="0" destOrd="0" presId="urn:microsoft.com/office/officeart/2005/8/layout/pyramid2"/>
    <dgm:cxn modelId="{FB01AC3E-7125-4A4A-813D-88AEC84BE793}" type="presOf" srcId="{CB2147F0-DBFF-4DF2-8A7A-D092E0AB2D7C}" destId="{0D79126B-CD64-4165-B65D-EBAC03BFD925}" srcOrd="0" destOrd="0" presId="urn:microsoft.com/office/officeart/2005/8/layout/pyramid2"/>
    <dgm:cxn modelId="{4148AFBF-C774-4FA1-89BB-512736E9EC0B}" type="presOf" srcId="{1C74C9B8-5772-4320-BF69-B07D937BC96C}" destId="{069082FD-334E-4B26-962B-0F791A81DE32}" srcOrd="0" destOrd="0" presId="urn:microsoft.com/office/officeart/2005/8/layout/pyramid2"/>
    <dgm:cxn modelId="{69E328E9-4786-4923-A01D-25FCB7564BA9}" type="presParOf" srcId="{B04BDC10-8EA7-488B-B2C2-A98C134DCB18}" destId="{88E990E9-8F34-4EC7-9358-DC2F728AA877}" srcOrd="0" destOrd="0" presId="urn:microsoft.com/office/officeart/2005/8/layout/pyramid2"/>
    <dgm:cxn modelId="{144F75DF-E507-4915-8DF4-795EC7A188AA}" type="presParOf" srcId="{B04BDC10-8EA7-488B-B2C2-A98C134DCB18}" destId="{15BBC239-4431-4493-9258-EB3FD3C97536}" srcOrd="1" destOrd="0" presId="urn:microsoft.com/office/officeart/2005/8/layout/pyramid2"/>
    <dgm:cxn modelId="{A66C9D42-5190-484C-97AB-A49E060F32C3}" type="presParOf" srcId="{15BBC239-4431-4493-9258-EB3FD3C97536}" destId="{0C5C49A5-7B50-4E6C-932D-B555699332F4}" srcOrd="0" destOrd="0" presId="urn:microsoft.com/office/officeart/2005/8/layout/pyramid2"/>
    <dgm:cxn modelId="{1D933B65-73E4-4D49-A969-EB9761992CD5}" type="presParOf" srcId="{15BBC239-4431-4493-9258-EB3FD3C97536}" destId="{4B96C757-0200-49C7-B651-15DA29D8FE34}" srcOrd="1" destOrd="0" presId="urn:microsoft.com/office/officeart/2005/8/layout/pyramid2"/>
    <dgm:cxn modelId="{FD5269D6-89CB-4056-AD76-00F2C22BDBFF}" type="presParOf" srcId="{15BBC239-4431-4493-9258-EB3FD3C97536}" destId="{976CA328-6515-4C9B-83E1-1C1E32464E42}" srcOrd="2" destOrd="0" presId="urn:microsoft.com/office/officeart/2005/8/layout/pyramid2"/>
    <dgm:cxn modelId="{A0A1D101-5C9A-4759-8E76-D32963A31E36}" type="presParOf" srcId="{15BBC239-4431-4493-9258-EB3FD3C97536}" destId="{18F05106-70E1-43C9-9728-4FBB19F1EE8B}" srcOrd="3" destOrd="0" presId="urn:microsoft.com/office/officeart/2005/8/layout/pyramid2"/>
    <dgm:cxn modelId="{65801953-656F-4A05-95FB-DB1733E98807}" type="presParOf" srcId="{15BBC239-4431-4493-9258-EB3FD3C97536}" destId="{0D79126B-CD64-4165-B65D-EBAC03BFD925}" srcOrd="4" destOrd="0" presId="urn:microsoft.com/office/officeart/2005/8/layout/pyramid2"/>
    <dgm:cxn modelId="{AB66B383-0419-4841-8C76-F38574951211}" type="presParOf" srcId="{15BBC239-4431-4493-9258-EB3FD3C97536}" destId="{638AFC82-A68F-4156-9009-1FCD6DCFCE0B}" srcOrd="5" destOrd="0" presId="urn:microsoft.com/office/officeart/2005/8/layout/pyramid2"/>
    <dgm:cxn modelId="{74BA2D6F-AB5F-4B15-9D9D-17684E5EDD3F}" type="presParOf" srcId="{15BBC239-4431-4493-9258-EB3FD3C97536}" destId="{79B9B161-46E6-4A9E-B773-401680464C09}" srcOrd="6" destOrd="0" presId="urn:microsoft.com/office/officeart/2005/8/layout/pyramid2"/>
    <dgm:cxn modelId="{6B5D713D-540D-4CFE-9D6D-0F24BF9B4DA4}" type="presParOf" srcId="{15BBC239-4431-4493-9258-EB3FD3C97536}" destId="{AA015253-6206-4E13-A4AC-CF568836AE2F}" srcOrd="7" destOrd="0" presId="urn:microsoft.com/office/officeart/2005/8/layout/pyramid2"/>
    <dgm:cxn modelId="{AF5BA705-CAD8-4791-B427-C23355F40289}" type="presParOf" srcId="{15BBC239-4431-4493-9258-EB3FD3C97536}" destId="{069082FD-334E-4B26-962B-0F791A81DE32}" srcOrd="8" destOrd="0" presId="urn:microsoft.com/office/officeart/2005/8/layout/pyramid2"/>
    <dgm:cxn modelId="{DDAE9E61-DD87-49A6-B315-A81EEB91661F}" type="presParOf" srcId="{15BBC239-4431-4493-9258-EB3FD3C97536}" destId="{16283D27-C93E-4851-B853-044C4E0F8357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21C743-EC80-414B-BF83-FBF521B9E867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0A6282-B254-422C-8684-53489E7F3CCE}">
      <dgm:prSet phldrT="[文本]" custT="1"/>
      <dgm:spPr>
        <a:solidFill>
          <a:srgbClr val="FF9900"/>
        </a:solidFill>
      </dgm:spPr>
      <dgm:t>
        <a:bodyPr/>
        <a:lstStyle/>
        <a:p>
          <a:r>
            <a:rPr lang="zh-CN" altLang="en-US" sz="3200" b="1" dirty="0" smtClean="0"/>
            <a:t>社保</a:t>
          </a:r>
          <a:endParaRPr lang="zh-CN" altLang="en-US" sz="3200" b="1" dirty="0"/>
        </a:p>
      </dgm:t>
    </dgm:pt>
    <dgm:pt modelId="{B7E57DF8-8F42-4889-A1A6-7D79991225DC}" type="parTrans" cxnId="{51207EF0-1C31-41B9-8B83-67B96E587049}">
      <dgm:prSet/>
      <dgm:spPr/>
      <dgm:t>
        <a:bodyPr/>
        <a:lstStyle/>
        <a:p>
          <a:endParaRPr lang="zh-CN" altLang="en-US"/>
        </a:p>
      </dgm:t>
    </dgm:pt>
    <dgm:pt modelId="{4389D12F-C70D-47D7-B455-457F7F6A5925}" type="sibTrans" cxnId="{51207EF0-1C31-41B9-8B83-67B96E587049}">
      <dgm:prSet/>
      <dgm:spPr/>
      <dgm:t>
        <a:bodyPr/>
        <a:lstStyle/>
        <a:p>
          <a:endParaRPr lang="zh-CN" altLang="en-US"/>
        </a:p>
      </dgm:t>
    </dgm:pt>
    <dgm:pt modelId="{93D8610F-0341-407E-9F9D-A8DF5AFA3231}">
      <dgm:prSet phldrT="[文本]" custT="1"/>
      <dgm:spPr/>
      <dgm:t>
        <a:bodyPr/>
        <a:lstStyle/>
        <a:p>
          <a:pPr algn="ctr"/>
          <a:r>
            <a:rPr lang="zh-CN" altLang="en-US" sz="1600" b="1" dirty="0" smtClean="0"/>
            <a:t>医疗保险</a:t>
          </a:r>
          <a:endParaRPr lang="en-US" altLang="zh-CN" sz="1600" b="1" dirty="0" smtClean="0"/>
        </a:p>
        <a:p>
          <a:pPr algn="ctr"/>
          <a:r>
            <a:rPr lang="zh-CN" altLang="en-US" sz="1600" b="1" dirty="0" smtClean="0"/>
            <a:t>公司：</a:t>
          </a:r>
          <a:r>
            <a:rPr lang="en-US" altLang="zh-CN" sz="1600" b="1" dirty="0" smtClean="0"/>
            <a:t>11.5%</a:t>
          </a:r>
        </a:p>
        <a:p>
          <a:pPr algn="ctr"/>
          <a:r>
            <a:rPr lang="zh-CN" altLang="en-US" sz="1600" b="1" dirty="0" smtClean="0"/>
            <a:t>个人：</a:t>
          </a:r>
          <a:r>
            <a:rPr lang="en-US" altLang="zh-CN" sz="1600" b="1" dirty="0" smtClean="0"/>
            <a:t>2% + 4</a:t>
          </a:r>
          <a:r>
            <a:rPr lang="zh-CN" altLang="en-US" sz="1600" b="1" dirty="0" smtClean="0"/>
            <a:t>元</a:t>
          </a:r>
          <a:endParaRPr lang="zh-CN" altLang="en-US" sz="1600" b="1" dirty="0"/>
        </a:p>
      </dgm:t>
    </dgm:pt>
    <dgm:pt modelId="{71283CC7-6290-4271-89EF-045D317C6D24}" type="parTrans" cxnId="{8799262F-1EA2-4DE4-8ABF-9FAA095972F0}">
      <dgm:prSet/>
      <dgm:spPr/>
      <dgm:t>
        <a:bodyPr/>
        <a:lstStyle/>
        <a:p>
          <a:endParaRPr lang="zh-CN" altLang="en-US"/>
        </a:p>
      </dgm:t>
    </dgm:pt>
    <dgm:pt modelId="{25F6E14A-7725-474C-9884-D1425615A817}" type="sibTrans" cxnId="{8799262F-1EA2-4DE4-8ABF-9FAA095972F0}">
      <dgm:prSet/>
      <dgm:spPr/>
      <dgm:t>
        <a:bodyPr/>
        <a:lstStyle/>
        <a:p>
          <a:endParaRPr lang="zh-CN" altLang="en-US"/>
        </a:p>
      </dgm:t>
    </dgm:pt>
    <dgm:pt modelId="{59BE318E-24A5-4917-B1DE-D88932946559}">
      <dgm:prSet phldrT="[文本]" custT="1"/>
      <dgm:spPr/>
      <dgm:t>
        <a:bodyPr/>
        <a:lstStyle/>
        <a:p>
          <a:r>
            <a:rPr lang="zh-CN" altLang="en-US" sz="1600" b="1" dirty="0" smtClean="0"/>
            <a:t>养老保险</a:t>
          </a:r>
          <a:endParaRPr lang="en-US" altLang="zh-CN" sz="1600" b="1" dirty="0" smtClean="0"/>
        </a:p>
        <a:p>
          <a:r>
            <a:rPr lang="zh-CN" altLang="en-US" sz="1600" b="1" dirty="0" smtClean="0"/>
            <a:t>公司：</a:t>
          </a:r>
          <a:r>
            <a:rPr lang="en-US" altLang="zh-CN" sz="1600" b="1" dirty="0" smtClean="0"/>
            <a:t>14%</a:t>
          </a:r>
        </a:p>
        <a:p>
          <a:r>
            <a:rPr lang="zh-CN" altLang="en-US" sz="1600" b="1" dirty="0" smtClean="0"/>
            <a:t>个人：</a:t>
          </a:r>
          <a:r>
            <a:rPr lang="en-US" altLang="zh-CN" sz="1600" b="1" dirty="0" smtClean="0"/>
            <a:t>8%</a:t>
          </a:r>
          <a:endParaRPr lang="zh-CN" altLang="en-US" sz="1600" b="1" dirty="0"/>
        </a:p>
      </dgm:t>
    </dgm:pt>
    <dgm:pt modelId="{5DA31A68-376E-4D2A-BA19-56BCE39C9ECB}" type="parTrans" cxnId="{459008A8-3979-4F8E-9DE1-82DFEF864E95}">
      <dgm:prSet/>
      <dgm:spPr/>
      <dgm:t>
        <a:bodyPr/>
        <a:lstStyle/>
        <a:p>
          <a:endParaRPr lang="zh-CN" altLang="en-US"/>
        </a:p>
      </dgm:t>
    </dgm:pt>
    <dgm:pt modelId="{FEEA6052-B86F-43C6-8A1E-A97BE8BC9ACE}" type="sibTrans" cxnId="{459008A8-3979-4F8E-9DE1-82DFEF864E95}">
      <dgm:prSet/>
      <dgm:spPr/>
      <dgm:t>
        <a:bodyPr/>
        <a:lstStyle/>
        <a:p>
          <a:endParaRPr lang="zh-CN" altLang="en-US"/>
        </a:p>
      </dgm:t>
    </dgm:pt>
    <dgm:pt modelId="{4E335D8E-4F02-495B-B718-7026E8A9683B}">
      <dgm:prSet phldrT="[文本]" custT="1"/>
      <dgm:spPr/>
      <dgm:t>
        <a:bodyPr/>
        <a:lstStyle/>
        <a:p>
          <a:r>
            <a:rPr lang="zh-CN" altLang="en-US" sz="1600" b="1" dirty="0" smtClean="0"/>
            <a:t>失业保险</a:t>
          </a:r>
          <a:endParaRPr lang="en-US" altLang="zh-CN" sz="1600" b="1" dirty="0" smtClean="0"/>
        </a:p>
        <a:p>
          <a:r>
            <a:rPr lang="zh-CN" altLang="en-US" sz="1600" b="1" dirty="0" smtClean="0"/>
            <a:t>公司：</a:t>
          </a:r>
          <a:r>
            <a:rPr lang="en-US" altLang="zh-CN" sz="1600" b="1" dirty="0" smtClean="0"/>
            <a:t>1.5%</a:t>
          </a:r>
        </a:p>
        <a:p>
          <a:r>
            <a:rPr lang="zh-CN" altLang="en-US" sz="1600" b="1" dirty="0" smtClean="0"/>
            <a:t>个人：</a:t>
          </a:r>
          <a:r>
            <a:rPr lang="en-US" altLang="zh-CN" sz="1600" b="1" dirty="0" smtClean="0"/>
            <a:t>0.5%</a:t>
          </a:r>
          <a:endParaRPr lang="zh-CN" altLang="en-US" sz="1600" b="1" dirty="0"/>
        </a:p>
      </dgm:t>
    </dgm:pt>
    <dgm:pt modelId="{744F53E1-7214-4DBB-9202-DD7E4DF43F71}" type="parTrans" cxnId="{5B405283-94BD-4CF9-9772-C056A7388ECD}">
      <dgm:prSet/>
      <dgm:spPr/>
      <dgm:t>
        <a:bodyPr/>
        <a:lstStyle/>
        <a:p>
          <a:endParaRPr lang="zh-CN" altLang="en-US"/>
        </a:p>
      </dgm:t>
    </dgm:pt>
    <dgm:pt modelId="{1B6B7B0E-EA7E-4E44-8670-96E9DC7FB58B}" type="sibTrans" cxnId="{5B405283-94BD-4CF9-9772-C056A7388ECD}">
      <dgm:prSet/>
      <dgm:spPr/>
      <dgm:t>
        <a:bodyPr/>
        <a:lstStyle/>
        <a:p>
          <a:endParaRPr lang="zh-CN" altLang="en-US"/>
        </a:p>
      </dgm:t>
    </dgm:pt>
    <dgm:pt modelId="{AD33AD44-7CA3-4353-BAD7-F57BF2301776}">
      <dgm:prSet phldrT="[文本]"/>
      <dgm:spPr/>
      <dgm:t>
        <a:bodyPr/>
        <a:lstStyle/>
        <a:p>
          <a:endParaRPr lang="zh-CN" altLang="en-US" dirty="0"/>
        </a:p>
      </dgm:t>
    </dgm:pt>
    <dgm:pt modelId="{014E4D79-E191-42ED-8331-5FE32B5067BD}" type="parTrans" cxnId="{EF6354D3-FF49-4759-AD90-FFD9B369D584}">
      <dgm:prSet/>
      <dgm:spPr/>
      <dgm:t>
        <a:bodyPr/>
        <a:lstStyle/>
        <a:p>
          <a:endParaRPr lang="zh-CN" altLang="en-US"/>
        </a:p>
      </dgm:t>
    </dgm:pt>
    <dgm:pt modelId="{AAAD9E89-A48C-4375-ABD1-7AE00E6F9186}" type="sibTrans" cxnId="{EF6354D3-FF49-4759-AD90-FFD9B369D584}">
      <dgm:prSet/>
      <dgm:spPr/>
      <dgm:t>
        <a:bodyPr/>
        <a:lstStyle/>
        <a:p>
          <a:endParaRPr lang="zh-CN" altLang="en-US"/>
        </a:p>
      </dgm:t>
    </dgm:pt>
    <dgm:pt modelId="{A3A496D4-3D56-4CF4-893E-1F38968D7550}">
      <dgm:prSet phldrT="[文本]" custT="1"/>
      <dgm:spPr/>
      <dgm:t>
        <a:bodyPr/>
        <a:lstStyle/>
        <a:p>
          <a:r>
            <a:rPr lang="zh-CN" altLang="en-US" sz="1600" b="1" dirty="0" smtClean="0"/>
            <a:t>生育保险</a:t>
          </a:r>
          <a:r>
            <a:rPr lang="en-US" altLang="zh-CN" sz="1600" b="1" dirty="0" smtClean="0"/>
            <a:t>1.2%</a:t>
          </a:r>
        </a:p>
        <a:p>
          <a:r>
            <a:rPr lang="zh-CN" altLang="en-US" sz="1600" b="1" dirty="0" smtClean="0"/>
            <a:t>（仅公司缴交）</a:t>
          </a:r>
          <a:endParaRPr lang="zh-CN" altLang="en-US" sz="1600" b="1" dirty="0"/>
        </a:p>
      </dgm:t>
    </dgm:pt>
    <dgm:pt modelId="{68B344CA-D535-4A94-B595-A7F9EE03CBE0}" type="parTrans" cxnId="{0149E9B7-B678-428B-BF66-D5D065134EED}">
      <dgm:prSet/>
      <dgm:spPr/>
      <dgm:t>
        <a:bodyPr/>
        <a:lstStyle/>
        <a:p>
          <a:endParaRPr lang="zh-CN" altLang="en-US"/>
        </a:p>
      </dgm:t>
    </dgm:pt>
    <dgm:pt modelId="{5D03F325-653D-4BD9-8C00-D63B6983D47D}" type="sibTrans" cxnId="{0149E9B7-B678-428B-BF66-D5D065134EED}">
      <dgm:prSet/>
      <dgm:spPr/>
      <dgm:t>
        <a:bodyPr/>
        <a:lstStyle/>
        <a:p>
          <a:endParaRPr lang="zh-CN" altLang="en-US"/>
        </a:p>
      </dgm:t>
    </dgm:pt>
    <dgm:pt modelId="{80B9E9AE-F4CB-40BC-A07B-76C645068360}">
      <dgm:prSet phldrT="[文本]"/>
      <dgm:spPr/>
      <dgm:t>
        <a:bodyPr/>
        <a:lstStyle/>
        <a:p>
          <a:endParaRPr lang="zh-CN" altLang="en-US" dirty="0"/>
        </a:p>
      </dgm:t>
    </dgm:pt>
    <dgm:pt modelId="{55D606EC-C7BA-46B6-9F4A-669960DC8128}" type="parTrans" cxnId="{C2877316-94DB-4DA9-B291-64369563A57E}">
      <dgm:prSet/>
      <dgm:spPr/>
      <dgm:t>
        <a:bodyPr/>
        <a:lstStyle/>
        <a:p>
          <a:endParaRPr lang="zh-CN" altLang="en-US"/>
        </a:p>
      </dgm:t>
    </dgm:pt>
    <dgm:pt modelId="{816C5694-E077-47B7-9935-315FE94F1016}" type="sibTrans" cxnId="{C2877316-94DB-4DA9-B291-64369563A57E}">
      <dgm:prSet/>
      <dgm:spPr/>
      <dgm:t>
        <a:bodyPr/>
        <a:lstStyle/>
        <a:p>
          <a:endParaRPr lang="zh-CN" altLang="en-US"/>
        </a:p>
      </dgm:t>
    </dgm:pt>
    <dgm:pt modelId="{309EBDBD-CC70-456B-A753-24DAC4111022}">
      <dgm:prSet phldrT="[文本]"/>
      <dgm:spPr/>
      <dgm:t>
        <a:bodyPr/>
        <a:lstStyle/>
        <a:p>
          <a:endParaRPr lang="zh-CN" altLang="en-US" dirty="0"/>
        </a:p>
      </dgm:t>
    </dgm:pt>
    <dgm:pt modelId="{5E75F5F1-5D18-41F6-873D-23387AB6F3F9}" type="parTrans" cxnId="{534525C4-0882-423D-9FB2-15F5460E828E}">
      <dgm:prSet/>
      <dgm:spPr/>
      <dgm:t>
        <a:bodyPr/>
        <a:lstStyle/>
        <a:p>
          <a:endParaRPr lang="zh-CN" altLang="en-US"/>
        </a:p>
      </dgm:t>
    </dgm:pt>
    <dgm:pt modelId="{67643DD1-3E89-4FA0-A861-C7E8FB126A15}" type="sibTrans" cxnId="{534525C4-0882-423D-9FB2-15F5460E828E}">
      <dgm:prSet/>
      <dgm:spPr/>
      <dgm:t>
        <a:bodyPr/>
        <a:lstStyle/>
        <a:p>
          <a:endParaRPr lang="zh-CN" altLang="en-US"/>
        </a:p>
      </dgm:t>
    </dgm:pt>
    <dgm:pt modelId="{2FF2A3D9-EB88-46FE-B78C-724F976E026B}">
      <dgm:prSet custT="1"/>
      <dgm:spPr/>
      <dgm:t>
        <a:bodyPr/>
        <a:lstStyle/>
        <a:p>
          <a:r>
            <a:rPr lang="zh-CN" altLang="en-US" sz="1600" b="1" dirty="0" smtClean="0"/>
            <a:t>工伤保险</a:t>
          </a:r>
          <a:r>
            <a:rPr lang="en-US" altLang="zh-CN" sz="1600" b="1" dirty="0" smtClean="0"/>
            <a:t>0.4%</a:t>
          </a:r>
        </a:p>
        <a:p>
          <a:r>
            <a:rPr lang="zh-CN" altLang="en-US" sz="1600" b="1" dirty="0" smtClean="0"/>
            <a:t>（仅公司缴交）</a:t>
          </a:r>
          <a:endParaRPr lang="zh-CN" altLang="en-US" sz="1600" b="1" dirty="0"/>
        </a:p>
      </dgm:t>
    </dgm:pt>
    <dgm:pt modelId="{2229428E-B7D5-4E5A-BD9A-03CC9ADB54D9}" type="parTrans" cxnId="{D4AF7457-0437-4FAE-A971-B968CEB37DA3}">
      <dgm:prSet/>
      <dgm:spPr/>
      <dgm:t>
        <a:bodyPr/>
        <a:lstStyle/>
        <a:p>
          <a:endParaRPr lang="zh-CN" altLang="en-US"/>
        </a:p>
      </dgm:t>
    </dgm:pt>
    <dgm:pt modelId="{768C9519-624E-4728-A8A2-31F1637787EF}" type="sibTrans" cxnId="{D4AF7457-0437-4FAE-A971-B968CEB37DA3}">
      <dgm:prSet/>
      <dgm:spPr/>
      <dgm:t>
        <a:bodyPr/>
        <a:lstStyle/>
        <a:p>
          <a:endParaRPr lang="zh-CN" altLang="en-US"/>
        </a:p>
      </dgm:t>
    </dgm:pt>
    <dgm:pt modelId="{DA22FBB0-28D4-40FB-A05D-48426871F4B7}">
      <dgm:prSet phldrT="[文本]"/>
      <dgm:spPr/>
      <dgm:t>
        <a:bodyPr/>
        <a:lstStyle/>
        <a:p>
          <a:endParaRPr lang="zh-CN" altLang="en-US" dirty="0"/>
        </a:p>
      </dgm:t>
    </dgm:pt>
    <dgm:pt modelId="{3B1DCFB9-A494-423B-873D-F79F6B6440EA}" type="parTrans" cxnId="{EABA9FD6-C9C9-4FFC-9E4A-A97DA5D18938}">
      <dgm:prSet/>
      <dgm:spPr/>
      <dgm:t>
        <a:bodyPr/>
        <a:lstStyle/>
        <a:p>
          <a:endParaRPr lang="zh-CN" altLang="en-US"/>
        </a:p>
      </dgm:t>
    </dgm:pt>
    <dgm:pt modelId="{82A870D5-E1EF-4681-85A1-5BF1A2C53F9C}" type="sibTrans" cxnId="{EABA9FD6-C9C9-4FFC-9E4A-A97DA5D18938}">
      <dgm:prSet/>
      <dgm:spPr/>
      <dgm:t>
        <a:bodyPr/>
        <a:lstStyle/>
        <a:p>
          <a:endParaRPr lang="zh-CN" altLang="en-US"/>
        </a:p>
      </dgm:t>
    </dgm:pt>
    <dgm:pt modelId="{AD3350A8-8070-4493-92C7-90F07D3CC08E}">
      <dgm:prSet phldrT="[文本]"/>
      <dgm:spPr/>
      <dgm:t>
        <a:bodyPr/>
        <a:lstStyle/>
        <a:p>
          <a:endParaRPr lang="zh-CN" altLang="en-US" dirty="0"/>
        </a:p>
      </dgm:t>
    </dgm:pt>
    <dgm:pt modelId="{FDF02B14-59BB-408C-8705-0B7A7A48335F}" type="parTrans" cxnId="{2E5273FF-CE46-42C7-A2C5-B04EE48481AE}">
      <dgm:prSet/>
      <dgm:spPr/>
      <dgm:t>
        <a:bodyPr/>
        <a:lstStyle/>
        <a:p>
          <a:endParaRPr lang="zh-CN" altLang="en-US"/>
        </a:p>
      </dgm:t>
    </dgm:pt>
    <dgm:pt modelId="{1C2C2A47-0136-488E-8442-D5167E114689}" type="sibTrans" cxnId="{2E5273FF-CE46-42C7-A2C5-B04EE48481AE}">
      <dgm:prSet/>
      <dgm:spPr/>
      <dgm:t>
        <a:bodyPr/>
        <a:lstStyle/>
        <a:p>
          <a:endParaRPr lang="zh-CN" altLang="en-US"/>
        </a:p>
      </dgm:t>
    </dgm:pt>
    <dgm:pt modelId="{3724DDA9-B94A-40EA-889E-C58970BDDA80}">
      <dgm:prSet phldrT="[文本]"/>
      <dgm:spPr/>
      <dgm:t>
        <a:bodyPr/>
        <a:lstStyle/>
        <a:p>
          <a:endParaRPr lang="zh-CN" altLang="en-US" dirty="0"/>
        </a:p>
      </dgm:t>
    </dgm:pt>
    <dgm:pt modelId="{A33F1C88-947F-428F-9350-CEC32EEAEFFB}" type="parTrans" cxnId="{6DB562ED-DE46-4CDF-8CDA-4D1D36B87211}">
      <dgm:prSet/>
      <dgm:spPr/>
      <dgm:t>
        <a:bodyPr/>
        <a:lstStyle/>
        <a:p>
          <a:endParaRPr lang="zh-CN" altLang="en-US"/>
        </a:p>
      </dgm:t>
    </dgm:pt>
    <dgm:pt modelId="{9837D501-7120-413F-8F97-54418BB41F5C}" type="sibTrans" cxnId="{6DB562ED-DE46-4CDF-8CDA-4D1D36B87211}">
      <dgm:prSet/>
      <dgm:spPr/>
      <dgm:t>
        <a:bodyPr/>
        <a:lstStyle/>
        <a:p>
          <a:endParaRPr lang="zh-CN" altLang="en-US"/>
        </a:p>
      </dgm:t>
    </dgm:pt>
    <dgm:pt modelId="{29724767-31C0-4248-B831-A22ECF1AE864}">
      <dgm:prSet phldrT="[文本]"/>
      <dgm:spPr/>
      <dgm:t>
        <a:bodyPr/>
        <a:lstStyle/>
        <a:p>
          <a:endParaRPr lang="zh-CN" altLang="en-US" dirty="0"/>
        </a:p>
      </dgm:t>
    </dgm:pt>
    <dgm:pt modelId="{0F2D6D3E-EB18-436F-AA8D-E32517133534}" type="parTrans" cxnId="{9A8DA509-25A8-4592-883D-673747FAEB49}">
      <dgm:prSet/>
      <dgm:spPr/>
      <dgm:t>
        <a:bodyPr/>
        <a:lstStyle/>
        <a:p>
          <a:endParaRPr lang="zh-CN" altLang="en-US"/>
        </a:p>
      </dgm:t>
    </dgm:pt>
    <dgm:pt modelId="{8C0C9CC5-6813-4EA3-A3EC-82C39DCDA97B}" type="sibTrans" cxnId="{9A8DA509-25A8-4592-883D-673747FAEB49}">
      <dgm:prSet/>
      <dgm:spPr/>
      <dgm:t>
        <a:bodyPr/>
        <a:lstStyle/>
        <a:p>
          <a:endParaRPr lang="zh-CN" altLang="en-US"/>
        </a:p>
      </dgm:t>
    </dgm:pt>
    <dgm:pt modelId="{431B0201-D8A3-48FE-B19C-11EF9AEB1BD6}">
      <dgm:prSet phldrT="[文本]"/>
      <dgm:spPr/>
      <dgm:t>
        <a:bodyPr/>
        <a:lstStyle/>
        <a:p>
          <a:endParaRPr lang="zh-CN" altLang="en-US" dirty="0"/>
        </a:p>
      </dgm:t>
    </dgm:pt>
    <dgm:pt modelId="{3E245666-6B15-4005-ADF4-8B87A0CDA4CC}" type="parTrans" cxnId="{3697D53E-1105-454F-8671-7F4B7C9F5373}">
      <dgm:prSet/>
      <dgm:spPr/>
      <dgm:t>
        <a:bodyPr/>
        <a:lstStyle/>
        <a:p>
          <a:endParaRPr lang="zh-CN" altLang="en-US"/>
        </a:p>
      </dgm:t>
    </dgm:pt>
    <dgm:pt modelId="{7E1CAFBC-175A-48AE-A393-7C4F1A1A0CAF}" type="sibTrans" cxnId="{3697D53E-1105-454F-8671-7F4B7C9F5373}">
      <dgm:prSet/>
      <dgm:spPr/>
      <dgm:t>
        <a:bodyPr/>
        <a:lstStyle/>
        <a:p>
          <a:endParaRPr lang="zh-CN" altLang="en-US"/>
        </a:p>
      </dgm:t>
    </dgm:pt>
    <dgm:pt modelId="{A418A7A3-7240-45DA-B38B-FB3DC70D8D77}">
      <dgm:prSet phldrT="[文本]"/>
      <dgm:spPr/>
      <dgm:t>
        <a:bodyPr/>
        <a:lstStyle/>
        <a:p>
          <a:endParaRPr lang="zh-CN" altLang="en-US" dirty="0"/>
        </a:p>
      </dgm:t>
    </dgm:pt>
    <dgm:pt modelId="{3F35E442-FAD3-406A-9AA4-2C70AFCDE2C7}" type="parTrans" cxnId="{0DE8F655-3290-444F-A819-B295822AB26B}">
      <dgm:prSet/>
      <dgm:spPr/>
      <dgm:t>
        <a:bodyPr/>
        <a:lstStyle/>
        <a:p>
          <a:endParaRPr lang="zh-CN" altLang="en-US"/>
        </a:p>
      </dgm:t>
    </dgm:pt>
    <dgm:pt modelId="{93FC3230-394A-4A12-A4F2-CC374548F999}" type="sibTrans" cxnId="{0DE8F655-3290-444F-A819-B295822AB26B}">
      <dgm:prSet/>
      <dgm:spPr/>
      <dgm:t>
        <a:bodyPr/>
        <a:lstStyle/>
        <a:p>
          <a:endParaRPr lang="zh-CN" altLang="en-US"/>
        </a:p>
      </dgm:t>
    </dgm:pt>
    <dgm:pt modelId="{A4C9E1E0-773E-4BEA-B1AB-58A2847224BE}">
      <dgm:prSet/>
      <dgm:spPr/>
      <dgm:t>
        <a:bodyPr/>
        <a:lstStyle/>
        <a:p>
          <a:endParaRPr lang="zh-CN" altLang="en-US" dirty="0"/>
        </a:p>
      </dgm:t>
    </dgm:pt>
    <dgm:pt modelId="{EB43E377-C8E5-4E1A-AC29-3489C4765706}" type="parTrans" cxnId="{3B107828-94D9-4C9F-A896-23980CE26DD1}">
      <dgm:prSet/>
      <dgm:spPr/>
      <dgm:t>
        <a:bodyPr/>
        <a:lstStyle/>
        <a:p>
          <a:endParaRPr lang="zh-CN" altLang="en-US"/>
        </a:p>
      </dgm:t>
    </dgm:pt>
    <dgm:pt modelId="{5B47FE64-96D7-41F7-95A5-94E49A48560E}" type="sibTrans" cxnId="{3B107828-94D9-4C9F-A896-23980CE26DD1}">
      <dgm:prSet/>
      <dgm:spPr/>
      <dgm:t>
        <a:bodyPr/>
        <a:lstStyle/>
        <a:p>
          <a:endParaRPr lang="zh-CN" altLang="en-US"/>
        </a:p>
      </dgm:t>
    </dgm:pt>
    <dgm:pt modelId="{717630EE-DA04-41E0-A03D-92E6B9579DB0}">
      <dgm:prSet phldrT="[文本]" custRadScaleRad="100489" custRadScaleInc="1833"/>
      <dgm:spPr/>
      <dgm:t>
        <a:bodyPr/>
        <a:lstStyle/>
        <a:p>
          <a:endParaRPr lang="zh-CN" altLang="en-US" dirty="0"/>
        </a:p>
      </dgm:t>
    </dgm:pt>
    <dgm:pt modelId="{0BB35F05-B51D-4586-9877-946AAEEEAD4E}" type="parTrans" cxnId="{99EE370B-B00F-4BC7-AC7D-FB956245D2A1}">
      <dgm:prSet/>
      <dgm:spPr/>
      <dgm:t>
        <a:bodyPr/>
        <a:lstStyle/>
        <a:p>
          <a:endParaRPr lang="zh-CN" altLang="en-US"/>
        </a:p>
      </dgm:t>
    </dgm:pt>
    <dgm:pt modelId="{00F65784-8FB3-413E-8977-A4B8943064F0}" type="sibTrans" cxnId="{99EE370B-B00F-4BC7-AC7D-FB956245D2A1}">
      <dgm:prSet/>
      <dgm:spPr/>
      <dgm:t>
        <a:bodyPr/>
        <a:lstStyle/>
        <a:p>
          <a:endParaRPr lang="zh-CN" altLang="en-US"/>
        </a:p>
      </dgm:t>
    </dgm:pt>
    <dgm:pt modelId="{17AEBB7A-0FD2-4460-80A6-00B13B51F3F4}" type="pres">
      <dgm:prSet presAssocID="{DE21C743-EC80-414B-BF83-FBF521B9E8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91CA2E-1384-407E-9F7A-0BB829FD4E24}" type="pres">
      <dgm:prSet presAssocID="{440A6282-B254-422C-8684-53489E7F3CCE}" presName="centerShape" presStyleLbl="node0" presStyleIdx="0" presStyleCnt="1" custScaleX="117990" custScaleY="115840"/>
      <dgm:spPr/>
      <dgm:t>
        <a:bodyPr/>
        <a:lstStyle/>
        <a:p>
          <a:endParaRPr lang="zh-CN" altLang="en-US"/>
        </a:p>
      </dgm:t>
    </dgm:pt>
    <dgm:pt modelId="{AA5B3995-3393-4E98-A24D-DB94630A89CD}" type="pres">
      <dgm:prSet presAssocID="{2229428E-B7D5-4E5A-BD9A-03CC9ADB54D9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29339A55-3512-4B55-A67A-B059ABF8A444}" type="pres">
      <dgm:prSet presAssocID="{2FF2A3D9-EB88-46FE-B78C-724F976E026B}" presName="node" presStyleLbl="node1" presStyleIdx="0" presStyleCnt="5" custScaleX="121949" custRadScaleRad="144481" custRadScaleInc="2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2838-C08D-4DB1-9092-EA8BD23B62A9}" type="pres">
      <dgm:prSet presAssocID="{71283CC7-6290-4271-89EF-045D317C6D24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7F89D29D-373C-47CF-BF3D-7DA86D9963E0}" type="pres">
      <dgm:prSet presAssocID="{93D8610F-0341-407E-9F9D-A8DF5AFA3231}" presName="node" presStyleLbl="node1" presStyleIdx="1" presStyleCnt="5" custScaleX="125195" custScaleY="125159" custRadScaleRad="130837" custRadScaleInc="-374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1106-7D15-4E3A-8886-8B68FD8E6EFF}" type="pres">
      <dgm:prSet presAssocID="{5DA31A68-376E-4D2A-BA19-56BCE39C9ECB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E32577A6-B4E8-43E8-BAFC-01BB3FF4F574}" type="pres">
      <dgm:prSet presAssocID="{59BE318E-24A5-4917-B1DE-D88932946559}" presName="node" presStyleLbl="node1" presStyleIdx="2" presStyleCnt="5" custScaleX="134106" custScaleY="121126" custRadScaleRad="1033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6042C0-D522-40BF-B5D3-066C7B381BB4}" type="pres">
      <dgm:prSet presAssocID="{744F53E1-7214-4DBB-9202-DD7E4DF43F71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C4E01FD7-1D10-4323-A558-0BCD3DD37D92}" type="pres">
      <dgm:prSet presAssocID="{4E335D8E-4F02-495B-B718-7026E8A9683B}" presName="node" presStyleLbl="node1" presStyleIdx="3" presStyleCnt="5" custScaleX="119839" custScaleY="128229" custRadScaleRad="125873" custRadScaleInc="347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5341C-BB7E-4D0C-A1CB-D9A5587E7141}" type="pres">
      <dgm:prSet presAssocID="{68B344CA-D535-4A94-B595-A7F9EE03CBE0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7BBDDAF0-4A18-4870-9553-79BACED9BCFB}" type="pres">
      <dgm:prSet presAssocID="{A3A496D4-3D56-4CF4-893E-1F38968D7550}" presName="node" presStyleLbl="node1" presStyleIdx="4" presStyleCnt="5" custScaleX="120256" custRadScaleRad="141775" custRadScaleInc="-16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AF7457-0437-4FAE-A971-B968CEB37DA3}" srcId="{440A6282-B254-422C-8684-53489E7F3CCE}" destId="{2FF2A3D9-EB88-46FE-B78C-724F976E026B}" srcOrd="0" destOrd="0" parTransId="{2229428E-B7D5-4E5A-BD9A-03CC9ADB54D9}" sibTransId="{768C9519-624E-4728-A8A2-31F1637787EF}"/>
    <dgm:cxn modelId="{8718AD48-34C3-4673-B5A8-D64F1B1CD40B}" type="presOf" srcId="{68B344CA-D535-4A94-B595-A7F9EE03CBE0}" destId="{8775341C-BB7E-4D0C-A1CB-D9A5587E7141}" srcOrd="0" destOrd="0" presId="urn:microsoft.com/office/officeart/2005/8/layout/radial4"/>
    <dgm:cxn modelId="{A3BCDEFD-07FF-4F9D-BF67-48805C6356C7}" type="presOf" srcId="{A3A496D4-3D56-4CF4-893E-1F38968D7550}" destId="{7BBDDAF0-4A18-4870-9553-79BACED9BCFB}" srcOrd="0" destOrd="0" presId="urn:microsoft.com/office/officeart/2005/8/layout/radial4"/>
    <dgm:cxn modelId="{3B107828-94D9-4C9F-A896-23980CE26DD1}" srcId="{DE21C743-EC80-414B-BF83-FBF521B9E867}" destId="{A4C9E1E0-773E-4BEA-B1AB-58A2847224BE}" srcOrd="10" destOrd="0" parTransId="{EB43E377-C8E5-4E1A-AC29-3489C4765706}" sibTransId="{5B47FE64-96D7-41F7-95A5-94E49A48560E}"/>
    <dgm:cxn modelId="{C2877316-94DB-4DA9-B291-64369563A57E}" srcId="{DE21C743-EC80-414B-BF83-FBF521B9E867}" destId="{80B9E9AE-F4CB-40BC-A07B-76C645068360}" srcOrd="2" destOrd="0" parTransId="{55D606EC-C7BA-46B6-9F4A-669960DC8128}" sibTransId="{816C5694-E077-47B7-9935-315FE94F1016}"/>
    <dgm:cxn modelId="{22B3FDB8-16CD-4946-8D95-A9EFA5D4B849}" type="presOf" srcId="{DE21C743-EC80-414B-BF83-FBF521B9E867}" destId="{17AEBB7A-0FD2-4460-80A6-00B13B51F3F4}" srcOrd="0" destOrd="0" presId="urn:microsoft.com/office/officeart/2005/8/layout/radial4"/>
    <dgm:cxn modelId="{51207EF0-1C31-41B9-8B83-67B96E587049}" srcId="{DE21C743-EC80-414B-BF83-FBF521B9E867}" destId="{440A6282-B254-422C-8684-53489E7F3CCE}" srcOrd="0" destOrd="0" parTransId="{B7E57DF8-8F42-4889-A1A6-7D79991225DC}" sibTransId="{4389D12F-C70D-47D7-B455-457F7F6A5925}"/>
    <dgm:cxn modelId="{EF6354D3-FF49-4759-AD90-FFD9B369D584}" srcId="{DE21C743-EC80-414B-BF83-FBF521B9E867}" destId="{AD33AD44-7CA3-4353-BAD7-F57BF2301776}" srcOrd="1" destOrd="0" parTransId="{014E4D79-E191-42ED-8331-5FE32B5067BD}" sibTransId="{AAAD9E89-A48C-4375-ABD1-7AE00E6F9186}"/>
    <dgm:cxn modelId="{3AA234B5-FC90-48B2-8CBD-44961F63A928}" type="presOf" srcId="{2FF2A3D9-EB88-46FE-B78C-724F976E026B}" destId="{29339A55-3512-4B55-A67A-B059ABF8A444}" srcOrd="0" destOrd="0" presId="urn:microsoft.com/office/officeart/2005/8/layout/radial4"/>
    <dgm:cxn modelId="{2E5273FF-CE46-42C7-A2C5-B04EE48481AE}" srcId="{DE21C743-EC80-414B-BF83-FBF521B9E867}" destId="{AD3350A8-8070-4493-92C7-90F07D3CC08E}" srcOrd="5" destOrd="0" parTransId="{FDF02B14-59BB-408C-8705-0B7A7A48335F}" sibTransId="{1C2C2A47-0136-488E-8442-D5167E114689}"/>
    <dgm:cxn modelId="{EABA9FD6-C9C9-4FFC-9E4A-A97DA5D18938}" srcId="{DE21C743-EC80-414B-BF83-FBF521B9E867}" destId="{DA22FBB0-28D4-40FB-A05D-48426871F4B7}" srcOrd="4" destOrd="0" parTransId="{3B1DCFB9-A494-423B-873D-F79F6B6440EA}" sibTransId="{82A870D5-E1EF-4681-85A1-5BF1A2C53F9C}"/>
    <dgm:cxn modelId="{82EF25BB-190F-4D3E-BB3B-EB60A3D25EE2}" type="presOf" srcId="{2229428E-B7D5-4E5A-BD9A-03CC9ADB54D9}" destId="{AA5B3995-3393-4E98-A24D-DB94630A89CD}" srcOrd="0" destOrd="0" presId="urn:microsoft.com/office/officeart/2005/8/layout/radial4"/>
    <dgm:cxn modelId="{3697D53E-1105-454F-8671-7F4B7C9F5373}" srcId="{DE21C743-EC80-414B-BF83-FBF521B9E867}" destId="{431B0201-D8A3-48FE-B19C-11EF9AEB1BD6}" srcOrd="8" destOrd="0" parTransId="{3E245666-6B15-4005-ADF4-8B87A0CDA4CC}" sibTransId="{7E1CAFBC-175A-48AE-A393-7C4F1A1A0CAF}"/>
    <dgm:cxn modelId="{6DB562ED-DE46-4CDF-8CDA-4D1D36B87211}" srcId="{DE21C743-EC80-414B-BF83-FBF521B9E867}" destId="{3724DDA9-B94A-40EA-889E-C58970BDDA80}" srcOrd="6" destOrd="0" parTransId="{A33F1C88-947F-428F-9350-CEC32EEAEFFB}" sibTransId="{9837D501-7120-413F-8F97-54418BB41F5C}"/>
    <dgm:cxn modelId="{F8428875-D2AA-4553-A6ED-CB0001B926A0}" type="presOf" srcId="{440A6282-B254-422C-8684-53489E7F3CCE}" destId="{4C91CA2E-1384-407E-9F7A-0BB829FD4E24}" srcOrd="0" destOrd="0" presId="urn:microsoft.com/office/officeart/2005/8/layout/radial4"/>
    <dgm:cxn modelId="{62CF1279-8C61-40C1-A6BC-5DF929869C83}" type="presOf" srcId="{4E335D8E-4F02-495B-B718-7026E8A9683B}" destId="{C4E01FD7-1D10-4323-A558-0BCD3DD37D92}" srcOrd="0" destOrd="0" presId="urn:microsoft.com/office/officeart/2005/8/layout/radial4"/>
    <dgm:cxn modelId="{F6BF2736-09AC-4486-8248-ECEA56D80937}" type="presOf" srcId="{5DA31A68-376E-4D2A-BA19-56BCE39C9ECB}" destId="{B8D91106-7D15-4E3A-8886-8B68FD8E6EFF}" srcOrd="0" destOrd="0" presId="urn:microsoft.com/office/officeart/2005/8/layout/radial4"/>
    <dgm:cxn modelId="{8799262F-1EA2-4DE4-8ABF-9FAA095972F0}" srcId="{440A6282-B254-422C-8684-53489E7F3CCE}" destId="{93D8610F-0341-407E-9F9D-A8DF5AFA3231}" srcOrd="1" destOrd="0" parTransId="{71283CC7-6290-4271-89EF-045D317C6D24}" sibTransId="{25F6E14A-7725-474C-9884-D1425615A817}"/>
    <dgm:cxn modelId="{99EE370B-B00F-4BC7-AC7D-FB956245D2A1}" srcId="{DE21C743-EC80-414B-BF83-FBF521B9E867}" destId="{717630EE-DA04-41E0-A03D-92E6B9579DB0}" srcOrd="11" destOrd="0" parTransId="{0BB35F05-B51D-4586-9877-946AAEEEAD4E}" sibTransId="{00F65784-8FB3-413E-8977-A4B8943064F0}"/>
    <dgm:cxn modelId="{5B405283-94BD-4CF9-9772-C056A7388ECD}" srcId="{440A6282-B254-422C-8684-53489E7F3CCE}" destId="{4E335D8E-4F02-495B-B718-7026E8A9683B}" srcOrd="3" destOrd="0" parTransId="{744F53E1-7214-4DBB-9202-DD7E4DF43F71}" sibTransId="{1B6B7B0E-EA7E-4E44-8670-96E9DC7FB58B}"/>
    <dgm:cxn modelId="{0149E9B7-B678-428B-BF66-D5D065134EED}" srcId="{440A6282-B254-422C-8684-53489E7F3CCE}" destId="{A3A496D4-3D56-4CF4-893E-1F38968D7550}" srcOrd="4" destOrd="0" parTransId="{68B344CA-D535-4A94-B595-A7F9EE03CBE0}" sibTransId="{5D03F325-653D-4BD9-8C00-D63B6983D47D}"/>
    <dgm:cxn modelId="{0DE8F655-3290-444F-A819-B295822AB26B}" srcId="{DE21C743-EC80-414B-BF83-FBF521B9E867}" destId="{A418A7A3-7240-45DA-B38B-FB3DC70D8D77}" srcOrd="9" destOrd="0" parTransId="{3F35E442-FAD3-406A-9AA4-2C70AFCDE2C7}" sibTransId="{93FC3230-394A-4A12-A4F2-CC374548F999}"/>
    <dgm:cxn modelId="{459008A8-3979-4F8E-9DE1-82DFEF864E95}" srcId="{440A6282-B254-422C-8684-53489E7F3CCE}" destId="{59BE318E-24A5-4917-B1DE-D88932946559}" srcOrd="2" destOrd="0" parTransId="{5DA31A68-376E-4D2A-BA19-56BCE39C9ECB}" sibTransId="{FEEA6052-B86F-43C6-8A1E-A97BE8BC9ACE}"/>
    <dgm:cxn modelId="{BE4C23DD-3EB7-4AA1-BDA3-C01671C2713D}" type="presOf" srcId="{93D8610F-0341-407E-9F9D-A8DF5AFA3231}" destId="{7F89D29D-373C-47CF-BF3D-7DA86D9963E0}" srcOrd="0" destOrd="0" presId="urn:microsoft.com/office/officeart/2005/8/layout/radial4"/>
    <dgm:cxn modelId="{52F94711-C8BF-493C-A036-F58DBE52239C}" type="presOf" srcId="{744F53E1-7214-4DBB-9202-DD7E4DF43F71}" destId="{9B6042C0-D522-40BF-B5D3-066C7B381BB4}" srcOrd="0" destOrd="0" presId="urn:microsoft.com/office/officeart/2005/8/layout/radial4"/>
    <dgm:cxn modelId="{2FBB42B2-1F8F-4CD8-90B3-EEE4EC1D88A2}" type="presOf" srcId="{59BE318E-24A5-4917-B1DE-D88932946559}" destId="{E32577A6-B4E8-43E8-BAFC-01BB3FF4F574}" srcOrd="0" destOrd="0" presId="urn:microsoft.com/office/officeart/2005/8/layout/radial4"/>
    <dgm:cxn modelId="{9A8DA509-25A8-4592-883D-673747FAEB49}" srcId="{DE21C743-EC80-414B-BF83-FBF521B9E867}" destId="{29724767-31C0-4248-B831-A22ECF1AE864}" srcOrd="7" destOrd="0" parTransId="{0F2D6D3E-EB18-436F-AA8D-E32517133534}" sibTransId="{8C0C9CC5-6813-4EA3-A3EC-82C39DCDA97B}"/>
    <dgm:cxn modelId="{534525C4-0882-423D-9FB2-15F5460E828E}" srcId="{DE21C743-EC80-414B-BF83-FBF521B9E867}" destId="{309EBDBD-CC70-456B-A753-24DAC4111022}" srcOrd="3" destOrd="0" parTransId="{5E75F5F1-5D18-41F6-873D-23387AB6F3F9}" sibTransId="{67643DD1-3E89-4FA0-A861-C7E8FB126A15}"/>
    <dgm:cxn modelId="{BF3B9435-B4A2-48B7-A515-68D4C9034620}" type="presOf" srcId="{71283CC7-6290-4271-89EF-045D317C6D24}" destId="{D1E12838-C08D-4DB1-9092-EA8BD23B62A9}" srcOrd="0" destOrd="0" presId="urn:microsoft.com/office/officeart/2005/8/layout/radial4"/>
    <dgm:cxn modelId="{B17F7D9A-47CF-4A48-A90E-C8ADD2913523}" type="presParOf" srcId="{17AEBB7A-0FD2-4460-80A6-00B13B51F3F4}" destId="{4C91CA2E-1384-407E-9F7A-0BB829FD4E24}" srcOrd="0" destOrd="0" presId="urn:microsoft.com/office/officeart/2005/8/layout/radial4"/>
    <dgm:cxn modelId="{0310E644-4967-4025-8975-81C55726E2AD}" type="presParOf" srcId="{17AEBB7A-0FD2-4460-80A6-00B13B51F3F4}" destId="{AA5B3995-3393-4E98-A24D-DB94630A89CD}" srcOrd="1" destOrd="0" presId="urn:microsoft.com/office/officeart/2005/8/layout/radial4"/>
    <dgm:cxn modelId="{69178357-87F7-41B4-BBE2-D381D6AD294E}" type="presParOf" srcId="{17AEBB7A-0FD2-4460-80A6-00B13B51F3F4}" destId="{29339A55-3512-4B55-A67A-B059ABF8A444}" srcOrd="2" destOrd="0" presId="urn:microsoft.com/office/officeart/2005/8/layout/radial4"/>
    <dgm:cxn modelId="{584C1D68-FB3E-4D95-821C-15064BB20420}" type="presParOf" srcId="{17AEBB7A-0FD2-4460-80A6-00B13B51F3F4}" destId="{D1E12838-C08D-4DB1-9092-EA8BD23B62A9}" srcOrd="3" destOrd="0" presId="urn:microsoft.com/office/officeart/2005/8/layout/radial4"/>
    <dgm:cxn modelId="{C835A95C-1141-432F-9F0C-5228D267A84D}" type="presParOf" srcId="{17AEBB7A-0FD2-4460-80A6-00B13B51F3F4}" destId="{7F89D29D-373C-47CF-BF3D-7DA86D9963E0}" srcOrd="4" destOrd="0" presId="urn:microsoft.com/office/officeart/2005/8/layout/radial4"/>
    <dgm:cxn modelId="{D6CEA491-B623-4E9F-896D-AB7615F707B8}" type="presParOf" srcId="{17AEBB7A-0FD2-4460-80A6-00B13B51F3F4}" destId="{B8D91106-7D15-4E3A-8886-8B68FD8E6EFF}" srcOrd="5" destOrd="0" presId="urn:microsoft.com/office/officeart/2005/8/layout/radial4"/>
    <dgm:cxn modelId="{84DE652A-272D-4852-AD09-72DB724DA548}" type="presParOf" srcId="{17AEBB7A-0FD2-4460-80A6-00B13B51F3F4}" destId="{E32577A6-B4E8-43E8-BAFC-01BB3FF4F574}" srcOrd="6" destOrd="0" presId="urn:microsoft.com/office/officeart/2005/8/layout/radial4"/>
    <dgm:cxn modelId="{55FF590D-242A-4FD1-AF02-47FE69BCFAC6}" type="presParOf" srcId="{17AEBB7A-0FD2-4460-80A6-00B13B51F3F4}" destId="{9B6042C0-D522-40BF-B5D3-066C7B381BB4}" srcOrd="7" destOrd="0" presId="urn:microsoft.com/office/officeart/2005/8/layout/radial4"/>
    <dgm:cxn modelId="{C6C16D71-2F9D-4380-8DB8-0D061DEF5DA6}" type="presParOf" srcId="{17AEBB7A-0FD2-4460-80A6-00B13B51F3F4}" destId="{C4E01FD7-1D10-4323-A558-0BCD3DD37D92}" srcOrd="8" destOrd="0" presId="urn:microsoft.com/office/officeart/2005/8/layout/radial4"/>
    <dgm:cxn modelId="{0E4A48F7-828E-41D6-92D3-8DEF5AF9251A}" type="presParOf" srcId="{17AEBB7A-0FD2-4460-80A6-00B13B51F3F4}" destId="{8775341C-BB7E-4D0C-A1CB-D9A5587E7141}" srcOrd="9" destOrd="0" presId="urn:microsoft.com/office/officeart/2005/8/layout/radial4"/>
    <dgm:cxn modelId="{0BF21D87-77DB-4873-95E2-C37258BD8298}" type="presParOf" srcId="{17AEBB7A-0FD2-4460-80A6-00B13B51F3F4}" destId="{7BBDDAF0-4A18-4870-9553-79BACED9BCF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E43D9-415C-4FD7-AF60-44C50EAB1308}">
      <dsp:nvSpPr>
        <dsp:cNvPr id="0" name=""/>
        <dsp:cNvSpPr/>
      </dsp:nvSpPr>
      <dsp:spPr>
        <a:xfrm>
          <a:off x="6047260" y="2381432"/>
          <a:ext cx="2062160" cy="680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264"/>
              </a:lnTo>
              <a:lnTo>
                <a:pt x="2062160" y="611264"/>
              </a:lnTo>
              <a:lnTo>
                <a:pt x="2062160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AF68E-D389-4101-B898-D2F08AC2DA44}">
      <dsp:nvSpPr>
        <dsp:cNvPr id="0" name=""/>
        <dsp:cNvSpPr/>
      </dsp:nvSpPr>
      <dsp:spPr>
        <a:xfrm>
          <a:off x="6047260" y="2381432"/>
          <a:ext cx="740263" cy="680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264"/>
              </a:lnTo>
              <a:lnTo>
                <a:pt x="740263" y="611264"/>
              </a:lnTo>
              <a:lnTo>
                <a:pt x="740263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C2D50-5660-410F-A9D1-8853BAE68DE4}">
      <dsp:nvSpPr>
        <dsp:cNvPr id="0" name=""/>
        <dsp:cNvSpPr/>
      </dsp:nvSpPr>
      <dsp:spPr>
        <a:xfrm>
          <a:off x="5434106" y="2381432"/>
          <a:ext cx="613153" cy="680844"/>
        </a:xfrm>
        <a:custGeom>
          <a:avLst/>
          <a:gdLst/>
          <a:ahLst/>
          <a:cxnLst/>
          <a:rect l="0" t="0" r="0" b="0"/>
          <a:pathLst>
            <a:path>
              <a:moveTo>
                <a:pt x="613153" y="0"/>
              </a:moveTo>
              <a:lnTo>
                <a:pt x="613153" y="611264"/>
              </a:lnTo>
              <a:lnTo>
                <a:pt x="0" y="611264"/>
              </a:lnTo>
              <a:lnTo>
                <a:pt x="0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353B0-0AF7-4E51-8FFE-B237ABA6D63A}">
      <dsp:nvSpPr>
        <dsp:cNvPr id="0" name=""/>
        <dsp:cNvSpPr/>
      </dsp:nvSpPr>
      <dsp:spPr>
        <a:xfrm>
          <a:off x="4210150" y="2381432"/>
          <a:ext cx="1837110" cy="680844"/>
        </a:xfrm>
        <a:custGeom>
          <a:avLst/>
          <a:gdLst/>
          <a:ahLst/>
          <a:cxnLst/>
          <a:rect l="0" t="0" r="0" b="0"/>
          <a:pathLst>
            <a:path>
              <a:moveTo>
                <a:pt x="1837110" y="0"/>
              </a:moveTo>
              <a:lnTo>
                <a:pt x="1837110" y="611264"/>
              </a:lnTo>
              <a:lnTo>
                <a:pt x="0" y="611264"/>
              </a:lnTo>
              <a:lnTo>
                <a:pt x="0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BF3C5-D37B-4728-8BC3-87F08EAE8005}">
      <dsp:nvSpPr>
        <dsp:cNvPr id="0" name=""/>
        <dsp:cNvSpPr/>
      </dsp:nvSpPr>
      <dsp:spPr>
        <a:xfrm>
          <a:off x="4120885" y="792810"/>
          <a:ext cx="1926375" cy="72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529"/>
              </a:lnTo>
              <a:lnTo>
                <a:pt x="1926375" y="658529"/>
              </a:lnTo>
              <a:lnTo>
                <a:pt x="1926375" y="7281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8D56A-8A13-4003-81A0-23AB83D6E4F2}">
      <dsp:nvSpPr>
        <dsp:cNvPr id="0" name=""/>
        <dsp:cNvSpPr/>
      </dsp:nvSpPr>
      <dsp:spPr>
        <a:xfrm>
          <a:off x="1753573" y="2423893"/>
          <a:ext cx="1252073" cy="680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264"/>
              </a:lnTo>
              <a:lnTo>
                <a:pt x="1252073" y="611264"/>
              </a:lnTo>
              <a:lnTo>
                <a:pt x="1252073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0D89-2EF0-405C-9908-1818EFB613A2}">
      <dsp:nvSpPr>
        <dsp:cNvPr id="0" name=""/>
        <dsp:cNvSpPr/>
      </dsp:nvSpPr>
      <dsp:spPr>
        <a:xfrm>
          <a:off x="1707853" y="2423893"/>
          <a:ext cx="91440" cy="680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264"/>
              </a:lnTo>
              <a:lnTo>
                <a:pt x="72345" y="611264"/>
              </a:lnTo>
              <a:lnTo>
                <a:pt x="72345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AA47F-F7DC-466D-8C02-5FC9A63CA32A}">
      <dsp:nvSpPr>
        <dsp:cNvPr id="0" name=""/>
        <dsp:cNvSpPr/>
      </dsp:nvSpPr>
      <dsp:spPr>
        <a:xfrm>
          <a:off x="530371" y="2423893"/>
          <a:ext cx="1223201" cy="680844"/>
        </a:xfrm>
        <a:custGeom>
          <a:avLst/>
          <a:gdLst/>
          <a:ahLst/>
          <a:cxnLst/>
          <a:rect l="0" t="0" r="0" b="0"/>
          <a:pathLst>
            <a:path>
              <a:moveTo>
                <a:pt x="1223201" y="0"/>
              </a:moveTo>
              <a:lnTo>
                <a:pt x="1223201" y="611264"/>
              </a:lnTo>
              <a:lnTo>
                <a:pt x="0" y="611264"/>
              </a:lnTo>
              <a:lnTo>
                <a:pt x="0" y="6808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22EA-4509-4918-B3A7-889470B7B7B3}">
      <dsp:nvSpPr>
        <dsp:cNvPr id="0" name=""/>
        <dsp:cNvSpPr/>
      </dsp:nvSpPr>
      <dsp:spPr>
        <a:xfrm>
          <a:off x="1753573" y="792810"/>
          <a:ext cx="2367312" cy="728108"/>
        </a:xfrm>
        <a:custGeom>
          <a:avLst/>
          <a:gdLst/>
          <a:ahLst/>
          <a:cxnLst/>
          <a:rect l="0" t="0" r="0" b="0"/>
          <a:pathLst>
            <a:path>
              <a:moveTo>
                <a:pt x="2367312" y="0"/>
              </a:moveTo>
              <a:lnTo>
                <a:pt x="2367312" y="658529"/>
              </a:lnTo>
              <a:lnTo>
                <a:pt x="0" y="658529"/>
              </a:lnTo>
              <a:lnTo>
                <a:pt x="0" y="7281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FC9A2-C173-46CE-9320-7784B108BF1F}">
      <dsp:nvSpPr>
        <dsp:cNvPr id="0" name=""/>
        <dsp:cNvSpPr/>
      </dsp:nvSpPr>
      <dsp:spPr>
        <a:xfrm>
          <a:off x="3212486" y="146312"/>
          <a:ext cx="1816798" cy="64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2640B-77D1-4841-B9A5-8589721FD5F5}">
      <dsp:nvSpPr>
        <dsp:cNvPr id="0" name=""/>
        <dsp:cNvSpPr/>
      </dsp:nvSpPr>
      <dsp:spPr>
        <a:xfrm>
          <a:off x="3295939" y="225593"/>
          <a:ext cx="1816798" cy="64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C&amp;B</a:t>
          </a:r>
          <a:endParaRPr lang="en-US" sz="2400" kern="1200" dirty="0"/>
        </a:p>
      </dsp:txBody>
      <dsp:txXfrm>
        <a:off x="3314874" y="244528"/>
        <a:ext cx="1778928" cy="608627"/>
      </dsp:txXfrm>
    </dsp:sp>
    <dsp:sp modelId="{DA64D15F-D8AD-4DF5-909B-DC13C9A37F3E}">
      <dsp:nvSpPr>
        <dsp:cNvPr id="0" name=""/>
        <dsp:cNvSpPr/>
      </dsp:nvSpPr>
      <dsp:spPr>
        <a:xfrm>
          <a:off x="678546" y="1520918"/>
          <a:ext cx="2150053" cy="902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D29D3-F3FF-4117-9A45-5AB820D2A5C4}">
      <dsp:nvSpPr>
        <dsp:cNvPr id="0" name=""/>
        <dsp:cNvSpPr/>
      </dsp:nvSpPr>
      <dsp:spPr>
        <a:xfrm>
          <a:off x="761999" y="1600199"/>
          <a:ext cx="2150053" cy="902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Compensation</a:t>
          </a:r>
          <a:endParaRPr lang="en-US" sz="2000" b="0" kern="1200" dirty="0"/>
        </a:p>
      </dsp:txBody>
      <dsp:txXfrm>
        <a:off x="788446" y="1626646"/>
        <a:ext cx="2097159" cy="850080"/>
      </dsp:txXfrm>
    </dsp:sp>
    <dsp:sp modelId="{ED09D807-BC74-4202-9D9B-535CA55ED5E0}">
      <dsp:nvSpPr>
        <dsp:cNvPr id="0" name=""/>
        <dsp:cNvSpPr/>
      </dsp:nvSpPr>
      <dsp:spPr>
        <a:xfrm>
          <a:off x="685" y="3104737"/>
          <a:ext cx="1059370" cy="861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6E096-5DD6-4BA3-AA5F-7D3F9F92C680}">
      <dsp:nvSpPr>
        <dsp:cNvPr id="0" name=""/>
        <dsp:cNvSpPr/>
      </dsp:nvSpPr>
      <dsp:spPr>
        <a:xfrm>
          <a:off x="84139" y="3184018"/>
          <a:ext cx="1059370" cy="861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Base salary</a:t>
          </a:r>
          <a:endParaRPr lang="en-US" sz="1200" b="1" kern="1200" dirty="0"/>
        </a:p>
      </dsp:txBody>
      <dsp:txXfrm>
        <a:off x="109374" y="3209253"/>
        <a:ext cx="1008900" cy="811106"/>
      </dsp:txXfrm>
    </dsp:sp>
    <dsp:sp modelId="{C4E75AEF-E558-4888-A265-3119367DE952}">
      <dsp:nvSpPr>
        <dsp:cNvPr id="0" name=""/>
        <dsp:cNvSpPr/>
      </dsp:nvSpPr>
      <dsp:spPr>
        <a:xfrm>
          <a:off x="1226963" y="3104737"/>
          <a:ext cx="1106470" cy="87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128EF-621B-4D8B-8071-D251CA522C77}">
      <dsp:nvSpPr>
        <dsp:cNvPr id="0" name=""/>
        <dsp:cNvSpPr/>
      </dsp:nvSpPr>
      <dsp:spPr>
        <a:xfrm>
          <a:off x="1310416" y="3184018"/>
          <a:ext cx="1106470" cy="872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Allowance                    </a:t>
          </a:r>
          <a:endParaRPr lang="en-US" sz="1200" b="1" kern="1200" dirty="0"/>
        </a:p>
      </dsp:txBody>
      <dsp:txXfrm>
        <a:off x="1335976" y="3209578"/>
        <a:ext cx="1055350" cy="821559"/>
      </dsp:txXfrm>
    </dsp:sp>
    <dsp:sp modelId="{05A3B6E3-C2BC-4942-AE34-20E1DE5EE0E7}">
      <dsp:nvSpPr>
        <dsp:cNvPr id="0" name=""/>
        <dsp:cNvSpPr/>
      </dsp:nvSpPr>
      <dsp:spPr>
        <a:xfrm>
          <a:off x="2500341" y="3104737"/>
          <a:ext cx="1010610" cy="854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229B61-56BC-4C0A-8C23-D3C836C587CE}">
      <dsp:nvSpPr>
        <dsp:cNvPr id="0" name=""/>
        <dsp:cNvSpPr/>
      </dsp:nvSpPr>
      <dsp:spPr>
        <a:xfrm>
          <a:off x="2583794" y="3184018"/>
          <a:ext cx="1010610" cy="854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Bonus</a:t>
          </a:r>
          <a:endParaRPr lang="en-US" sz="1200" b="1" kern="1200" dirty="0"/>
        </a:p>
      </dsp:txBody>
      <dsp:txXfrm>
        <a:off x="2608835" y="3209059"/>
        <a:ext cx="960528" cy="804874"/>
      </dsp:txXfrm>
    </dsp:sp>
    <dsp:sp modelId="{A3F51BE7-A21F-434F-AB6A-E304BD052604}">
      <dsp:nvSpPr>
        <dsp:cNvPr id="0" name=""/>
        <dsp:cNvSpPr/>
      </dsp:nvSpPr>
      <dsp:spPr>
        <a:xfrm>
          <a:off x="4945750" y="1520918"/>
          <a:ext cx="2203019" cy="860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AA1EF-F044-401C-A660-AB244E4D946D}">
      <dsp:nvSpPr>
        <dsp:cNvPr id="0" name=""/>
        <dsp:cNvSpPr/>
      </dsp:nvSpPr>
      <dsp:spPr>
        <a:xfrm>
          <a:off x="5029204" y="1600199"/>
          <a:ext cx="2203019" cy="860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Benefit</a:t>
          </a:r>
          <a:endParaRPr lang="en-US" sz="2000" kern="1200" dirty="0"/>
        </a:p>
      </dsp:txBody>
      <dsp:txXfrm>
        <a:off x="5054408" y="1625403"/>
        <a:ext cx="2152611" cy="810105"/>
      </dsp:txXfrm>
    </dsp:sp>
    <dsp:sp modelId="{D8581907-539F-4EA7-8844-BE573A5C9603}">
      <dsp:nvSpPr>
        <dsp:cNvPr id="0" name=""/>
        <dsp:cNvSpPr/>
      </dsp:nvSpPr>
      <dsp:spPr>
        <a:xfrm>
          <a:off x="3677858" y="3062276"/>
          <a:ext cx="1064583" cy="903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B9951-7F12-496D-B279-E797554BE84E}">
      <dsp:nvSpPr>
        <dsp:cNvPr id="0" name=""/>
        <dsp:cNvSpPr/>
      </dsp:nvSpPr>
      <dsp:spPr>
        <a:xfrm>
          <a:off x="3761312" y="3141557"/>
          <a:ext cx="1064583" cy="90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Social insurance</a:t>
          </a:r>
          <a:endParaRPr lang="en-US" sz="1200" b="1" kern="1200" dirty="0"/>
        </a:p>
      </dsp:txBody>
      <dsp:txXfrm>
        <a:off x="3787787" y="3168032"/>
        <a:ext cx="1011633" cy="850959"/>
      </dsp:txXfrm>
    </dsp:sp>
    <dsp:sp modelId="{A2B7321A-7025-4D3E-81DE-00CD031E6894}">
      <dsp:nvSpPr>
        <dsp:cNvPr id="0" name=""/>
        <dsp:cNvSpPr/>
      </dsp:nvSpPr>
      <dsp:spPr>
        <a:xfrm>
          <a:off x="4909348" y="3062276"/>
          <a:ext cx="1049516" cy="921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B3CB41-0F8F-4BF7-AE6C-F90B598D9673}">
      <dsp:nvSpPr>
        <dsp:cNvPr id="0" name=""/>
        <dsp:cNvSpPr/>
      </dsp:nvSpPr>
      <dsp:spPr>
        <a:xfrm>
          <a:off x="4992802" y="3141557"/>
          <a:ext cx="1049516" cy="921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Housing fund</a:t>
          </a:r>
          <a:endParaRPr lang="en-US" sz="1200" b="1" kern="1200" dirty="0"/>
        </a:p>
      </dsp:txBody>
      <dsp:txXfrm>
        <a:off x="5019796" y="3168551"/>
        <a:ext cx="995528" cy="867668"/>
      </dsp:txXfrm>
    </dsp:sp>
    <dsp:sp modelId="{4DD894CB-D956-4B28-9F3A-3C7DADD0A20D}">
      <dsp:nvSpPr>
        <dsp:cNvPr id="0" name=""/>
        <dsp:cNvSpPr/>
      </dsp:nvSpPr>
      <dsp:spPr>
        <a:xfrm>
          <a:off x="6125772" y="3062276"/>
          <a:ext cx="1323503" cy="889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97019A-8ACC-45FF-8803-C59FA41AD5D1}">
      <dsp:nvSpPr>
        <dsp:cNvPr id="0" name=""/>
        <dsp:cNvSpPr/>
      </dsp:nvSpPr>
      <dsp:spPr>
        <a:xfrm>
          <a:off x="6209225" y="3141557"/>
          <a:ext cx="1323503" cy="889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Supplemental  medical insurance</a:t>
          </a:r>
          <a:endParaRPr lang="en-US" sz="1200" b="1" kern="1200" dirty="0"/>
        </a:p>
      </dsp:txBody>
      <dsp:txXfrm>
        <a:off x="6235264" y="3167596"/>
        <a:ext cx="1271425" cy="836951"/>
      </dsp:txXfrm>
    </dsp:sp>
    <dsp:sp modelId="{5BF6CAB3-E6F4-477B-A0A9-7C10ECE80A0B}">
      <dsp:nvSpPr>
        <dsp:cNvPr id="0" name=""/>
        <dsp:cNvSpPr/>
      </dsp:nvSpPr>
      <dsp:spPr>
        <a:xfrm>
          <a:off x="7616182" y="3062276"/>
          <a:ext cx="986478" cy="8653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6765D-B059-4BC5-95BF-9C70F4D928DD}">
      <dsp:nvSpPr>
        <dsp:cNvPr id="0" name=""/>
        <dsp:cNvSpPr/>
      </dsp:nvSpPr>
      <dsp:spPr>
        <a:xfrm>
          <a:off x="7699636" y="3141557"/>
          <a:ext cx="986478" cy="865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Others</a:t>
          </a:r>
          <a:endParaRPr lang="en-US" sz="1200" b="1" kern="1200" dirty="0"/>
        </a:p>
      </dsp:txBody>
      <dsp:txXfrm>
        <a:off x="7724981" y="3166902"/>
        <a:ext cx="935788" cy="814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90E9-8F34-4EC7-9358-DC2F728AA877}">
      <dsp:nvSpPr>
        <dsp:cNvPr id="0" name=""/>
        <dsp:cNvSpPr/>
      </dsp:nvSpPr>
      <dsp:spPr>
        <a:xfrm>
          <a:off x="738329" y="0"/>
          <a:ext cx="4314483" cy="431448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C49A5-7B50-4E6C-932D-B555699332F4}">
      <dsp:nvSpPr>
        <dsp:cNvPr id="0" name=""/>
        <dsp:cNvSpPr/>
      </dsp:nvSpPr>
      <dsp:spPr>
        <a:xfrm>
          <a:off x="2895570" y="433765"/>
          <a:ext cx="2804413" cy="10213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Base Salary</a:t>
          </a:r>
          <a:endParaRPr lang="zh-CN" altLang="en-US" sz="3500" kern="1200" dirty="0"/>
        </a:p>
      </dsp:txBody>
      <dsp:txXfrm>
        <a:off x="2945427" y="483622"/>
        <a:ext cx="2704699" cy="921605"/>
      </dsp:txXfrm>
    </dsp:sp>
    <dsp:sp modelId="{976CA328-6515-4C9B-83E1-1C1E32464E42}">
      <dsp:nvSpPr>
        <dsp:cNvPr id="0" name=""/>
        <dsp:cNvSpPr/>
      </dsp:nvSpPr>
      <dsp:spPr>
        <a:xfrm>
          <a:off x="2895570" y="1582749"/>
          <a:ext cx="2804413" cy="10213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Allowance</a:t>
          </a:r>
          <a:endParaRPr lang="zh-CN" altLang="en-US" sz="3500" kern="1200" dirty="0"/>
        </a:p>
      </dsp:txBody>
      <dsp:txXfrm>
        <a:off x="2945427" y="1632606"/>
        <a:ext cx="2704699" cy="921605"/>
      </dsp:txXfrm>
    </dsp:sp>
    <dsp:sp modelId="{40D3475D-97BB-48CB-A03D-3EFA23A72D6B}">
      <dsp:nvSpPr>
        <dsp:cNvPr id="0" name=""/>
        <dsp:cNvSpPr/>
      </dsp:nvSpPr>
      <dsp:spPr>
        <a:xfrm>
          <a:off x="2895570" y="2731733"/>
          <a:ext cx="2804413" cy="10213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Bonus</a:t>
          </a:r>
          <a:endParaRPr lang="zh-CN" altLang="en-US" sz="3500" kern="1200" dirty="0"/>
        </a:p>
      </dsp:txBody>
      <dsp:txXfrm>
        <a:off x="2945427" y="2781590"/>
        <a:ext cx="2704699" cy="921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90E9-8F34-4EC7-9358-DC2F728AA877}">
      <dsp:nvSpPr>
        <dsp:cNvPr id="0" name=""/>
        <dsp:cNvSpPr/>
      </dsp:nvSpPr>
      <dsp:spPr>
        <a:xfrm>
          <a:off x="738329" y="0"/>
          <a:ext cx="4314483" cy="431448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C49A5-7B50-4E6C-932D-B555699332F4}">
      <dsp:nvSpPr>
        <dsp:cNvPr id="0" name=""/>
        <dsp:cNvSpPr/>
      </dsp:nvSpPr>
      <dsp:spPr>
        <a:xfrm>
          <a:off x="2895570" y="431869"/>
          <a:ext cx="2804413" cy="613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Social Insurance</a:t>
          </a:r>
          <a:endParaRPr lang="zh-CN" altLang="en-US" sz="1700" b="1" kern="1200" dirty="0"/>
        </a:p>
      </dsp:txBody>
      <dsp:txXfrm>
        <a:off x="2925517" y="461816"/>
        <a:ext cx="2744519" cy="553571"/>
      </dsp:txXfrm>
    </dsp:sp>
    <dsp:sp modelId="{976CA328-6515-4C9B-83E1-1C1E32464E42}">
      <dsp:nvSpPr>
        <dsp:cNvPr id="0" name=""/>
        <dsp:cNvSpPr/>
      </dsp:nvSpPr>
      <dsp:spPr>
        <a:xfrm>
          <a:off x="2895570" y="1122018"/>
          <a:ext cx="2804413" cy="613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Housing Fund</a:t>
          </a:r>
          <a:endParaRPr lang="zh-CN" altLang="en-US" sz="1700" b="1" kern="1200" dirty="0"/>
        </a:p>
      </dsp:txBody>
      <dsp:txXfrm>
        <a:off x="2925517" y="1151965"/>
        <a:ext cx="2744519" cy="553571"/>
      </dsp:txXfrm>
    </dsp:sp>
    <dsp:sp modelId="{0D79126B-CD64-4165-B65D-EBAC03BFD925}">
      <dsp:nvSpPr>
        <dsp:cNvPr id="0" name=""/>
        <dsp:cNvSpPr/>
      </dsp:nvSpPr>
      <dsp:spPr>
        <a:xfrm>
          <a:off x="2895570" y="1812167"/>
          <a:ext cx="2804413" cy="613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ea typeface="宋体" pitchFamily="2" charset="-122"/>
            </a:rPr>
            <a:t>Supplemental Insurance</a:t>
          </a:r>
          <a:endParaRPr lang="zh-CN" altLang="en-US" sz="1700" b="1" kern="1200" dirty="0"/>
        </a:p>
      </dsp:txBody>
      <dsp:txXfrm>
        <a:off x="2925517" y="1842114"/>
        <a:ext cx="2744519" cy="553571"/>
      </dsp:txXfrm>
    </dsp:sp>
    <dsp:sp modelId="{79B9B161-46E6-4A9E-B773-401680464C09}">
      <dsp:nvSpPr>
        <dsp:cNvPr id="0" name=""/>
        <dsp:cNvSpPr/>
      </dsp:nvSpPr>
      <dsp:spPr>
        <a:xfrm>
          <a:off x="2895570" y="2502315"/>
          <a:ext cx="2804413" cy="613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Vacation</a:t>
          </a:r>
          <a:endParaRPr lang="zh-CN" altLang="en-US" sz="1700" b="1" kern="1200" dirty="0"/>
        </a:p>
      </dsp:txBody>
      <dsp:txXfrm>
        <a:off x="2925517" y="2532262"/>
        <a:ext cx="2744519" cy="553571"/>
      </dsp:txXfrm>
    </dsp:sp>
    <dsp:sp modelId="{069082FD-334E-4B26-962B-0F791A81DE32}">
      <dsp:nvSpPr>
        <dsp:cNvPr id="0" name=""/>
        <dsp:cNvSpPr/>
      </dsp:nvSpPr>
      <dsp:spPr>
        <a:xfrm>
          <a:off x="2895570" y="3192464"/>
          <a:ext cx="2804413" cy="6134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Others</a:t>
          </a:r>
          <a:endParaRPr lang="zh-CN" altLang="en-US" sz="1700" b="1" kern="1200" dirty="0"/>
        </a:p>
      </dsp:txBody>
      <dsp:txXfrm>
        <a:off x="2925517" y="3222411"/>
        <a:ext cx="2744519" cy="553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1CA2E-1384-407E-9F7A-0BB829FD4E24}">
      <dsp:nvSpPr>
        <dsp:cNvPr id="0" name=""/>
        <dsp:cNvSpPr/>
      </dsp:nvSpPr>
      <dsp:spPr>
        <a:xfrm>
          <a:off x="3450166" y="1653514"/>
          <a:ext cx="1532929" cy="1504996"/>
        </a:xfrm>
        <a:prstGeom prst="ellipse">
          <a:avLst/>
        </a:prstGeom>
        <a:solidFill>
          <a:srgbClr val="FF99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社保</a:t>
          </a:r>
          <a:endParaRPr lang="zh-CN" altLang="en-US" sz="3200" b="1" kern="1200" dirty="0"/>
        </a:p>
      </dsp:txBody>
      <dsp:txXfrm>
        <a:off x="3674658" y="1873916"/>
        <a:ext cx="1083945" cy="1064192"/>
      </dsp:txXfrm>
    </dsp:sp>
    <dsp:sp modelId="{AA5B3995-3393-4E98-A24D-DB94630A89CD}">
      <dsp:nvSpPr>
        <dsp:cNvPr id="0" name=""/>
        <dsp:cNvSpPr/>
      </dsp:nvSpPr>
      <dsp:spPr>
        <a:xfrm rot="10852942">
          <a:off x="1455193" y="2192866"/>
          <a:ext cx="1885455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339A55-3512-4B55-A67A-B059ABF8A444}">
      <dsp:nvSpPr>
        <dsp:cNvPr id="0" name=""/>
        <dsp:cNvSpPr/>
      </dsp:nvSpPr>
      <dsp:spPr>
        <a:xfrm>
          <a:off x="702732" y="1869787"/>
          <a:ext cx="1505146" cy="987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工伤保险</a:t>
          </a:r>
          <a:r>
            <a:rPr lang="en-US" altLang="zh-CN" sz="1600" b="1" kern="1200" dirty="0" smtClean="0"/>
            <a:t>0.4%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（仅公司缴交）</a:t>
          </a:r>
          <a:endParaRPr lang="zh-CN" altLang="en-US" sz="1600" b="1" kern="1200" dirty="0"/>
        </a:p>
      </dsp:txBody>
      <dsp:txXfrm>
        <a:off x="731652" y="1898707"/>
        <a:ext cx="1447306" cy="929553"/>
      </dsp:txXfrm>
    </dsp:sp>
    <dsp:sp modelId="{D1E12838-C08D-4DB1-9092-EA8BD23B62A9}">
      <dsp:nvSpPr>
        <dsp:cNvPr id="0" name=""/>
        <dsp:cNvSpPr/>
      </dsp:nvSpPr>
      <dsp:spPr>
        <a:xfrm rot="12690605">
          <a:off x="1963421" y="1343079"/>
          <a:ext cx="1642679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89D29D-373C-47CF-BF3D-7DA86D9963E0}">
      <dsp:nvSpPr>
        <dsp:cNvPr id="0" name=""/>
        <dsp:cNvSpPr/>
      </dsp:nvSpPr>
      <dsp:spPr>
        <a:xfrm>
          <a:off x="1311924" y="481037"/>
          <a:ext cx="1545209" cy="1235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医疗保险</a:t>
          </a:r>
          <a:endParaRPr lang="en-US" altLang="zh-CN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公司：</a:t>
          </a:r>
          <a:r>
            <a:rPr lang="en-US" altLang="zh-CN" sz="1600" b="1" kern="1200" dirty="0" smtClean="0"/>
            <a:t>11.5%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个人：</a:t>
          </a:r>
          <a:r>
            <a:rPr lang="en-US" altLang="zh-CN" sz="1600" b="1" kern="1200" dirty="0" smtClean="0"/>
            <a:t>2% + 4</a:t>
          </a:r>
          <a:r>
            <a:rPr lang="zh-CN" altLang="en-US" sz="1600" b="1" kern="1200" dirty="0" smtClean="0"/>
            <a:t>元</a:t>
          </a:r>
          <a:endParaRPr lang="zh-CN" altLang="en-US" sz="1600" b="1" kern="1200" dirty="0"/>
        </a:p>
      </dsp:txBody>
      <dsp:txXfrm>
        <a:off x="1348120" y="517233"/>
        <a:ext cx="1472817" cy="1163420"/>
      </dsp:txXfrm>
    </dsp:sp>
    <dsp:sp modelId="{B8D91106-7D15-4E3A-8886-8B68FD8E6EFF}">
      <dsp:nvSpPr>
        <dsp:cNvPr id="0" name=""/>
        <dsp:cNvSpPr/>
      </dsp:nvSpPr>
      <dsp:spPr>
        <a:xfrm rot="16200000">
          <a:off x="3669035" y="857042"/>
          <a:ext cx="1095190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2577A6-B4E8-43E8-BAFC-01BB3FF4F574}">
      <dsp:nvSpPr>
        <dsp:cNvPr id="0" name=""/>
        <dsp:cNvSpPr/>
      </dsp:nvSpPr>
      <dsp:spPr>
        <a:xfrm>
          <a:off x="3389034" y="-103412"/>
          <a:ext cx="1655193" cy="119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养老保险</a:t>
          </a:r>
          <a:endParaRPr lang="en-US" altLang="zh-CN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公司：</a:t>
          </a:r>
          <a:r>
            <a:rPr lang="en-US" altLang="zh-CN" sz="1600" b="1" kern="1200" dirty="0" smtClean="0"/>
            <a:t>14%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个人：</a:t>
          </a:r>
          <a:r>
            <a:rPr lang="en-US" altLang="zh-CN" sz="1600" b="1" kern="1200" dirty="0" smtClean="0"/>
            <a:t>8%</a:t>
          </a:r>
          <a:endParaRPr lang="zh-CN" altLang="en-US" sz="1600" b="1" kern="1200" dirty="0"/>
        </a:p>
      </dsp:txBody>
      <dsp:txXfrm>
        <a:off x="3424063" y="-68383"/>
        <a:ext cx="1585135" cy="1125932"/>
      </dsp:txXfrm>
    </dsp:sp>
    <dsp:sp modelId="{9B6042C0-D522-40BF-B5D3-066C7B381BB4}">
      <dsp:nvSpPr>
        <dsp:cNvPr id="0" name=""/>
        <dsp:cNvSpPr/>
      </dsp:nvSpPr>
      <dsp:spPr>
        <a:xfrm rot="19651442">
          <a:off x="4814582" y="1345995"/>
          <a:ext cx="1553216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E01FD7-1D10-4323-A558-0BCD3DD37D92}">
      <dsp:nvSpPr>
        <dsp:cNvPr id="0" name=""/>
        <dsp:cNvSpPr/>
      </dsp:nvSpPr>
      <dsp:spPr>
        <a:xfrm>
          <a:off x="5506798" y="481072"/>
          <a:ext cx="1479103" cy="126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失业保险</a:t>
          </a:r>
          <a:endParaRPr lang="en-US" altLang="zh-CN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公司：</a:t>
          </a:r>
          <a:r>
            <a:rPr lang="en-US" altLang="zh-CN" sz="1600" b="1" kern="1200" dirty="0" smtClean="0"/>
            <a:t>1.5%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个人：</a:t>
          </a:r>
          <a:r>
            <a:rPr lang="en-US" altLang="zh-CN" sz="1600" b="1" kern="1200" dirty="0" smtClean="0"/>
            <a:t>0.5%</a:t>
          </a:r>
          <a:endParaRPr lang="zh-CN" altLang="en-US" sz="1600" b="1" kern="1200" dirty="0"/>
        </a:p>
      </dsp:txBody>
      <dsp:txXfrm>
        <a:off x="5543882" y="518156"/>
        <a:ext cx="1404935" cy="1191957"/>
      </dsp:txXfrm>
    </dsp:sp>
    <dsp:sp modelId="{8775341C-BB7E-4D0C-A1CB-D9A5587E7141}">
      <dsp:nvSpPr>
        <dsp:cNvPr id="0" name=""/>
        <dsp:cNvSpPr/>
      </dsp:nvSpPr>
      <dsp:spPr>
        <a:xfrm rot="21565267">
          <a:off x="5089893" y="2202775"/>
          <a:ext cx="1836575" cy="37027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BDDAF0-4A18-4870-9553-79BACED9BCFB}">
      <dsp:nvSpPr>
        <dsp:cNvPr id="0" name=""/>
        <dsp:cNvSpPr/>
      </dsp:nvSpPr>
      <dsp:spPr>
        <a:xfrm>
          <a:off x="6184296" y="1884937"/>
          <a:ext cx="1484250" cy="987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生育保险</a:t>
          </a:r>
          <a:r>
            <a:rPr lang="en-US" altLang="zh-CN" sz="1600" b="1" kern="1200" dirty="0" smtClean="0"/>
            <a:t>1.2%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（仅公司缴交）</a:t>
          </a:r>
          <a:endParaRPr lang="zh-CN" altLang="en-US" sz="1600" b="1" kern="1200" dirty="0"/>
        </a:p>
      </dsp:txBody>
      <dsp:txXfrm>
        <a:off x="6213216" y="1913857"/>
        <a:ext cx="1426410" cy="929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Vacation, unpaid leave or time in the US shuttle bus and lunch are not paid</a:t>
            </a:r>
          </a:p>
        </p:txBody>
      </p:sp>
    </p:spTree>
    <p:extLst>
      <p:ext uri="{BB962C8B-B14F-4D97-AF65-F5344CB8AC3E}">
        <p14:creationId xmlns:p14="http://schemas.microsoft.com/office/powerpoint/2010/main" val="158034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开通个人网上业务可持本人身份证至社保局柜台</a:t>
            </a:r>
            <a:r>
              <a:rPr lang="zh-CN" altLang="en-US" smtClean="0"/>
              <a:t>办理。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EF05-0C3A-1946-950F-A554D69983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公积金下限为杭州市区最低月工资标准，</a:t>
            </a:r>
            <a:r>
              <a:rPr lang="en-US" altLang="zh-CN" dirty="0" smtClean="0"/>
              <a:t>1470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月起用的数据，至今尚未调整。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EF05-0C3A-1946-950F-A554D69983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平均每月制度计薪日，具体计算方法为：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年记薪总天数：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天（为一年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周的双休日）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=261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平均月记薪日：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÷12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=21.75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EF05-0C3A-1946-950F-A554D69983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A8101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F503-B11F-4529-9AF5-42F72FBAF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74" y="1276684"/>
            <a:ext cx="8529052" cy="48494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546" y="6463294"/>
            <a:ext cx="2211236" cy="365125"/>
          </a:xfrm>
          <a:prstGeom prst="rect">
            <a:avLst/>
          </a:prstGeom>
        </p:spPr>
        <p:txBody>
          <a:bodyPr/>
          <a:lstStyle/>
          <a:p>
            <a:fld id="{6C234949-3612-9740-936B-33335EA749AE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814" r:id="rId2"/>
    <p:sldLayoutId id="2147483815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52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file:///\\gdcdc01\china\Public\HR.related\HR's%20shar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zjgjj.com:7001/szhfs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/>
        </p:nvSpPr>
        <p:spPr>
          <a:xfrm>
            <a:off x="325503" y="4306247"/>
            <a:ext cx="8475578" cy="68376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 smtClean="0">
                <a:solidFill>
                  <a:srgbClr val="A8101F"/>
                </a:solidFill>
              </a:rPr>
              <a:t>C&amp;B P</a:t>
            </a:r>
            <a:r>
              <a:rPr lang="en-US" altLang="zh-CN" sz="3600" dirty="0" smtClean="0">
                <a:solidFill>
                  <a:srgbClr val="A8101F"/>
                </a:solidFill>
              </a:rPr>
              <a:t>OLICY</a:t>
            </a:r>
            <a:endParaRPr lang="en-US" sz="3600" dirty="0">
              <a:solidFill>
                <a:srgbClr val="A8101F"/>
              </a:solidFill>
            </a:endParaRPr>
          </a:p>
          <a:p>
            <a:r>
              <a:rPr lang="en-US" altLang="zh-CN" sz="4000" dirty="0">
                <a:solidFill>
                  <a:srgbClr val="A8101F"/>
                </a:solidFill>
                <a:latin typeface="Verdana" pitchFamily="34" charset="0"/>
              </a:rPr>
              <a:t/>
            </a:r>
            <a:br>
              <a:rPr lang="en-US" altLang="zh-CN" sz="4000" dirty="0">
                <a:solidFill>
                  <a:srgbClr val="A8101F"/>
                </a:solidFill>
                <a:latin typeface="Verdana" pitchFamily="34" charset="0"/>
              </a:rPr>
            </a:br>
            <a:endParaRPr lang="en-US" sz="2000" dirty="0" smtClean="0">
              <a:solidFill>
                <a:srgbClr val="A810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4294967295"/>
          </p:nvPr>
        </p:nvSpPr>
        <p:spPr>
          <a:xfrm>
            <a:off x="740229" y="1428206"/>
            <a:ext cx="8915400" cy="2514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sz="1800" dirty="0" smtClean="0">
                <a:ea typeface="宋体" pitchFamily="2" charset="-122"/>
              </a:rPr>
              <a:t>Accidental Insurance </a:t>
            </a:r>
            <a:r>
              <a:rPr lang="zh-CN" altLang="en-US" sz="1800" dirty="0" smtClean="0">
                <a:ea typeface="宋体" pitchFamily="2" charset="-122"/>
              </a:rPr>
              <a:t>意外伤害保险金</a:t>
            </a:r>
            <a:endParaRPr lang="en-US" altLang="zh-CN" sz="1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1800" dirty="0" smtClean="0">
                <a:ea typeface="宋体" pitchFamily="2" charset="-122"/>
              </a:rPr>
              <a:t>Accidental/work related injury disability </a:t>
            </a:r>
            <a:r>
              <a:rPr lang="zh-CN" altLang="en-US" sz="1800" dirty="0" smtClean="0">
                <a:ea typeface="宋体" pitchFamily="2" charset="-122"/>
              </a:rPr>
              <a:t>意外、工伤残疾</a:t>
            </a:r>
            <a:endParaRPr lang="en-US" altLang="zh-CN" sz="1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1800" dirty="0" smtClean="0">
                <a:ea typeface="宋体" pitchFamily="2" charset="-122"/>
              </a:rPr>
              <a:t>Work related injury/occupation disease death </a:t>
            </a:r>
            <a:r>
              <a:rPr lang="zh-CN" altLang="en-US" sz="1800" dirty="0" smtClean="0">
                <a:ea typeface="宋体" pitchFamily="2" charset="-122"/>
              </a:rPr>
              <a:t>工伤、职业病身故</a:t>
            </a:r>
            <a:endParaRPr lang="en-US" altLang="zh-CN" sz="1800" dirty="0" smtClean="0">
              <a:ea typeface="宋体" pitchFamily="2" charset="-122"/>
            </a:endParaRPr>
          </a:p>
          <a:p>
            <a:pPr lvl="1" eaLnBrk="1" hangingPunct="1"/>
            <a:r>
              <a:rPr lang="en-GB" altLang="zh-CN" sz="1800" dirty="0" smtClean="0">
                <a:ea typeface="宋体" pitchFamily="2" charset="-122"/>
              </a:rPr>
              <a:t>Accidental Death </a:t>
            </a:r>
            <a:r>
              <a:rPr lang="zh-CN" altLang="en-US" sz="1800" dirty="0" smtClean="0">
                <a:ea typeface="宋体" pitchFamily="2" charset="-122"/>
              </a:rPr>
              <a:t>意外身故</a:t>
            </a:r>
            <a:endParaRPr lang="en-US" altLang="zh-CN" sz="1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1800" dirty="0" smtClean="0">
                <a:ea typeface="宋体" pitchFamily="2" charset="-122"/>
              </a:rPr>
              <a:t>Disease Death </a:t>
            </a:r>
            <a:r>
              <a:rPr lang="zh-CN" altLang="en-US" sz="1800" dirty="0" smtClean="0">
                <a:ea typeface="宋体" pitchFamily="2" charset="-122"/>
              </a:rPr>
              <a:t>疾病身故</a:t>
            </a:r>
            <a:endParaRPr lang="en-US" altLang="zh-CN" sz="1800" dirty="0" smtClean="0">
              <a:ea typeface="宋体" pitchFamily="2" charset="-122"/>
            </a:endParaRPr>
          </a:p>
          <a:p>
            <a:pPr eaLnBrk="1" hangingPunct="1"/>
            <a:r>
              <a:rPr lang="en-GB" altLang="zh-CN" sz="1800" dirty="0" smtClean="0">
                <a:ea typeface="宋体" pitchFamily="2" charset="-122"/>
              </a:rPr>
              <a:t>Supplementary Hospitalization </a:t>
            </a:r>
            <a:r>
              <a:rPr lang="zh-CN" altLang="en-US" sz="1800" dirty="0" smtClean="0">
                <a:ea typeface="宋体" pitchFamily="2" charset="-122"/>
              </a:rPr>
              <a:t>补充住院医疗保险金</a:t>
            </a:r>
            <a:endParaRPr lang="en-US" altLang="zh-CN" sz="1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itchFamily="2" charset="-122"/>
              </a:rPr>
              <a:t>Clinic and emergency clinic </a:t>
            </a:r>
            <a:r>
              <a:rPr lang="zh-CN" altLang="en-US" sz="1800" dirty="0" smtClean="0">
                <a:ea typeface="宋体" pitchFamily="2" charset="-122"/>
              </a:rPr>
              <a:t>门急诊医疗</a:t>
            </a:r>
          </a:p>
          <a:p>
            <a:pPr eaLnBrk="1" hangingPunct="1">
              <a:buFont typeface="Arial" charset="0"/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74755" name="标题 1"/>
          <p:cNvSpPr>
            <a:spLocks noGrp="1"/>
          </p:cNvSpPr>
          <p:nvPr>
            <p:ph type="title" idx="4294967295"/>
          </p:nvPr>
        </p:nvSpPr>
        <p:spPr>
          <a:xfrm>
            <a:off x="740229" y="507600"/>
            <a:ext cx="8017201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宋体" pitchFamily="2" charset="-122"/>
              </a:rPr>
              <a:t>补充医疗保险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74756" name="标题 1"/>
          <p:cNvSpPr>
            <a:spLocks/>
          </p:cNvSpPr>
          <p:nvPr/>
        </p:nvSpPr>
        <p:spPr bwMode="auto">
          <a:xfrm>
            <a:off x="487680" y="5142412"/>
            <a:ext cx="8191500" cy="7620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 anchor="ctr"/>
          <a:lstStyle/>
          <a:p>
            <a:pPr eaLnBrk="0" hangingPunct="0"/>
            <a:r>
              <a:rPr lang="en-US" altLang="zh-CN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itchFamily="2" charset="-122"/>
              </a:rPr>
              <a:t>You can find details at:</a:t>
            </a:r>
            <a:br>
              <a:rPr lang="en-US" altLang="zh-CN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itchFamily="2" charset="-122"/>
              </a:rPr>
            </a:br>
            <a:r>
              <a:rPr lang="en-US" altLang="zh-CN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itchFamily="2" charset="-122"/>
              </a:rPr>
              <a:t>Sharepoint&gt; GDC &gt; HR &gt; HR knowledge and information sharing &gt; Supplemental medical insurance </a:t>
            </a:r>
          </a:p>
        </p:txBody>
      </p:sp>
    </p:spTree>
    <p:extLst>
      <p:ext uri="{BB962C8B-B14F-4D97-AF65-F5344CB8AC3E}">
        <p14:creationId xmlns:p14="http://schemas.microsoft.com/office/powerpoint/2010/main" val="2987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4546" y="1145191"/>
            <a:ext cx="8429625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Hans" sz="1600" dirty="0" smtClean="0">
                <a:latin typeface="Verdana" pitchFamily="34" charset="0"/>
                <a:cs typeface="Arial"/>
              </a:rPr>
              <a:t> </a:t>
            </a:r>
            <a:endParaRPr lang="en-US" altLang="zh-Hans" sz="1600" dirty="0">
              <a:latin typeface="Verdana" pitchFamily="34" charset="0"/>
              <a:cs typeface="Arial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endParaRPr lang="en-US" altLang="zh-Hans" sz="1600" dirty="0">
              <a:latin typeface="Verdana" pitchFamily="34" charset="0"/>
              <a:cs typeface="Arial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endParaRPr lang="en-US" altLang="zh-Hans" sz="1600" dirty="0" smtClean="0">
              <a:latin typeface="Verdana" pitchFamily="34" charset="0"/>
              <a:cs typeface="Arial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endParaRPr lang="en-US" altLang="zh-Hans" sz="1600" dirty="0" smtClean="0">
              <a:latin typeface="Verdana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271"/>
            <a:ext cx="9144000" cy="33443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740229" y="508933"/>
            <a:ext cx="8017201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宋体" pitchFamily="2" charset="-122"/>
              </a:rPr>
              <a:t>年休假政策</a:t>
            </a:r>
            <a:endParaRPr lang="zh-CN" altLang="en-US" sz="3200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5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6408738" cy="411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Employee Marriage/Child Birth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Gift card costs RMB 500 for marriage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Gift card costs RMB 200 for baby birth</a:t>
            </a:r>
          </a:p>
          <a:p>
            <a:pPr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Annual physical check up </a:t>
            </a:r>
          </a:p>
          <a:p>
            <a:pPr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Organizational Team building activities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Outing activities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Annual party</a:t>
            </a:r>
          </a:p>
          <a:p>
            <a:pPr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5&amp;10 year anniversary reward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Reward employee who be with company for 5&amp;10 years</a:t>
            </a:r>
          </a:p>
        </p:txBody>
      </p:sp>
      <p:sp>
        <p:nvSpPr>
          <p:cNvPr id="75779" name="标题 1"/>
          <p:cNvSpPr>
            <a:spLocks noGrp="1"/>
          </p:cNvSpPr>
          <p:nvPr>
            <p:ph type="title" idx="4294967295"/>
          </p:nvPr>
        </p:nvSpPr>
        <p:spPr>
          <a:xfrm>
            <a:off x="1530091" y="495426"/>
            <a:ext cx="6443568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600" b="1" dirty="0" smtClean="0">
                <a:ea typeface="宋体" pitchFamily="2" charset="-122"/>
              </a:rPr>
              <a:t>Others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pic>
        <p:nvPicPr>
          <p:cNvPr id="75780" name="Picture 4" descr="j029524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524000"/>
            <a:ext cx="9048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7" descr="j022842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2895600"/>
            <a:ext cx="12192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6" descr="MCj039755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267200"/>
            <a:ext cx="1514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4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CF503-B11F-4529-9AF5-42F72FBAFA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7" y="1215189"/>
            <a:ext cx="3471265" cy="4549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01" y="1348226"/>
            <a:ext cx="3658741" cy="402913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530091" y="412458"/>
            <a:ext cx="6443568" cy="6283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Where Can I Find the Policy?</a:t>
            </a:r>
            <a:endPara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7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563883" y="2629435"/>
            <a:ext cx="2395751" cy="644987"/>
          </a:xfrm>
        </p:spPr>
        <p:txBody>
          <a:bodyPr/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48180728"/>
              </p:ext>
            </p:extLst>
          </p:nvPr>
        </p:nvGraphicFramePr>
        <p:xfrm>
          <a:off x="278305" y="885639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1272229" y="261589"/>
            <a:ext cx="6599542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600" b="1" dirty="0" smtClean="0">
                <a:ea typeface="宋体" pitchFamily="2" charset="-122"/>
              </a:rPr>
              <a:t>C&amp;B Objective &amp; Principle</a:t>
            </a:r>
            <a:endParaRPr lang="zh-CN" altLang="en-US" sz="3600" b="1" dirty="0" smtClean="0">
              <a:ea typeface="宋体" pitchFamily="2" charset="-122"/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839200" cy="3124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1600" b="1" dirty="0" smtClean="0">
                <a:latin typeface="Verdana" pitchFamily="34" charset="0"/>
                <a:ea typeface="宋体" pitchFamily="2" charset="-122"/>
              </a:rPr>
              <a:t>C&amp;B objective</a:t>
            </a:r>
          </a:p>
          <a:p>
            <a:pPr lvl="1" eaLnBrk="1" hangingPunct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The company strives to maintain competitive C&amp;B in order to </a:t>
            </a: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attract, </a:t>
            </a: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motivate and retain</a:t>
            </a:r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 talented employees</a:t>
            </a:r>
            <a:endParaRPr lang="en-US" altLang="zh-CN" sz="1600" dirty="0" smtClean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sz="1600" b="1" dirty="0" smtClean="0">
                <a:latin typeface="Verdana" pitchFamily="34" charset="0"/>
                <a:ea typeface="宋体" pitchFamily="2" charset="-122"/>
              </a:rPr>
              <a:t>C&amp;B principle</a:t>
            </a:r>
          </a:p>
          <a:p>
            <a:pPr lvl="1" eaLnBrk="1" hangingPunct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Ascertaining compensation levels based on</a:t>
            </a:r>
          </a:p>
          <a:p>
            <a:pPr lvl="2" eaLnBrk="1" hangingPunct="1"/>
            <a:r>
              <a:rPr lang="en-US" altLang="zh-CN" sz="1600" b="1" dirty="0" smtClean="0">
                <a:solidFill>
                  <a:srgbClr val="EE2504"/>
                </a:solidFill>
                <a:latin typeface="Verdana" pitchFamily="34" charset="0"/>
                <a:ea typeface="宋体" pitchFamily="2" charset="-122"/>
              </a:rPr>
              <a:t>Individual </a:t>
            </a:r>
            <a:r>
              <a:rPr lang="en-US" altLang="zh-CN" sz="1600" b="1" dirty="0" smtClean="0">
                <a:solidFill>
                  <a:srgbClr val="EE2504"/>
                </a:solidFill>
                <a:latin typeface="Verdana" pitchFamily="34" charset="0"/>
                <a:ea typeface="宋体" pitchFamily="2" charset="-122"/>
              </a:rPr>
              <a:t>performance</a:t>
            </a:r>
          </a:p>
          <a:p>
            <a:pPr lvl="2" eaLnBrk="1" hangingPunct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Market survey results</a:t>
            </a:r>
          </a:p>
          <a:p>
            <a:pPr lvl="2" eaLnBrk="1" hangingPunct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Business conditions</a:t>
            </a:r>
          </a:p>
          <a:p>
            <a:pPr lvl="1" eaLnBrk="1" hangingPunct="1"/>
            <a:r>
              <a:rPr lang="en-US" altLang="zh-CN" sz="1600" dirty="0" smtClean="0">
                <a:latin typeface="Verdana" pitchFamily="34" charset="0"/>
                <a:ea typeface="宋体" pitchFamily="2" charset="-122"/>
              </a:rPr>
              <a:t>Market competitive benefit</a:t>
            </a:r>
          </a:p>
          <a:p>
            <a:pPr eaLnBrk="1" hangingPunct="1"/>
            <a:r>
              <a:rPr lang="en-US" altLang="zh-CN" sz="1600" b="1" dirty="0" smtClean="0">
                <a:latin typeface="Verdana" pitchFamily="34" charset="0"/>
                <a:ea typeface="宋体" pitchFamily="2" charset="-122"/>
              </a:rPr>
              <a:t>Employees shall keep salary information confidential</a:t>
            </a:r>
          </a:p>
          <a:p>
            <a:pPr eaLnBrk="1" hangingPunct="1">
              <a:buFont typeface="Arial" charset="0"/>
              <a:buNone/>
            </a:pPr>
            <a:endParaRPr lang="en-US" altLang="zh-CN" sz="1600" dirty="0" smtClean="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68612" name="Picture 6" descr="j0297407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730090"/>
            <a:ext cx="23225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38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7829" y="1533797"/>
            <a:ext cx="8305800" cy="2743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1800" b="1" dirty="0" smtClean="0">
                <a:latin typeface="Verdana" pitchFamily="34" charset="0"/>
                <a:ea typeface="宋体" pitchFamily="2" charset="-122"/>
              </a:rPr>
              <a:t>Starting salary is determined according to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Prevailing standards in the labor market </a:t>
            </a:r>
          </a:p>
          <a:p>
            <a:pPr lvl="1" eaLnBrk="1" hangingPunct="1"/>
            <a:r>
              <a:rPr lang="en-US" altLang="zh-CN" sz="1800" dirty="0" smtClean="0">
                <a:solidFill>
                  <a:srgbClr val="EE2504"/>
                </a:solidFill>
                <a:latin typeface="Verdana" pitchFamily="34" charset="0"/>
                <a:ea typeface="宋体" pitchFamily="2" charset="-122"/>
              </a:rPr>
              <a:t>Individual capability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Company’s salary system</a:t>
            </a:r>
          </a:p>
          <a:p>
            <a:pPr eaLnBrk="1" hangingPunct="1"/>
            <a:r>
              <a:rPr lang="en-US" altLang="zh-CN" sz="1800" b="1" dirty="0" smtClean="0">
                <a:latin typeface="Verdana" pitchFamily="34" charset="0"/>
                <a:ea typeface="宋体" pitchFamily="2" charset="-122"/>
              </a:rPr>
              <a:t>Employees’ salary adjustment is based on </a:t>
            </a:r>
          </a:p>
          <a:p>
            <a:pPr lvl="1" eaLnBrk="1" hangingPunct="1"/>
            <a:r>
              <a:rPr lang="en-US" altLang="zh-CN" sz="1800" dirty="0" smtClean="0">
                <a:solidFill>
                  <a:srgbClr val="EE2504"/>
                </a:solidFill>
                <a:latin typeface="Verdana" pitchFamily="34" charset="0"/>
                <a:ea typeface="宋体" pitchFamily="2" charset="-122"/>
              </a:rPr>
              <a:t>Individual performance-</a:t>
            </a: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High performance high pay</a:t>
            </a:r>
            <a:endParaRPr lang="en-US" altLang="zh-CN" sz="1800" dirty="0" smtClean="0">
              <a:solidFill>
                <a:srgbClr val="EE2504"/>
              </a:solidFill>
              <a:latin typeface="Verdana" pitchFamily="34" charset="0"/>
              <a:ea typeface="宋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Regular market salary surveys results</a:t>
            </a:r>
          </a:p>
          <a:p>
            <a:pPr lvl="1" eaLnBrk="1" hangingPunct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Business Status</a:t>
            </a:r>
            <a:endParaRPr lang="en-US" altLang="zh-CN" sz="18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9635" name="标题 1"/>
          <p:cNvSpPr>
            <a:spLocks noGrp="1"/>
          </p:cNvSpPr>
          <p:nvPr>
            <p:ph type="title" idx="4294967295"/>
          </p:nvPr>
        </p:nvSpPr>
        <p:spPr>
          <a:xfrm>
            <a:off x="707829" y="394063"/>
            <a:ext cx="7652141" cy="616131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Base Salary Determination &amp; Adjustment</a:t>
            </a:r>
          </a:p>
        </p:txBody>
      </p:sp>
      <p:pic>
        <p:nvPicPr>
          <p:cNvPr id="69636" name="Picture 5" descr="bs01579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332" y="4530635"/>
            <a:ext cx="1836738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44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/>
          </p:cNvSpPr>
          <p:nvPr/>
        </p:nvSpPr>
        <p:spPr bwMode="auto">
          <a:xfrm>
            <a:off x="2890911" y="603568"/>
            <a:ext cx="3473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ea typeface="宋体" pitchFamily="2" charset="-122"/>
              </a:rPr>
              <a:t>Compensation</a:t>
            </a:r>
            <a:endParaRPr lang="zh-CN" altLang="en-US" sz="3600" b="1" i="0" dirty="0">
              <a:ea typeface="宋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9483168"/>
              </p:ext>
            </p:extLst>
          </p:nvPr>
        </p:nvGraphicFramePr>
        <p:xfrm>
          <a:off x="1674056" y="1387229"/>
          <a:ext cx="6438314" cy="431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9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228600" y="637674"/>
            <a:ext cx="8763000" cy="497935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Base Salary</a:t>
            </a:r>
          </a:p>
          <a:p>
            <a:pPr lvl="1" eaLnBrk="1" hangingPunct="1"/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Base salary is paid on a monthly basis, and calculated from the first day until the last day each month</a:t>
            </a:r>
          </a:p>
          <a:p>
            <a:pPr lvl="1" eaLnBrk="1" hangingPunct="1"/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Salary is paid on the 7</a:t>
            </a:r>
            <a:r>
              <a:rPr lang="en-US" altLang="zh-CN" sz="1200" baseline="30000" dirty="0" smtClean="0">
                <a:latin typeface="Verdana" pitchFamily="34" charset="0"/>
                <a:ea typeface="宋体" pitchFamily="2" charset="-122"/>
              </a:rPr>
              <a:t>th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 of each month</a:t>
            </a:r>
          </a:p>
          <a:p>
            <a:pPr lvl="1" eaLnBrk="1" hangingPunct="1"/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Non paid leave will deducted from your base salary </a:t>
            </a:r>
          </a:p>
          <a:p>
            <a:pPr eaLnBrk="1" hangingPunct="1"/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Allowance</a:t>
            </a:r>
          </a:p>
          <a:p>
            <a:pPr lvl="1" eaLnBrk="1" hangingPunct="1"/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Lunch: RMB8/day</a:t>
            </a:r>
          </a:p>
          <a:p>
            <a:pPr lvl="1" eaLnBrk="1" hangingPunct="1"/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Shuttle bus: RMB 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350/month</a:t>
            </a:r>
          </a:p>
          <a:p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Annual bonus</a:t>
            </a:r>
            <a:endParaRPr lang="en-US" altLang="zh-CN" sz="1400" b="1" dirty="0">
              <a:latin typeface="Verdana" pitchFamily="34" charset="0"/>
              <a:ea typeface="宋体" pitchFamily="2" charset="-122"/>
            </a:endParaRPr>
          </a:p>
          <a:p>
            <a:pPr lvl="1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A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nnual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discretionary 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bonus is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equal to one month’s base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upon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satisfactory achievement of assigned business objectives and the overall success of the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business</a:t>
            </a:r>
          </a:p>
          <a:p>
            <a:pPr lvl="1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Pro-rated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based on average monthly base salary and the number of working days employed until December 31</a:t>
            </a:r>
            <a:endParaRPr lang="en-US" altLang="zh-CN" sz="1200" dirty="0">
              <a:latin typeface="Verdana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Utilization bonus</a:t>
            </a:r>
          </a:p>
          <a:p>
            <a:pPr lvl="1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A</a:t>
            </a: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pplies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to all billable personnel</a:t>
            </a:r>
          </a:p>
          <a:p>
            <a:pPr lvl="1"/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Calculated </a:t>
            </a:r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based on individual billable hours and travel hours</a:t>
            </a:r>
          </a:p>
          <a:p>
            <a:pPr lvl="1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You can find the detail policy here:</a:t>
            </a:r>
          </a:p>
          <a:p>
            <a:pPr lvl="1"/>
            <a:r>
              <a:rPr lang="en-US" altLang="zh-CN" sz="1200" u="sng" dirty="0" err="1" smtClean="0">
                <a:latin typeface="Verdana" pitchFamily="34" charset="0"/>
                <a:ea typeface="宋体" pitchFamily="2" charset="-122"/>
              </a:rPr>
              <a:t>Sharepoint</a:t>
            </a:r>
            <a:r>
              <a:rPr lang="en-US" altLang="zh-CN" sz="1200" u="sng" dirty="0" smtClean="0"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200" u="sng" dirty="0">
                <a:latin typeface="Verdana" pitchFamily="34" charset="0"/>
                <a:ea typeface="宋体" pitchFamily="2" charset="-122"/>
              </a:rPr>
              <a:t>&gt; </a:t>
            </a:r>
            <a:r>
              <a:rPr lang="pl-PL" altLang="zh-CN" sz="1200" u="sng" dirty="0">
                <a:latin typeface="Verdana" pitchFamily="34" charset="0"/>
                <a:ea typeface="宋体" pitchFamily="2" charset="-122"/>
              </a:rPr>
              <a:t>GDC &gt; HR &gt; HR Policy &gt; </a:t>
            </a:r>
            <a:r>
              <a:rPr lang="pl-PL" altLang="zh-CN" sz="1200" u="sng" dirty="0">
                <a:latin typeface="Verdana" pitchFamily="34" charset="0"/>
                <a:ea typeface="宋体" pitchFamily="2" charset="-122"/>
              </a:rPr>
              <a:t>Bonus</a:t>
            </a:r>
            <a:endParaRPr lang="en-US" altLang="zh-CN" sz="1200" u="sng" dirty="0">
              <a:latin typeface="Verdana" pitchFamily="34" charset="0"/>
              <a:ea typeface="宋体" pitchFamily="2" charset="-122"/>
            </a:endParaRPr>
          </a:p>
          <a:p>
            <a:pPr lvl="1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Based on average salary for current year</a:t>
            </a:r>
          </a:p>
          <a:p>
            <a:pPr lvl="1"/>
            <a:r>
              <a:rPr lang="en-US" altLang="zh-CN" sz="1200" dirty="0">
                <a:latin typeface="Verdana" pitchFamily="34" charset="0"/>
                <a:ea typeface="宋体" pitchFamily="2" charset="-122"/>
              </a:rPr>
              <a:t>Pro-rated for service months through December 31</a:t>
            </a:r>
          </a:p>
        </p:txBody>
      </p:sp>
    </p:spTree>
    <p:extLst>
      <p:ext uri="{BB962C8B-B14F-4D97-AF65-F5344CB8AC3E}">
        <p14:creationId xmlns:p14="http://schemas.microsoft.com/office/powerpoint/2010/main" val="16565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/>
          </p:cNvSpPr>
          <p:nvPr/>
        </p:nvSpPr>
        <p:spPr bwMode="auto">
          <a:xfrm>
            <a:off x="3670990" y="618307"/>
            <a:ext cx="181541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i="0" dirty="0" smtClean="0">
                <a:ea typeface="宋体" pitchFamily="2" charset="-122"/>
              </a:rPr>
              <a:t>Benefit</a:t>
            </a:r>
            <a:endParaRPr lang="zh-CN" altLang="en-US" sz="3600" b="1" i="0" dirty="0">
              <a:ea typeface="宋体" pitchFamily="2" charset="-122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76640855"/>
              </p:ext>
            </p:extLst>
          </p:nvPr>
        </p:nvGraphicFramePr>
        <p:xfrm>
          <a:off x="1674056" y="1387229"/>
          <a:ext cx="6438314" cy="431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0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>
          <a:xfrm>
            <a:off x="1329793" y="463388"/>
            <a:ext cx="6443568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ea typeface="宋体" pitchFamily="2" charset="-122"/>
              </a:rPr>
              <a:t>社</a:t>
            </a:r>
            <a:r>
              <a:rPr lang="zh-CN" altLang="en-US" sz="3200" b="1" dirty="0" smtClean="0">
                <a:ea typeface="宋体" pitchFamily="2" charset="-122"/>
              </a:rPr>
              <a:t>保缴交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37166855"/>
              </p:ext>
            </p:extLst>
          </p:nvPr>
        </p:nvGraphicFramePr>
        <p:xfrm>
          <a:off x="456536" y="3084418"/>
          <a:ext cx="8422814" cy="305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4375" y="997210"/>
            <a:ext cx="8164975" cy="199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社保缴交比例及基数</a:t>
            </a:r>
            <a:endParaRPr lang="en-US" altLang="zh-CN" sz="2000" b="1" dirty="0" smtClean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公司缴</a:t>
            </a:r>
            <a:r>
              <a:rPr lang="zh-CN" altLang="en-US" sz="1600" dirty="0" smtClean="0">
                <a:latin typeface="+mj-ea"/>
                <a:cs typeface="Arial"/>
              </a:rPr>
              <a:t>交：</a:t>
            </a:r>
            <a:r>
              <a:rPr lang="en-US" altLang="zh-CN" sz="1600" dirty="0" smtClean="0">
                <a:latin typeface="+mj-ea"/>
                <a:cs typeface="Arial"/>
              </a:rPr>
              <a:t>28.6%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cs typeface="Arial"/>
              </a:rPr>
              <a:t>个人</a:t>
            </a:r>
            <a:r>
              <a:rPr lang="zh-CN" altLang="en-US" sz="1600" dirty="0">
                <a:latin typeface="+mj-ea"/>
                <a:cs typeface="Arial"/>
              </a:rPr>
              <a:t>缴</a:t>
            </a:r>
            <a:r>
              <a:rPr lang="zh-CN" altLang="en-US" sz="1600" dirty="0" smtClean="0">
                <a:latin typeface="+mj-ea"/>
                <a:cs typeface="Arial"/>
              </a:rPr>
              <a:t>交：</a:t>
            </a:r>
            <a:r>
              <a:rPr lang="en-US" altLang="zh-CN" sz="1600" dirty="0" smtClean="0">
                <a:latin typeface="+mj-ea"/>
                <a:cs typeface="Arial"/>
              </a:rPr>
              <a:t>10.5</a:t>
            </a:r>
            <a:r>
              <a:rPr lang="en-US" altLang="zh-CN" sz="1600" dirty="0">
                <a:latin typeface="+mj-ea"/>
                <a:cs typeface="Arial"/>
              </a:rPr>
              <a:t>% + </a:t>
            </a:r>
            <a:r>
              <a:rPr lang="zh-CN" altLang="en-US" sz="1600" dirty="0">
                <a:latin typeface="+mj-ea"/>
                <a:cs typeface="Arial"/>
              </a:rPr>
              <a:t>重大疾病补助</a:t>
            </a:r>
            <a:r>
              <a:rPr lang="en-US" altLang="zh-CN" sz="1600" dirty="0">
                <a:latin typeface="+mj-ea"/>
                <a:cs typeface="Arial"/>
              </a:rPr>
              <a:t>3</a:t>
            </a:r>
            <a:r>
              <a:rPr lang="zh-CN" altLang="en-US" sz="1600" dirty="0">
                <a:latin typeface="+mj-ea"/>
                <a:cs typeface="Arial"/>
              </a:rPr>
              <a:t>元</a:t>
            </a:r>
            <a:r>
              <a:rPr lang="en-US" altLang="zh-CN" sz="1600" dirty="0">
                <a:latin typeface="+mj-ea"/>
                <a:cs typeface="Arial"/>
              </a:rPr>
              <a:t>/</a:t>
            </a:r>
            <a:r>
              <a:rPr lang="zh-CN" altLang="en-US" sz="1600" dirty="0">
                <a:latin typeface="+mj-ea"/>
                <a:cs typeface="Arial"/>
              </a:rPr>
              <a:t>人 </a:t>
            </a:r>
            <a:r>
              <a:rPr lang="en-US" altLang="zh-CN" sz="1600" dirty="0">
                <a:latin typeface="+mj-ea"/>
                <a:cs typeface="Arial"/>
              </a:rPr>
              <a:t>+ </a:t>
            </a:r>
            <a:r>
              <a:rPr lang="zh-CN" altLang="en-US" sz="1600" dirty="0">
                <a:latin typeface="+mj-ea"/>
                <a:cs typeface="Arial"/>
              </a:rPr>
              <a:t>困难互助救济</a:t>
            </a:r>
            <a:r>
              <a:rPr lang="en-US" altLang="zh-CN" sz="1600" dirty="0">
                <a:latin typeface="+mj-ea"/>
                <a:cs typeface="Arial"/>
              </a:rPr>
              <a:t>1</a:t>
            </a:r>
            <a:r>
              <a:rPr lang="zh-CN" altLang="en-US" sz="1600" dirty="0">
                <a:latin typeface="+mj-ea"/>
                <a:cs typeface="Arial"/>
              </a:rPr>
              <a:t>元</a:t>
            </a:r>
            <a:r>
              <a:rPr lang="en-US" altLang="zh-CN" sz="1600" dirty="0">
                <a:latin typeface="+mj-ea"/>
                <a:cs typeface="Arial"/>
              </a:rPr>
              <a:t>/</a:t>
            </a:r>
            <a:r>
              <a:rPr lang="zh-CN" altLang="en-US" sz="1600" dirty="0" smtClean="0">
                <a:latin typeface="+mj-ea"/>
                <a:cs typeface="Arial"/>
              </a:rPr>
              <a:t>人</a:t>
            </a:r>
            <a:endParaRPr lang="en-US" altLang="zh-CN" sz="1600" dirty="0" smtClean="0">
              <a:latin typeface="+mj-ea"/>
              <a:cs typeface="Arial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缴</a:t>
            </a:r>
            <a:r>
              <a:rPr lang="zh-CN" altLang="en-US" sz="1600" dirty="0" smtClean="0">
                <a:latin typeface="+mj-ea"/>
                <a:cs typeface="Arial"/>
              </a:rPr>
              <a:t>交基数：新员工为基本工资；次年起为员工上一年度月均工资</a:t>
            </a:r>
            <a:endParaRPr lang="en-US" altLang="zh-CN" sz="1600" dirty="0" smtClean="0">
              <a:latin typeface="+mj-ea"/>
              <a:cs typeface="Arial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cs typeface="Arial"/>
              </a:rPr>
              <a:t>缴交基数封顶及保底：每年</a:t>
            </a:r>
            <a:r>
              <a:rPr lang="en-US" altLang="zh-CN" sz="1600" dirty="0" smtClean="0">
                <a:latin typeface="+mj-ea"/>
                <a:cs typeface="Arial"/>
              </a:rPr>
              <a:t>6</a:t>
            </a:r>
            <a:r>
              <a:rPr lang="zh-CN" altLang="en-US" sz="1600" dirty="0">
                <a:latin typeface="+mj-ea"/>
                <a:cs typeface="Arial"/>
              </a:rPr>
              <a:t>月</a:t>
            </a:r>
            <a:r>
              <a:rPr lang="zh-CN" altLang="en-US" sz="1600" dirty="0" smtClean="0">
                <a:latin typeface="+mj-ea"/>
                <a:cs typeface="Arial"/>
              </a:rPr>
              <a:t>份由社保局公布</a:t>
            </a:r>
            <a:endParaRPr lang="en-US" altLang="zh-Hans" sz="1600" dirty="0" smtClean="0">
              <a:latin typeface="+mj-ea"/>
              <a:ea typeface="+mj-ea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4125">
            <a:off x="6985855" y="1301688"/>
            <a:ext cx="1899929" cy="20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标题 1"/>
          <p:cNvSpPr>
            <a:spLocks noGrp="1"/>
          </p:cNvSpPr>
          <p:nvPr>
            <p:ph type="title" idx="4294967295"/>
          </p:nvPr>
        </p:nvSpPr>
        <p:spPr>
          <a:xfrm>
            <a:off x="1333592" y="511894"/>
            <a:ext cx="6443568" cy="62831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宋体" pitchFamily="2" charset="-122"/>
              </a:rPr>
              <a:t>公积金缴交</a:t>
            </a:r>
          </a:p>
        </p:txBody>
      </p:sp>
      <p:sp>
        <p:nvSpPr>
          <p:cNvPr id="73732" name="标题 1"/>
          <p:cNvSpPr>
            <a:spLocks/>
          </p:cNvSpPr>
          <p:nvPr/>
        </p:nvSpPr>
        <p:spPr bwMode="auto">
          <a:xfrm>
            <a:off x="5037514" y="1491175"/>
            <a:ext cx="3678062" cy="3247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  <a:scene3d>
            <a:camera prst="obliqueBottomLeft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</a:pPr>
            <a:endParaRPr lang="en-US" altLang="zh-CN" sz="2000" b="1" dirty="0" smtClean="0">
              <a:solidFill>
                <a:schemeClr val="tx1"/>
              </a:solidFill>
              <a:effectLst>
                <a:reflection blurRad="6350" stA="50000" endA="300" endPos="50000" dist="60007" dir="5400000" sy="-100000" algn="bl" rotWithShape="0"/>
              </a:effectLst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ea typeface="宋体" pitchFamily="2" charset="-122"/>
              </a:rPr>
              <a:t>公积金网上查询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ea typeface="宋体" pitchFamily="2" charset="-122"/>
              </a:rPr>
              <a:t>: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ea typeface="宋体" pitchFamily="2" charset="-122"/>
              </a:rPr>
              <a:t>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2"/>
                </a:solidFill>
                <a:ea typeface="宋体" pitchFamily="2" charset="-122"/>
                <a:hlinkClick r:id="rId3"/>
              </a:rPr>
              <a:t>http://web.zjgjj.com:7001/szhfsnet/</a:t>
            </a:r>
            <a:endParaRPr lang="en-US" altLang="zh-CN" sz="16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/>
            <a:endParaRPr lang="en-US" altLang="zh-CN" sz="1600" dirty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/>
            <a:endParaRPr lang="en-US" altLang="zh-CN" sz="14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en-US" altLang="zh-CN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初次登录需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5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en-US" altLang="zh-CN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所需个人客户号可在工资单中查询</a:t>
            </a:r>
            <a:endParaRPr lang="en-US" altLang="zh-CN" sz="15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客户号应为</a:t>
            </a: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位，如工资单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中显示号码不足</a:t>
            </a:r>
            <a:r>
              <a:rPr lang="en-US" altLang="zh-CN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位，请在前面加</a:t>
            </a:r>
            <a:r>
              <a:rPr lang="en-US" altLang="zh-CN" sz="15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补足</a:t>
            </a:r>
            <a:endParaRPr lang="en-US" altLang="zh-CN" sz="15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zh-CN" altLang="en-US" sz="15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省公积金中心热线：</a:t>
            </a:r>
            <a:r>
              <a:rPr lang="en-US" altLang="zh-CN" sz="15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12329</a:t>
            </a:r>
            <a:endParaRPr lang="en-US" altLang="zh-CN" sz="15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1400" dirty="0" smtClean="0">
              <a:solidFill>
                <a:schemeClr val="tx2"/>
              </a:solidFill>
              <a:ea typeface="宋体" pitchFamily="2" charset="-122"/>
            </a:endParaRPr>
          </a:p>
          <a:p>
            <a:pPr marL="285750" indent="-285750" eaLnBrk="0" hangingPunct="0">
              <a:buFontTx/>
              <a:buChar char="-"/>
            </a:pPr>
            <a:endParaRPr lang="en-US" altLang="zh-CN" sz="1400" dirty="0">
              <a:solidFill>
                <a:schemeClr val="tx2"/>
              </a:solidFill>
              <a:ea typeface="宋体" pitchFamily="2" charset="-122"/>
            </a:endParaRPr>
          </a:p>
        </p:txBody>
      </p:sp>
      <p:pic>
        <p:nvPicPr>
          <p:cNvPr id="73733" name="Picture 5" descr="untitl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0095" y="3849770"/>
            <a:ext cx="2851373" cy="248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4376" y="1179245"/>
            <a:ext cx="38410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公积金</a:t>
            </a:r>
            <a:r>
              <a:rPr lang="zh-CN" altLang="en-US" sz="2000" b="1" dirty="0" smtClean="0"/>
              <a:t>缴交比例及基数</a:t>
            </a:r>
            <a:endParaRPr lang="en-US" altLang="zh-CN" sz="2000" b="1" dirty="0" smtClean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ea typeface="+mj-ea"/>
              </a:rPr>
              <a:t>公司缴交</a:t>
            </a:r>
            <a:r>
              <a:rPr lang="en-US" altLang="zh-CN" sz="1600" dirty="0" smtClean="0">
                <a:latin typeface="+mj-ea"/>
                <a:ea typeface="+mj-ea"/>
              </a:rPr>
              <a:t>12%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j-ea"/>
                <a:ea typeface="+mj-ea"/>
                <a:cs typeface="Arial"/>
              </a:rPr>
              <a:t>个人缴交</a:t>
            </a:r>
            <a:r>
              <a:rPr lang="en-US" altLang="zh-CN" sz="1600" dirty="0" smtClean="0">
                <a:latin typeface="+mj-ea"/>
                <a:ea typeface="+mj-ea"/>
                <a:cs typeface="Arial"/>
              </a:rPr>
              <a:t>12%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缴交基数：新员工为基本工资；次年起为员工</a:t>
            </a:r>
            <a:r>
              <a:rPr lang="zh-CN" altLang="en-US" sz="1600" dirty="0" smtClean="0">
                <a:latin typeface="+mj-ea"/>
                <a:cs typeface="Arial"/>
              </a:rPr>
              <a:t>上一年度月均工资</a:t>
            </a:r>
            <a:endParaRPr lang="en-US" altLang="zh-CN" sz="1600" dirty="0" smtClean="0">
              <a:latin typeface="+mj-ea"/>
              <a:cs typeface="Arial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j-ea"/>
                <a:cs typeface="Arial"/>
              </a:rPr>
              <a:t>缴交基数封顶及保底：</a:t>
            </a:r>
            <a:r>
              <a:rPr lang="zh-CN" altLang="en-US" sz="1600" dirty="0" smtClean="0">
                <a:latin typeface="+mj-ea"/>
                <a:cs typeface="Arial"/>
              </a:rPr>
              <a:t>每年</a:t>
            </a:r>
            <a:r>
              <a:rPr lang="en-US" altLang="zh-CN" sz="1600" dirty="0" smtClean="0">
                <a:latin typeface="+mj-ea"/>
                <a:cs typeface="Arial"/>
              </a:rPr>
              <a:t>7</a:t>
            </a:r>
            <a:r>
              <a:rPr lang="zh-CN" altLang="en-US" sz="1600" dirty="0" smtClean="0">
                <a:latin typeface="+mj-ea"/>
                <a:cs typeface="Arial"/>
              </a:rPr>
              <a:t>月份由公积金中心公布</a:t>
            </a:r>
            <a:endParaRPr lang="en-US" altLang="zh-Hans" sz="1600" dirty="0">
              <a:latin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9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35F13-7955-4883-ACF0-A34D95CAB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06689F3-4B38-45F6-AEEA-96699B64EAA5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D9A7D6-067B-4743-A0EF-B168F7D01A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8798</TotalTime>
  <Words>702</Words>
  <Application>Microsoft Office PowerPoint</Application>
  <PresentationFormat>On-screen Show (4:3)</PresentationFormat>
  <Paragraphs>127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Arial Narrow</vt:lpstr>
      <vt:lpstr>Calibri</vt:lpstr>
      <vt:lpstr>Verdana</vt:lpstr>
      <vt:lpstr>Wingdings</vt:lpstr>
      <vt:lpstr>1 Cover</vt:lpstr>
      <vt:lpstr>2 Blank - use for charts</vt:lpstr>
      <vt:lpstr>3 Two Column </vt:lpstr>
      <vt:lpstr>4 Quote</vt:lpstr>
      <vt:lpstr>5 Three column</vt:lpstr>
      <vt:lpstr>6 Image and text</vt:lpstr>
      <vt:lpstr>PowerPoint Presentation</vt:lpstr>
      <vt:lpstr>PowerPoint Presentation</vt:lpstr>
      <vt:lpstr>C&amp;B Objective &amp; Principle</vt:lpstr>
      <vt:lpstr>Base Salary Determination &amp; Adjustment</vt:lpstr>
      <vt:lpstr>PowerPoint Presentation</vt:lpstr>
      <vt:lpstr>PowerPoint Presentation</vt:lpstr>
      <vt:lpstr>PowerPoint Presentation</vt:lpstr>
      <vt:lpstr>社保缴交</vt:lpstr>
      <vt:lpstr>公积金缴交</vt:lpstr>
      <vt:lpstr>补充医疗保险</vt:lpstr>
      <vt:lpstr>年休假政策</vt:lpstr>
      <vt:lpstr>Others</vt:lpstr>
      <vt:lpstr>PowerPoint Presentation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Jade He</cp:lastModifiedBy>
  <cp:revision>171</cp:revision>
  <dcterms:created xsi:type="dcterms:W3CDTF">2014-10-20T14:45:52Z</dcterms:created>
  <dcterms:modified xsi:type="dcterms:W3CDTF">2015-09-30T05:56:22Z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