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60" r:id="rId5"/>
    <p:sldMasterId id="2147483662" r:id="rId6"/>
  </p:sldMasterIdLst>
  <p:notesMasterIdLst>
    <p:notesMasterId r:id="rId29"/>
  </p:notesMasterIdLst>
  <p:handoutMasterIdLst>
    <p:handoutMasterId r:id="rId30"/>
  </p:handoutMasterIdLst>
  <p:sldIdLst>
    <p:sldId id="382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374" r:id="rId19"/>
    <p:sldId id="297" r:id="rId20"/>
    <p:sldId id="376" r:id="rId21"/>
    <p:sldId id="377" r:id="rId22"/>
    <p:sldId id="378" r:id="rId23"/>
    <p:sldId id="375" r:id="rId24"/>
    <p:sldId id="379" r:id="rId25"/>
    <p:sldId id="380" r:id="rId26"/>
    <p:sldId id="381" r:id="rId27"/>
    <p:sldId id="3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1ACD4-6C11-4909-A72D-B32B4A799C8B}" type="doc">
      <dgm:prSet loTypeId="urn:microsoft.com/office/officeart/2005/8/layout/process3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zh-CN" altLang="en-US"/>
        </a:p>
      </dgm:t>
    </dgm:pt>
    <dgm:pt modelId="{D857430C-8533-4616-ABD2-4E2FBB803BC9}">
      <dgm:prSet phldrT="[文本]"/>
      <dgm:spPr/>
      <dgm:t>
        <a:bodyPr/>
        <a:lstStyle/>
        <a:p>
          <a:r>
            <a:rPr lang="en-US" altLang="zh-CN" b="1" dirty="0" smtClean="0"/>
            <a:t>Apply</a:t>
          </a:r>
          <a:endParaRPr lang="zh-CN" altLang="en-US" b="1" dirty="0"/>
        </a:p>
      </dgm:t>
    </dgm:pt>
    <dgm:pt modelId="{5CED8BAE-ED5F-432C-BD1C-345CDAB38B42}" type="parTrans" cxnId="{B18061F7-C2CF-4C1B-ACBC-3990646FEFC1}">
      <dgm:prSet/>
      <dgm:spPr/>
      <dgm:t>
        <a:bodyPr/>
        <a:lstStyle/>
        <a:p>
          <a:endParaRPr lang="zh-CN" altLang="en-US"/>
        </a:p>
      </dgm:t>
    </dgm:pt>
    <dgm:pt modelId="{8A184511-45EB-47DB-A1E6-384480A95832}" type="sibTrans" cxnId="{B18061F7-C2CF-4C1B-ACBC-3990646FEFC1}">
      <dgm:prSet/>
      <dgm:spPr/>
      <dgm:t>
        <a:bodyPr/>
        <a:lstStyle/>
        <a:p>
          <a:endParaRPr lang="zh-CN" altLang="en-US"/>
        </a:p>
      </dgm:t>
    </dgm:pt>
    <dgm:pt modelId="{5DACDF23-CDF1-4A30-A194-018D95A9DFAC}">
      <dgm:prSet phldrT="[文本]"/>
      <dgm:spPr/>
      <dgm:t>
        <a:bodyPr/>
        <a:lstStyle/>
        <a:p>
          <a:r>
            <a:rPr lang="en-US" sz="1600" b="1" dirty="0" smtClean="0"/>
            <a:t>Submit online to PM</a:t>
          </a:r>
          <a:endParaRPr lang="zh-CN" altLang="en-US" sz="1600" b="1" dirty="0"/>
        </a:p>
      </dgm:t>
    </dgm:pt>
    <dgm:pt modelId="{B4D2406D-D1F7-4423-A15D-E676799BA803}" type="parTrans" cxnId="{D60329FC-38DC-4FF0-B09F-BC0D69A7967D}">
      <dgm:prSet/>
      <dgm:spPr/>
      <dgm:t>
        <a:bodyPr/>
        <a:lstStyle/>
        <a:p>
          <a:endParaRPr lang="zh-CN" altLang="en-US"/>
        </a:p>
      </dgm:t>
    </dgm:pt>
    <dgm:pt modelId="{F883A329-0393-48C5-9F21-5922BB5EB69E}" type="sibTrans" cxnId="{D60329FC-38DC-4FF0-B09F-BC0D69A7967D}">
      <dgm:prSet/>
      <dgm:spPr/>
      <dgm:t>
        <a:bodyPr/>
        <a:lstStyle/>
        <a:p>
          <a:endParaRPr lang="zh-CN" altLang="en-US"/>
        </a:p>
      </dgm:t>
    </dgm:pt>
    <dgm:pt modelId="{165D508B-E1EA-408C-B925-D91DFD7F2EAB}">
      <dgm:prSet phldrT="[文本]"/>
      <dgm:spPr/>
      <dgm:t>
        <a:bodyPr/>
        <a:lstStyle/>
        <a:p>
          <a:r>
            <a:rPr lang="en-US" altLang="zh-CN" b="1" dirty="0" smtClean="0"/>
            <a:t>Approve</a:t>
          </a:r>
          <a:endParaRPr lang="zh-CN" altLang="en-US" b="1" dirty="0"/>
        </a:p>
      </dgm:t>
    </dgm:pt>
    <dgm:pt modelId="{226DB1FD-7FBD-4E5D-BD26-E2EF2F345DA5}" type="parTrans" cxnId="{29D9AFE4-27E2-4DFB-9EA9-ADEF246339EB}">
      <dgm:prSet/>
      <dgm:spPr/>
      <dgm:t>
        <a:bodyPr/>
        <a:lstStyle/>
        <a:p>
          <a:endParaRPr lang="zh-CN" altLang="en-US"/>
        </a:p>
      </dgm:t>
    </dgm:pt>
    <dgm:pt modelId="{4E94730F-0BEC-4366-8602-94DB909DE5B9}" type="sibTrans" cxnId="{29D9AFE4-27E2-4DFB-9EA9-ADEF246339EB}">
      <dgm:prSet/>
      <dgm:spPr/>
      <dgm:t>
        <a:bodyPr/>
        <a:lstStyle/>
        <a:p>
          <a:endParaRPr lang="zh-CN" altLang="en-US"/>
        </a:p>
      </dgm:t>
    </dgm:pt>
    <dgm:pt modelId="{39FA2993-8D7C-4BEC-9496-156DB0C4E7DC}">
      <dgm:prSet phldrT="[文本]" custT="1"/>
      <dgm:spPr/>
      <dgm:t>
        <a:bodyPr/>
        <a:lstStyle/>
        <a:p>
          <a:r>
            <a:rPr lang="en-US" altLang="zh-CN" sz="1600" b="1" i="0" dirty="0" smtClean="0"/>
            <a:t>PM  </a:t>
          </a:r>
          <a:endParaRPr lang="zh-CN" altLang="en-US" sz="1600" b="1" dirty="0"/>
        </a:p>
      </dgm:t>
    </dgm:pt>
    <dgm:pt modelId="{57771ED6-5EA0-4F71-AD43-1BC9DF862346}" type="parTrans" cxnId="{C4E10D27-769E-4CF9-9A78-4A7FD2B20B96}">
      <dgm:prSet/>
      <dgm:spPr/>
      <dgm:t>
        <a:bodyPr/>
        <a:lstStyle/>
        <a:p>
          <a:endParaRPr lang="zh-CN" altLang="en-US"/>
        </a:p>
      </dgm:t>
    </dgm:pt>
    <dgm:pt modelId="{43509DE2-4101-4E12-9B17-783A181B7F8F}" type="sibTrans" cxnId="{C4E10D27-769E-4CF9-9A78-4A7FD2B20B96}">
      <dgm:prSet/>
      <dgm:spPr/>
      <dgm:t>
        <a:bodyPr/>
        <a:lstStyle/>
        <a:p>
          <a:endParaRPr lang="zh-CN" altLang="en-US"/>
        </a:p>
      </dgm:t>
    </dgm:pt>
    <dgm:pt modelId="{B3D422C4-EE58-4B9E-8932-2B6795C27134}">
      <dgm:prSet phldrT="[文本]"/>
      <dgm:spPr/>
      <dgm:t>
        <a:bodyPr/>
        <a:lstStyle/>
        <a:p>
          <a:r>
            <a:rPr lang="en-US" altLang="zh-CN" b="1" dirty="0" smtClean="0"/>
            <a:t>Payment</a:t>
          </a:r>
          <a:endParaRPr lang="zh-CN" altLang="en-US" b="1" dirty="0"/>
        </a:p>
      </dgm:t>
    </dgm:pt>
    <dgm:pt modelId="{BE4908BA-92C5-442C-B4F7-2C34F7F85376}" type="parTrans" cxnId="{43B83EB5-7D7A-48B2-9C65-4182487EC261}">
      <dgm:prSet/>
      <dgm:spPr/>
      <dgm:t>
        <a:bodyPr/>
        <a:lstStyle/>
        <a:p>
          <a:endParaRPr lang="zh-CN" altLang="en-US"/>
        </a:p>
      </dgm:t>
    </dgm:pt>
    <dgm:pt modelId="{523B4204-C2A9-4BFC-A7DB-5FC78E5EA912}" type="sibTrans" cxnId="{43B83EB5-7D7A-48B2-9C65-4182487EC261}">
      <dgm:prSet/>
      <dgm:spPr/>
      <dgm:t>
        <a:bodyPr/>
        <a:lstStyle/>
        <a:p>
          <a:endParaRPr lang="zh-CN" altLang="en-US"/>
        </a:p>
      </dgm:t>
    </dgm:pt>
    <dgm:pt modelId="{382BAE53-E65D-46BA-B60E-5EAEE10431EF}">
      <dgm:prSet/>
      <dgm:spPr/>
      <dgm:t>
        <a:bodyPr/>
        <a:lstStyle/>
        <a:p>
          <a:endParaRPr lang="en-US" sz="1600" dirty="0"/>
        </a:p>
      </dgm:t>
    </dgm:pt>
    <dgm:pt modelId="{D837D056-C5F1-418A-976A-571915711720}" type="parTrans" cxnId="{4B4DFE2C-5FC5-4A1C-A579-16864BEC5B93}">
      <dgm:prSet/>
      <dgm:spPr/>
      <dgm:t>
        <a:bodyPr/>
        <a:lstStyle/>
        <a:p>
          <a:endParaRPr lang="zh-CN" altLang="en-US"/>
        </a:p>
      </dgm:t>
    </dgm:pt>
    <dgm:pt modelId="{BA0B325D-E79C-49FA-882F-591BAFF632DC}" type="sibTrans" cxnId="{4B4DFE2C-5FC5-4A1C-A579-16864BEC5B93}">
      <dgm:prSet/>
      <dgm:spPr/>
      <dgm:t>
        <a:bodyPr/>
        <a:lstStyle/>
        <a:p>
          <a:endParaRPr lang="zh-CN" altLang="en-US"/>
        </a:p>
      </dgm:t>
    </dgm:pt>
    <dgm:pt modelId="{D14A7819-3FE7-4716-9664-F10E7D8E6AF2}">
      <dgm:prSet custT="1"/>
      <dgm:spPr/>
      <dgm:t>
        <a:bodyPr/>
        <a:lstStyle/>
        <a:p>
          <a:r>
            <a:rPr lang="en-US" sz="1600" b="1" i="0" dirty="0" smtClean="0"/>
            <a:t>Submit hardcopy to Finance:           </a:t>
          </a:r>
          <a:r>
            <a:rPr lang="en-US" sz="1400" b="0" i="0" dirty="0" smtClean="0"/>
            <a:t>Print        Attach </a:t>
          </a:r>
          <a:r>
            <a:rPr lang="en-US" sz="1400" b="0" i="0" dirty="0" smtClean="0">
              <a:solidFill>
                <a:srgbClr val="FF0000"/>
              </a:solidFill>
            </a:rPr>
            <a:t>original </a:t>
          </a:r>
          <a:r>
            <a:rPr lang="en-US" sz="1400" b="0" i="0" dirty="0" smtClean="0"/>
            <a:t>invoices       Sign</a:t>
          </a:r>
          <a:endParaRPr lang="en-US" sz="1400" b="0" dirty="0"/>
        </a:p>
      </dgm:t>
    </dgm:pt>
    <dgm:pt modelId="{DF358C4B-D78E-4D26-900C-603F54B80E29}" type="parTrans" cxnId="{C302B55B-2D3A-47E3-BB5F-85CE1911CD11}">
      <dgm:prSet/>
      <dgm:spPr/>
      <dgm:t>
        <a:bodyPr/>
        <a:lstStyle/>
        <a:p>
          <a:endParaRPr lang="zh-CN" altLang="en-US"/>
        </a:p>
      </dgm:t>
    </dgm:pt>
    <dgm:pt modelId="{FEAF45B1-6152-43BA-BA51-146B7E405C3C}" type="sibTrans" cxnId="{C302B55B-2D3A-47E3-BB5F-85CE1911CD11}">
      <dgm:prSet/>
      <dgm:spPr/>
      <dgm:t>
        <a:bodyPr/>
        <a:lstStyle/>
        <a:p>
          <a:endParaRPr lang="zh-CN" altLang="en-US"/>
        </a:p>
      </dgm:t>
    </dgm:pt>
    <dgm:pt modelId="{11A11B9C-CAD0-439C-A995-19A84E8D554F}">
      <dgm:prSet custT="1"/>
      <dgm:spPr/>
      <dgm:t>
        <a:bodyPr/>
        <a:lstStyle/>
        <a:p>
          <a:endParaRPr lang="en-US" sz="1600" dirty="0"/>
        </a:p>
      </dgm:t>
    </dgm:pt>
    <dgm:pt modelId="{92A2A401-6363-46A6-A67A-794C16F8AF7B}" type="parTrans" cxnId="{81C65165-1922-4290-B1F8-5C577C9C62AD}">
      <dgm:prSet/>
      <dgm:spPr/>
      <dgm:t>
        <a:bodyPr/>
        <a:lstStyle/>
        <a:p>
          <a:endParaRPr lang="zh-CN" altLang="en-US"/>
        </a:p>
      </dgm:t>
    </dgm:pt>
    <dgm:pt modelId="{041A44D4-902F-4507-80AF-72E0C72818B6}" type="sibTrans" cxnId="{81C65165-1922-4290-B1F8-5C577C9C62AD}">
      <dgm:prSet/>
      <dgm:spPr/>
      <dgm:t>
        <a:bodyPr/>
        <a:lstStyle/>
        <a:p>
          <a:endParaRPr lang="zh-CN" altLang="en-US"/>
        </a:p>
      </dgm:t>
    </dgm:pt>
    <dgm:pt modelId="{7615F42D-429D-419F-BB75-8279F1E5EAED}">
      <dgm:prSet custT="1"/>
      <dgm:spPr/>
      <dgm:t>
        <a:bodyPr/>
        <a:lstStyle/>
        <a:p>
          <a:r>
            <a:rPr lang="en-US" sz="1600" b="1" dirty="0" smtClean="0"/>
            <a:t>Finance </a:t>
          </a:r>
          <a:endParaRPr lang="en-US" sz="1600" b="1" dirty="0"/>
        </a:p>
      </dgm:t>
    </dgm:pt>
    <dgm:pt modelId="{758EBC41-3F54-4933-8352-94AFC82F1DFB}" type="parTrans" cxnId="{4D057A85-4DB8-4849-B2A1-BE0E12738FCA}">
      <dgm:prSet/>
      <dgm:spPr/>
      <dgm:t>
        <a:bodyPr/>
        <a:lstStyle/>
        <a:p>
          <a:endParaRPr lang="zh-CN" altLang="en-US"/>
        </a:p>
      </dgm:t>
    </dgm:pt>
    <dgm:pt modelId="{AEB3F83B-C247-40AA-B98C-900CC16E78ED}" type="sibTrans" cxnId="{4D057A85-4DB8-4849-B2A1-BE0E12738FCA}">
      <dgm:prSet/>
      <dgm:spPr/>
      <dgm:t>
        <a:bodyPr/>
        <a:lstStyle/>
        <a:p>
          <a:endParaRPr lang="zh-CN" altLang="en-US"/>
        </a:p>
      </dgm:t>
    </dgm:pt>
    <dgm:pt modelId="{26CCB05C-5BB6-458C-98CF-4720DAD0F5D4}">
      <dgm:prSet/>
      <dgm:spPr/>
      <dgm:t>
        <a:bodyPr/>
        <a:lstStyle/>
        <a:p>
          <a:endParaRPr lang="en-US" sz="1600" dirty="0"/>
        </a:p>
      </dgm:t>
    </dgm:pt>
    <dgm:pt modelId="{BE0EFB33-B57B-414A-87CE-6CA98CD521A5}" type="parTrans" cxnId="{C7115007-18E1-4424-9F4F-D2E56FDF3644}">
      <dgm:prSet/>
      <dgm:spPr/>
      <dgm:t>
        <a:bodyPr/>
        <a:lstStyle/>
        <a:p>
          <a:endParaRPr lang="zh-CN" altLang="en-US"/>
        </a:p>
      </dgm:t>
    </dgm:pt>
    <dgm:pt modelId="{3206320D-BDD4-4D26-A583-E614A0D9E7F8}" type="sibTrans" cxnId="{C7115007-18E1-4424-9F4F-D2E56FDF3644}">
      <dgm:prSet/>
      <dgm:spPr/>
      <dgm:t>
        <a:bodyPr/>
        <a:lstStyle/>
        <a:p>
          <a:endParaRPr lang="zh-CN" altLang="en-US"/>
        </a:p>
      </dgm:t>
    </dgm:pt>
    <dgm:pt modelId="{40A49F70-77DF-4C26-B404-B72795991083}">
      <dgm:prSet custT="1"/>
      <dgm:spPr/>
      <dgm:t>
        <a:bodyPr/>
        <a:lstStyle/>
        <a:p>
          <a:r>
            <a:rPr lang="en-US" sz="1600" b="1" dirty="0" smtClean="0"/>
            <a:t>Payment Way:       </a:t>
          </a:r>
          <a:r>
            <a:rPr lang="en-US" sz="1400" dirty="0" smtClean="0"/>
            <a:t>Deposit into your BOC’s bank account</a:t>
          </a:r>
          <a:endParaRPr lang="en-US" sz="1400" dirty="0"/>
        </a:p>
      </dgm:t>
    </dgm:pt>
    <dgm:pt modelId="{95820E68-8EAA-47CD-A09C-B3E6075C2C76}" type="parTrans" cxnId="{681AD0BF-5004-45A3-A538-4EB7F8BD068E}">
      <dgm:prSet/>
      <dgm:spPr/>
      <dgm:t>
        <a:bodyPr/>
        <a:lstStyle/>
        <a:p>
          <a:endParaRPr lang="zh-CN" altLang="en-US"/>
        </a:p>
      </dgm:t>
    </dgm:pt>
    <dgm:pt modelId="{90CCF304-F11A-41BD-B6B7-7DD557925AE2}" type="sibTrans" cxnId="{681AD0BF-5004-45A3-A538-4EB7F8BD068E}">
      <dgm:prSet/>
      <dgm:spPr/>
      <dgm:t>
        <a:bodyPr/>
        <a:lstStyle/>
        <a:p>
          <a:endParaRPr lang="zh-CN" altLang="en-US"/>
        </a:p>
      </dgm:t>
    </dgm:pt>
    <dgm:pt modelId="{058FE8EA-B66A-4816-8DD8-4FF8A57AFFCB}">
      <dgm:prSet phldrT="[文本]" custT="1"/>
      <dgm:spPr/>
      <dgm:t>
        <a:bodyPr/>
        <a:lstStyle/>
        <a:p>
          <a:r>
            <a:rPr lang="en-US" sz="1600" b="1" dirty="0" smtClean="0"/>
            <a:t>Payment Day: </a:t>
          </a:r>
          <a:r>
            <a:rPr lang="en-US" sz="1400" dirty="0" smtClean="0"/>
            <a:t>Wednesday</a:t>
          </a:r>
          <a:endParaRPr lang="zh-CN" altLang="en-US" sz="1400" dirty="0"/>
        </a:p>
      </dgm:t>
    </dgm:pt>
    <dgm:pt modelId="{374B38FA-4BEF-4EE7-98E3-EC8C31BC93E8}" type="parTrans" cxnId="{37039C1D-C403-40FC-816A-E7AA2EAF4D2B}">
      <dgm:prSet/>
      <dgm:spPr/>
      <dgm:t>
        <a:bodyPr/>
        <a:lstStyle/>
        <a:p>
          <a:endParaRPr lang="zh-CN" altLang="en-US"/>
        </a:p>
      </dgm:t>
    </dgm:pt>
    <dgm:pt modelId="{51FAFA1B-0E56-4CF2-B7DD-D1B5D5AF0E5E}" type="sibTrans" cxnId="{37039C1D-C403-40FC-816A-E7AA2EAF4D2B}">
      <dgm:prSet/>
      <dgm:spPr/>
      <dgm:t>
        <a:bodyPr/>
        <a:lstStyle/>
        <a:p>
          <a:endParaRPr lang="zh-CN" altLang="en-US"/>
        </a:p>
      </dgm:t>
    </dgm:pt>
    <dgm:pt modelId="{0621AE63-1A42-484F-B3AB-79BA9C66719C}">
      <dgm:prSet phldrT="[文本]" custT="1"/>
      <dgm:spPr/>
      <dgm:t>
        <a:bodyPr/>
        <a:lstStyle/>
        <a:p>
          <a:r>
            <a:rPr lang="en-US" sz="1600" b="1" dirty="0" smtClean="0"/>
            <a:t>Payment Term:                 </a:t>
          </a:r>
          <a:r>
            <a:rPr lang="en-US" sz="1400" b="0" dirty="0" smtClean="0"/>
            <a:t>PM &amp; Finance’s approve</a:t>
          </a:r>
          <a:endParaRPr lang="zh-CN" altLang="en-US" sz="1400" dirty="0"/>
        </a:p>
      </dgm:t>
    </dgm:pt>
    <dgm:pt modelId="{E09D667C-F825-441F-BCD4-5EC491D3D99C}" type="parTrans" cxnId="{29DBAFD3-1376-4DFB-957D-1C6DA9763A00}">
      <dgm:prSet/>
      <dgm:spPr/>
      <dgm:t>
        <a:bodyPr/>
        <a:lstStyle/>
        <a:p>
          <a:endParaRPr lang="zh-CN" altLang="en-US"/>
        </a:p>
      </dgm:t>
    </dgm:pt>
    <dgm:pt modelId="{657A19BE-F71B-4AA9-971F-63FE741B9F1C}" type="sibTrans" cxnId="{29DBAFD3-1376-4DFB-957D-1C6DA9763A00}">
      <dgm:prSet/>
      <dgm:spPr/>
      <dgm:t>
        <a:bodyPr/>
        <a:lstStyle/>
        <a:p>
          <a:endParaRPr lang="zh-CN" altLang="en-US"/>
        </a:p>
      </dgm:t>
    </dgm:pt>
    <dgm:pt modelId="{28D39765-FFF1-4ABD-BD8E-302CF68D98BC}">
      <dgm:prSet phldrT="[文本]"/>
      <dgm:spPr/>
      <dgm:t>
        <a:bodyPr/>
        <a:lstStyle/>
        <a:p>
          <a:endParaRPr lang="zh-CN" altLang="en-US" sz="1600" dirty="0"/>
        </a:p>
      </dgm:t>
    </dgm:pt>
    <dgm:pt modelId="{B7C75B13-0C96-4C5E-8A04-29ACFD033B2C}" type="parTrans" cxnId="{1C76124B-B43A-4688-B2FC-3045A9D74EBC}">
      <dgm:prSet/>
      <dgm:spPr/>
      <dgm:t>
        <a:bodyPr/>
        <a:lstStyle/>
        <a:p>
          <a:endParaRPr lang="zh-CN" altLang="en-US"/>
        </a:p>
      </dgm:t>
    </dgm:pt>
    <dgm:pt modelId="{025C4465-D076-4D5F-A7E1-D7322604BCD8}" type="sibTrans" cxnId="{1C76124B-B43A-4688-B2FC-3045A9D74EBC}">
      <dgm:prSet/>
      <dgm:spPr/>
      <dgm:t>
        <a:bodyPr/>
        <a:lstStyle/>
        <a:p>
          <a:endParaRPr lang="zh-CN" altLang="en-US"/>
        </a:p>
      </dgm:t>
    </dgm:pt>
    <dgm:pt modelId="{6D65B95D-24D3-42F4-B02F-070E634CBFC4}" type="pres">
      <dgm:prSet presAssocID="{C2D1ACD4-6C11-4909-A72D-B32B4A799C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C5C520-CB26-4764-992B-2BCF362ABA60}" type="pres">
      <dgm:prSet presAssocID="{D857430C-8533-4616-ABD2-4E2FBB803BC9}" presName="composite" presStyleCnt="0"/>
      <dgm:spPr/>
    </dgm:pt>
    <dgm:pt modelId="{AA71A967-4C20-4B99-8249-E3BA31E604B2}" type="pres">
      <dgm:prSet presAssocID="{D857430C-8533-4616-ABD2-4E2FBB803BC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CA2DA-2113-412D-8D2C-930017C1EFD6}" type="pres">
      <dgm:prSet presAssocID="{D857430C-8533-4616-ABD2-4E2FBB803BC9}" presName="parSh" presStyleLbl="node1" presStyleIdx="0" presStyleCnt="3"/>
      <dgm:spPr/>
      <dgm:t>
        <a:bodyPr/>
        <a:lstStyle/>
        <a:p>
          <a:endParaRPr lang="en-US"/>
        </a:p>
      </dgm:t>
    </dgm:pt>
    <dgm:pt modelId="{2AE602B8-7C0C-4621-AB0B-D03481533EB4}" type="pres">
      <dgm:prSet presAssocID="{D857430C-8533-4616-ABD2-4E2FBB803BC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32660-9935-49A3-A61E-AC6A9A685D30}" type="pres">
      <dgm:prSet presAssocID="{8A184511-45EB-47DB-A1E6-384480A9583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5C3AB1C-5AA7-4FC1-BCE5-D0EBD0A809F3}" type="pres">
      <dgm:prSet presAssocID="{8A184511-45EB-47DB-A1E6-384480A95832}" presName="connTx" presStyleLbl="sibTrans2D1" presStyleIdx="0" presStyleCnt="2"/>
      <dgm:spPr/>
      <dgm:t>
        <a:bodyPr/>
        <a:lstStyle/>
        <a:p>
          <a:endParaRPr lang="en-US"/>
        </a:p>
      </dgm:t>
    </dgm:pt>
    <dgm:pt modelId="{54CFFE00-A063-41A1-8FCD-C4658505173B}" type="pres">
      <dgm:prSet presAssocID="{165D508B-E1EA-408C-B925-D91DFD7F2EAB}" presName="composite" presStyleCnt="0"/>
      <dgm:spPr/>
    </dgm:pt>
    <dgm:pt modelId="{05092B83-7BA4-44AD-961D-F43D4773BB56}" type="pres">
      <dgm:prSet presAssocID="{165D508B-E1EA-408C-B925-D91DFD7F2EA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E2279-9323-41F5-8864-429E0D66660A}" type="pres">
      <dgm:prSet presAssocID="{165D508B-E1EA-408C-B925-D91DFD7F2EAB}" presName="parSh" presStyleLbl="node1" presStyleIdx="1" presStyleCnt="3"/>
      <dgm:spPr/>
      <dgm:t>
        <a:bodyPr/>
        <a:lstStyle/>
        <a:p>
          <a:endParaRPr lang="en-US"/>
        </a:p>
      </dgm:t>
    </dgm:pt>
    <dgm:pt modelId="{BEEFC161-BC2C-405F-9CE7-8E3F433BB7E1}" type="pres">
      <dgm:prSet presAssocID="{165D508B-E1EA-408C-B925-D91DFD7F2EA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8E7D5-CAE0-4154-B90C-EA2585C7033B}" type="pres">
      <dgm:prSet presAssocID="{4E94730F-0BEC-4366-8602-94DB909DE5B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4D52AD2-C188-4C9E-9A0E-7E4630DA17F0}" type="pres">
      <dgm:prSet presAssocID="{4E94730F-0BEC-4366-8602-94DB909DE5B9}" presName="connTx" presStyleLbl="sibTrans2D1" presStyleIdx="1" presStyleCnt="2"/>
      <dgm:spPr/>
      <dgm:t>
        <a:bodyPr/>
        <a:lstStyle/>
        <a:p>
          <a:endParaRPr lang="en-US"/>
        </a:p>
      </dgm:t>
    </dgm:pt>
    <dgm:pt modelId="{5822F127-002A-4E28-B53B-F76FCF40B51D}" type="pres">
      <dgm:prSet presAssocID="{B3D422C4-EE58-4B9E-8932-2B6795C27134}" presName="composite" presStyleCnt="0"/>
      <dgm:spPr/>
    </dgm:pt>
    <dgm:pt modelId="{EF600690-8AEB-4052-91FC-1B69A75B8AE8}" type="pres">
      <dgm:prSet presAssocID="{B3D422C4-EE58-4B9E-8932-2B6795C2713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0E1D9-E72A-4B1C-9E25-D585DAC155EE}" type="pres">
      <dgm:prSet presAssocID="{B3D422C4-EE58-4B9E-8932-2B6795C27134}" presName="parSh" presStyleLbl="node1" presStyleIdx="2" presStyleCnt="3"/>
      <dgm:spPr/>
      <dgm:t>
        <a:bodyPr/>
        <a:lstStyle/>
        <a:p>
          <a:endParaRPr lang="en-US"/>
        </a:p>
      </dgm:t>
    </dgm:pt>
    <dgm:pt modelId="{ED2115EC-09CE-4F1F-A89C-A26C7C46A8DE}" type="pres">
      <dgm:prSet presAssocID="{B3D422C4-EE58-4B9E-8932-2B6795C2713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F96A5C-54D6-46B0-9C88-2260AC4B05E8}" type="presOf" srcId="{C2D1ACD4-6C11-4909-A72D-B32B4A799C8B}" destId="{6D65B95D-24D3-42F4-B02F-070E634CBFC4}" srcOrd="0" destOrd="0" presId="urn:microsoft.com/office/officeart/2005/8/layout/process3"/>
    <dgm:cxn modelId="{1F73C6D0-402B-414E-AE68-060A6C670C0A}" type="presOf" srcId="{382BAE53-E65D-46BA-B60E-5EAEE10431EF}" destId="{2AE602B8-7C0C-4621-AB0B-D03481533EB4}" srcOrd="0" destOrd="1" presId="urn:microsoft.com/office/officeart/2005/8/layout/process3"/>
    <dgm:cxn modelId="{C4E10D27-769E-4CF9-9A78-4A7FD2B20B96}" srcId="{165D508B-E1EA-408C-B925-D91DFD7F2EAB}" destId="{39FA2993-8D7C-4BEC-9496-156DB0C4E7DC}" srcOrd="0" destOrd="0" parTransId="{57771ED6-5EA0-4F71-AD43-1BC9DF862346}" sibTransId="{43509DE2-4101-4E12-9B17-783A181B7F8F}"/>
    <dgm:cxn modelId="{97B53EB5-08A9-44FB-95D8-AE7231BAA2F7}" type="presOf" srcId="{8A184511-45EB-47DB-A1E6-384480A95832}" destId="{15C3AB1C-5AA7-4FC1-BCE5-D0EBD0A809F3}" srcOrd="1" destOrd="0" presId="urn:microsoft.com/office/officeart/2005/8/layout/process3"/>
    <dgm:cxn modelId="{6AE4CE96-02BD-458B-B2B3-85067A9DCB8B}" type="presOf" srcId="{D857430C-8533-4616-ABD2-4E2FBB803BC9}" destId="{AA71A967-4C20-4B99-8249-E3BA31E604B2}" srcOrd="0" destOrd="0" presId="urn:microsoft.com/office/officeart/2005/8/layout/process3"/>
    <dgm:cxn modelId="{4CFCB727-DB86-4825-A0E5-24A7B4A7D7CB}" type="presOf" srcId="{165D508B-E1EA-408C-B925-D91DFD7F2EAB}" destId="{665E2279-9323-41F5-8864-429E0D66660A}" srcOrd="1" destOrd="0" presId="urn:microsoft.com/office/officeart/2005/8/layout/process3"/>
    <dgm:cxn modelId="{81C65165-1922-4290-B1F8-5C577C9C62AD}" srcId="{165D508B-E1EA-408C-B925-D91DFD7F2EAB}" destId="{11A11B9C-CAD0-439C-A995-19A84E8D554F}" srcOrd="1" destOrd="0" parTransId="{92A2A401-6363-46A6-A67A-794C16F8AF7B}" sibTransId="{041A44D4-902F-4507-80AF-72E0C72818B6}"/>
    <dgm:cxn modelId="{B18061F7-C2CF-4C1B-ACBC-3990646FEFC1}" srcId="{C2D1ACD4-6C11-4909-A72D-B32B4A799C8B}" destId="{D857430C-8533-4616-ABD2-4E2FBB803BC9}" srcOrd="0" destOrd="0" parTransId="{5CED8BAE-ED5F-432C-BD1C-345CDAB38B42}" sibTransId="{8A184511-45EB-47DB-A1E6-384480A95832}"/>
    <dgm:cxn modelId="{F2DCDC03-DAC6-4730-9589-B822BC2D245B}" type="presOf" srcId="{11A11B9C-CAD0-439C-A995-19A84E8D554F}" destId="{BEEFC161-BC2C-405F-9CE7-8E3F433BB7E1}" srcOrd="0" destOrd="1" presId="urn:microsoft.com/office/officeart/2005/8/layout/process3"/>
    <dgm:cxn modelId="{C302B55B-2D3A-47E3-BB5F-85CE1911CD11}" srcId="{D857430C-8533-4616-ABD2-4E2FBB803BC9}" destId="{D14A7819-3FE7-4716-9664-F10E7D8E6AF2}" srcOrd="2" destOrd="0" parTransId="{DF358C4B-D78E-4D26-900C-603F54B80E29}" sibTransId="{FEAF45B1-6152-43BA-BA51-146B7E405C3C}"/>
    <dgm:cxn modelId="{D60329FC-38DC-4FF0-B09F-BC0D69A7967D}" srcId="{D857430C-8533-4616-ABD2-4E2FBB803BC9}" destId="{5DACDF23-CDF1-4A30-A194-018D95A9DFAC}" srcOrd="0" destOrd="0" parTransId="{B4D2406D-D1F7-4423-A15D-E676799BA803}" sibTransId="{F883A329-0393-48C5-9F21-5922BB5EB69E}"/>
    <dgm:cxn modelId="{E7784270-8315-4DC1-A7C8-A27E73E24DAB}" type="presOf" srcId="{165D508B-E1EA-408C-B925-D91DFD7F2EAB}" destId="{05092B83-7BA4-44AD-961D-F43D4773BB56}" srcOrd="0" destOrd="0" presId="urn:microsoft.com/office/officeart/2005/8/layout/process3"/>
    <dgm:cxn modelId="{7002D535-DC3B-413F-8F94-E548AC8A0497}" type="presOf" srcId="{4E94730F-0BEC-4366-8602-94DB909DE5B9}" destId="{A528E7D5-CAE0-4154-B90C-EA2585C7033B}" srcOrd="0" destOrd="0" presId="urn:microsoft.com/office/officeart/2005/8/layout/process3"/>
    <dgm:cxn modelId="{EBAE10EC-D787-49F2-A525-32776F13506F}" type="presOf" srcId="{8A184511-45EB-47DB-A1E6-384480A95832}" destId="{E2E32660-9935-49A3-A61E-AC6A9A685D30}" srcOrd="0" destOrd="0" presId="urn:microsoft.com/office/officeart/2005/8/layout/process3"/>
    <dgm:cxn modelId="{68F46E21-2480-4790-B7D7-FF99A3E03CA8}" type="presOf" srcId="{5DACDF23-CDF1-4A30-A194-018D95A9DFAC}" destId="{2AE602B8-7C0C-4621-AB0B-D03481533EB4}" srcOrd="0" destOrd="0" presId="urn:microsoft.com/office/officeart/2005/8/layout/process3"/>
    <dgm:cxn modelId="{9474C485-8A75-4CE5-8F1A-27485DCA3F96}" type="presOf" srcId="{058FE8EA-B66A-4816-8DD8-4FF8A57AFFCB}" destId="{ED2115EC-09CE-4F1F-A89C-A26C7C46A8DE}" srcOrd="0" destOrd="2" presId="urn:microsoft.com/office/officeart/2005/8/layout/process3"/>
    <dgm:cxn modelId="{F6342F39-3A81-4D42-9E5E-FA73ACAB6B89}" type="presOf" srcId="{D14A7819-3FE7-4716-9664-F10E7D8E6AF2}" destId="{2AE602B8-7C0C-4621-AB0B-D03481533EB4}" srcOrd="0" destOrd="2" presId="urn:microsoft.com/office/officeart/2005/8/layout/process3"/>
    <dgm:cxn modelId="{2C11F210-EA5E-43BB-BFD4-27A1B151DA4A}" type="presOf" srcId="{B3D422C4-EE58-4B9E-8932-2B6795C27134}" destId="{EF600690-8AEB-4052-91FC-1B69A75B8AE8}" srcOrd="0" destOrd="0" presId="urn:microsoft.com/office/officeart/2005/8/layout/process3"/>
    <dgm:cxn modelId="{5966CF08-B6F4-4DCC-A184-3D035DC4A507}" type="presOf" srcId="{4E94730F-0BEC-4366-8602-94DB909DE5B9}" destId="{F4D52AD2-C188-4C9E-9A0E-7E4630DA17F0}" srcOrd="1" destOrd="0" presId="urn:microsoft.com/office/officeart/2005/8/layout/process3"/>
    <dgm:cxn modelId="{4234F856-AC32-42D6-BFCA-AFF13E3EC80B}" type="presOf" srcId="{7615F42D-429D-419F-BB75-8279F1E5EAED}" destId="{BEEFC161-BC2C-405F-9CE7-8E3F433BB7E1}" srcOrd="0" destOrd="2" presId="urn:microsoft.com/office/officeart/2005/8/layout/process3"/>
    <dgm:cxn modelId="{200CA1F1-4C21-4354-A659-436260449B2D}" type="presOf" srcId="{26CCB05C-5BB6-458C-98CF-4720DAD0F5D4}" destId="{ED2115EC-09CE-4F1F-A89C-A26C7C46A8DE}" srcOrd="0" destOrd="3" presId="urn:microsoft.com/office/officeart/2005/8/layout/process3"/>
    <dgm:cxn modelId="{AC96A22A-CE05-49EE-89EB-64874A99C180}" type="presOf" srcId="{40A49F70-77DF-4C26-B404-B72795991083}" destId="{ED2115EC-09CE-4F1F-A89C-A26C7C46A8DE}" srcOrd="0" destOrd="4" presId="urn:microsoft.com/office/officeart/2005/8/layout/process3"/>
    <dgm:cxn modelId="{43B83EB5-7D7A-48B2-9C65-4182487EC261}" srcId="{C2D1ACD4-6C11-4909-A72D-B32B4A799C8B}" destId="{B3D422C4-EE58-4B9E-8932-2B6795C27134}" srcOrd="2" destOrd="0" parTransId="{BE4908BA-92C5-442C-B4F7-2C34F7F85376}" sibTransId="{523B4204-C2A9-4BFC-A7DB-5FC78E5EA912}"/>
    <dgm:cxn modelId="{29DBAFD3-1376-4DFB-957D-1C6DA9763A00}" srcId="{B3D422C4-EE58-4B9E-8932-2B6795C27134}" destId="{0621AE63-1A42-484F-B3AB-79BA9C66719C}" srcOrd="0" destOrd="0" parTransId="{E09D667C-F825-441F-BCD4-5EC491D3D99C}" sibTransId="{657A19BE-F71B-4AA9-971F-63FE741B9F1C}"/>
    <dgm:cxn modelId="{5ACE72AE-FD6B-43CA-8F45-7939CA678F73}" type="presOf" srcId="{28D39765-FFF1-4ABD-BD8E-302CF68D98BC}" destId="{ED2115EC-09CE-4F1F-A89C-A26C7C46A8DE}" srcOrd="0" destOrd="1" presId="urn:microsoft.com/office/officeart/2005/8/layout/process3"/>
    <dgm:cxn modelId="{681AD0BF-5004-45A3-A538-4EB7F8BD068E}" srcId="{B3D422C4-EE58-4B9E-8932-2B6795C27134}" destId="{40A49F70-77DF-4C26-B404-B72795991083}" srcOrd="4" destOrd="0" parTransId="{95820E68-8EAA-47CD-A09C-B3E6075C2C76}" sibTransId="{90CCF304-F11A-41BD-B6B7-7DD557925AE2}"/>
    <dgm:cxn modelId="{1C76124B-B43A-4688-B2FC-3045A9D74EBC}" srcId="{B3D422C4-EE58-4B9E-8932-2B6795C27134}" destId="{28D39765-FFF1-4ABD-BD8E-302CF68D98BC}" srcOrd="1" destOrd="0" parTransId="{B7C75B13-0C96-4C5E-8A04-29ACFD033B2C}" sibTransId="{025C4465-D076-4D5F-A7E1-D7322604BCD8}"/>
    <dgm:cxn modelId="{C7115007-18E1-4424-9F4F-D2E56FDF3644}" srcId="{B3D422C4-EE58-4B9E-8932-2B6795C27134}" destId="{26CCB05C-5BB6-458C-98CF-4720DAD0F5D4}" srcOrd="3" destOrd="0" parTransId="{BE0EFB33-B57B-414A-87CE-6CA98CD521A5}" sibTransId="{3206320D-BDD4-4D26-A583-E614A0D9E7F8}"/>
    <dgm:cxn modelId="{29D9AFE4-27E2-4DFB-9EA9-ADEF246339EB}" srcId="{C2D1ACD4-6C11-4909-A72D-B32B4A799C8B}" destId="{165D508B-E1EA-408C-B925-D91DFD7F2EAB}" srcOrd="1" destOrd="0" parTransId="{226DB1FD-7FBD-4E5D-BD26-E2EF2F345DA5}" sibTransId="{4E94730F-0BEC-4366-8602-94DB909DE5B9}"/>
    <dgm:cxn modelId="{24E7AD88-C430-4ECB-9057-8CC2D8A124ED}" type="presOf" srcId="{0621AE63-1A42-484F-B3AB-79BA9C66719C}" destId="{ED2115EC-09CE-4F1F-A89C-A26C7C46A8DE}" srcOrd="0" destOrd="0" presId="urn:microsoft.com/office/officeart/2005/8/layout/process3"/>
    <dgm:cxn modelId="{4D057A85-4DB8-4849-B2A1-BE0E12738FCA}" srcId="{165D508B-E1EA-408C-B925-D91DFD7F2EAB}" destId="{7615F42D-429D-419F-BB75-8279F1E5EAED}" srcOrd="2" destOrd="0" parTransId="{758EBC41-3F54-4933-8352-94AFC82F1DFB}" sibTransId="{AEB3F83B-C247-40AA-B98C-900CC16E78ED}"/>
    <dgm:cxn modelId="{5609D791-F0D1-4C94-AFAD-99E2CAEF16EC}" type="presOf" srcId="{D857430C-8533-4616-ABD2-4E2FBB803BC9}" destId="{0BBCA2DA-2113-412D-8D2C-930017C1EFD6}" srcOrd="1" destOrd="0" presId="urn:microsoft.com/office/officeart/2005/8/layout/process3"/>
    <dgm:cxn modelId="{37039C1D-C403-40FC-816A-E7AA2EAF4D2B}" srcId="{B3D422C4-EE58-4B9E-8932-2B6795C27134}" destId="{058FE8EA-B66A-4816-8DD8-4FF8A57AFFCB}" srcOrd="2" destOrd="0" parTransId="{374B38FA-4BEF-4EE7-98E3-EC8C31BC93E8}" sibTransId="{51FAFA1B-0E56-4CF2-B7DD-D1B5D5AF0E5E}"/>
    <dgm:cxn modelId="{208C3301-1E3C-4EE1-9EA0-67794ECFF70A}" type="presOf" srcId="{39FA2993-8D7C-4BEC-9496-156DB0C4E7DC}" destId="{BEEFC161-BC2C-405F-9CE7-8E3F433BB7E1}" srcOrd="0" destOrd="0" presId="urn:microsoft.com/office/officeart/2005/8/layout/process3"/>
    <dgm:cxn modelId="{5961A5E6-7167-4D34-89A5-6919A7EC950F}" type="presOf" srcId="{B3D422C4-EE58-4B9E-8932-2B6795C27134}" destId="{39A0E1D9-E72A-4B1C-9E25-D585DAC155EE}" srcOrd="1" destOrd="0" presId="urn:microsoft.com/office/officeart/2005/8/layout/process3"/>
    <dgm:cxn modelId="{4B4DFE2C-5FC5-4A1C-A579-16864BEC5B93}" srcId="{D857430C-8533-4616-ABD2-4E2FBB803BC9}" destId="{382BAE53-E65D-46BA-B60E-5EAEE10431EF}" srcOrd="1" destOrd="0" parTransId="{D837D056-C5F1-418A-976A-571915711720}" sibTransId="{BA0B325D-E79C-49FA-882F-591BAFF632DC}"/>
    <dgm:cxn modelId="{C26833A5-9435-437D-B1D2-BC538ED383CC}" type="presParOf" srcId="{6D65B95D-24D3-42F4-B02F-070E634CBFC4}" destId="{5FC5C520-CB26-4764-992B-2BCF362ABA60}" srcOrd="0" destOrd="0" presId="urn:microsoft.com/office/officeart/2005/8/layout/process3"/>
    <dgm:cxn modelId="{E2D94032-403A-4332-A8D2-EB3E160C08F5}" type="presParOf" srcId="{5FC5C520-CB26-4764-992B-2BCF362ABA60}" destId="{AA71A967-4C20-4B99-8249-E3BA31E604B2}" srcOrd="0" destOrd="0" presId="urn:microsoft.com/office/officeart/2005/8/layout/process3"/>
    <dgm:cxn modelId="{198A8973-E7E6-41E3-A4E2-4A76B5CE6205}" type="presParOf" srcId="{5FC5C520-CB26-4764-992B-2BCF362ABA60}" destId="{0BBCA2DA-2113-412D-8D2C-930017C1EFD6}" srcOrd="1" destOrd="0" presId="urn:microsoft.com/office/officeart/2005/8/layout/process3"/>
    <dgm:cxn modelId="{9513947D-66E4-40C4-AD25-9E70849A0F4B}" type="presParOf" srcId="{5FC5C520-CB26-4764-992B-2BCF362ABA60}" destId="{2AE602B8-7C0C-4621-AB0B-D03481533EB4}" srcOrd="2" destOrd="0" presId="urn:microsoft.com/office/officeart/2005/8/layout/process3"/>
    <dgm:cxn modelId="{55BB0626-947E-4073-99FC-19BE54FB05B1}" type="presParOf" srcId="{6D65B95D-24D3-42F4-B02F-070E634CBFC4}" destId="{E2E32660-9935-49A3-A61E-AC6A9A685D30}" srcOrd="1" destOrd="0" presId="urn:microsoft.com/office/officeart/2005/8/layout/process3"/>
    <dgm:cxn modelId="{B59AA5AB-8F37-4598-9C16-4FD1D0656348}" type="presParOf" srcId="{E2E32660-9935-49A3-A61E-AC6A9A685D30}" destId="{15C3AB1C-5AA7-4FC1-BCE5-D0EBD0A809F3}" srcOrd="0" destOrd="0" presId="urn:microsoft.com/office/officeart/2005/8/layout/process3"/>
    <dgm:cxn modelId="{6854C2C7-7014-4557-9F2F-AAAC8C37C038}" type="presParOf" srcId="{6D65B95D-24D3-42F4-B02F-070E634CBFC4}" destId="{54CFFE00-A063-41A1-8FCD-C4658505173B}" srcOrd="2" destOrd="0" presId="urn:microsoft.com/office/officeart/2005/8/layout/process3"/>
    <dgm:cxn modelId="{D151B9D6-683D-4268-8103-48709DDC7FED}" type="presParOf" srcId="{54CFFE00-A063-41A1-8FCD-C4658505173B}" destId="{05092B83-7BA4-44AD-961D-F43D4773BB56}" srcOrd="0" destOrd="0" presId="urn:microsoft.com/office/officeart/2005/8/layout/process3"/>
    <dgm:cxn modelId="{CAD68BC0-BF1F-43E8-9BED-84ED41D4160A}" type="presParOf" srcId="{54CFFE00-A063-41A1-8FCD-C4658505173B}" destId="{665E2279-9323-41F5-8864-429E0D66660A}" srcOrd="1" destOrd="0" presId="urn:microsoft.com/office/officeart/2005/8/layout/process3"/>
    <dgm:cxn modelId="{B38C6636-2667-4E04-B85A-849278C0DA0F}" type="presParOf" srcId="{54CFFE00-A063-41A1-8FCD-C4658505173B}" destId="{BEEFC161-BC2C-405F-9CE7-8E3F433BB7E1}" srcOrd="2" destOrd="0" presId="urn:microsoft.com/office/officeart/2005/8/layout/process3"/>
    <dgm:cxn modelId="{E3908299-B8BD-4CBB-BC16-5643A61F0F43}" type="presParOf" srcId="{6D65B95D-24D3-42F4-B02F-070E634CBFC4}" destId="{A528E7D5-CAE0-4154-B90C-EA2585C7033B}" srcOrd="3" destOrd="0" presId="urn:microsoft.com/office/officeart/2005/8/layout/process3"/>
    <dgm:cxn modelId="{7FD40BDC-417E-41FF-801C-059C1D32EE34}" type="presParOf" srcId="{A528E7D5-CAE0-4154-B90C-EA2585C7033B}" destId="{F4D52AD2-C188-4C9E-9A0E-7E4630DA17F0}" srcOrd="0" destOrd="0" presId="urn:microsoft.com/office/officeart/2005/8/layout/process3"/>
    <dgm:cxn modelId="{7E77EB1F-EDCA-495F-B0B6-A9355DA65127}" type="presParOf" srcId="{6D65B95D-24D3-42F4-B02F-070E634CBFC4}" destId="{5822F127-002A-4E28-B53B-F76FCF40B51D}" srcOrd="4" destOrd="0" presId="urn:microsoft.com/office/officeart/2005/8/layout/process3"/>
    <dgm:cxn modelId="{4E16AF4C-492E-47B9-972A-EA941B430254}" type="presParOf" srcId="{5822F127-002A-4E28-B53B-F76FCF40B51D}" destId="{EF600690-8AEB-4052-91FC-1B69A75B8AE8}" srcOrd="0" destOrd="0" presId="urn:microsoft.com/office/officeart/2005/8/layout/process3"/>
    <dgm:cxn modelId="{2BD6CFE8-BE26-4FAF-BD9E-31DB2109A602}" type="presParOf" srcId="{5822F127-002A-4E28-B53B-F76FCF40B51D}" destId="{39A0E1D9-E72A-4B1C-9E25-D585DAC155EE}" srcOrd="1" destOrd="0" presId="urn:microsoft.com/office/officeart/2005/8/layout/process3"/>
    <dgm:cxn modelId="{EE5680BD-69D3-4EF9-9CBA-F0EE63698862}" type="presParOf" srcId="{5822F127-002A-4E28-B53B-F76FCF40B51D}" destId="{ED2115EC-09CE-4F1F-A89C-A26C7C46A8D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CA2DA-2113-412D-8D2C-930017C1EFD6}">
      <dsp:nvSpPr>
        <dsp:cNvPr id="0" name=""/>
        <dsp:cNvSpPr/>
      </dsp:nvSpPr>
      <dsp:spPr>
        <a:xfrm>
          <a:off x="4282" y="756836"/>
          <a:ext cx="1947223" cy="133919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/>
            <a:t>Apply</a:t>
          </a:r>
          <a:endParaRPr lang="zh-CN" altLang="en-US" sz="3100" b="1" kern="1200" dirty="0"/>
        </a:p>
      </dsp:txBody>
      <dsp:txXfrm>
        <a:off x="4282" y="756836"/>
        <a:ext cx="1947223" cy="778889"/>
      </dsp:txXfrm>
    </dsp:sp>
    <dsp:sp modelId="{2AE602B8-7C0C-4621-AB0B-D03481533EB4}">
      <dsp:nvSpPr>
        <dsp:cNvPr id="0" name=""/>
        <dsp:cNvSpPr/>
      </dsp:nvSpPr>
      <dsp:spPr>
        <a:xfrm>
          <a:off x="403111" y="1535725"/>
          <a:ext cx="1947223" cy="2584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Submit online to PM</a:t>
          </a:r>
          <a:endParaRPr lang="zh-CN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Submit hardcopy to Finance:           </a:t>
          </a:r>
          <a:r>
            <a:rPr lang="en-US" sz="1400" b="0" i="0" kern="1200" dirty="0" smtClean="0"/>
            <a:t>Print        Attach </a:t>
          </a:r>
          <a:r>
            <a:rPr lang="en-US" sz="1400" b="0" i="0" kern="1200" dirty="0" smtClean="0">
              <a:solidFill>
                <a:srgbClr val="FF0000"/>
              </a:solidFill>
            </a:rPr>
            <a:t>original </a:t>
          </a:r>
          <a:r>
            <a:rPr lang="en-US" sz="1400" b="0" i="0" kern="1200" dirty="0" smtClean="0"/>
            <a:t>invoices       Sign</a:t>
          </a:r>
          <a:endParaRPr lang="en-US" sz="1400" b="0" kern="1200" dirty="0"/>
        </a:p>
      </dsp:txBody>
      <dsp:txXfrm>
        <a:off x="460143" y="1592757"/>
        <a:ext cx="1833159" cy="2470173"/>
      </dsp:txXfrm>
    </dsp:sp>
    <dsp:sp modelId="{E2E32660-9935-49A3-A61E-AC6A9A685D30}">
      <dsp:nvSpPr>
        <dsp:cNvPr id="0" name=""/>
        <dsp:cNvSpPr/>
      </dsp:nvSpPr>
      <dsp:spPr>
        <a:xfrm>
          <a:off x="2246697" y="903880"/>
          <a:ext cx="625807" cy="484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246697" y="1000840"/>
        <a:ext cx="480366" cy="290882"/>
      </dsp:txXfrm>
    </dsp:sp>
    <dsp:sp modelId="{665E2279-9323-41F5-8864-429E0D66660A}">
      <dsp:nvSpPr>
        <dsp:cNvPr id="0" name=""/>
        <dsp:cNvSpPr/>
      </dsp:nvSpPr>
      <dsp:spPr>
        <a:xfrm>
          <a:off x="3132273" y="756836"/>
          <a:ext cx="1947223" cy="133919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/>
            <a:t>Approve</a:t>
          </a:r>
          <a:endParaRPr lang="zh-CN" altLang="en-US" sz="3100" b="1" kern="1200" dirty="0"/>
        </a:p>
      </dsp:txBody>
      <dsp:txXfrm>
        <a:off x="3132273" y="756836"/>
        <a:ext cx="1947223" cy="778889"/>
      </dsp:txXfrm>
    </dsp:sp>
    <dsp:sp modelId="{BEEFC161-BC2C-405F-9CE7-8E3F433BB7E1}">
      <dsp:nvSpPr>
        <dsp:cNvPr id="0" name=""/>
        <dsp:cNvSpPr/>
      </dsp:nvSpPr>
      <dsp:spPr>
        <a:xfrm>
          <a:off x="3531102" y="1535725"/>
          <a:ext cx="1947223" cy="2584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-307797"/>
              <a:satOff val="20520"/>
              <a:lumOff val="267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i="0" kern="1200" dirty="0" smtClean="0"/>
            <a:t>PM  </a:t>
          </a:r>
          <a:endParaRPr lang="zh-CN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Finance </a:t>
          </a:r>
          <a:endParaRPr lang="en-US" sz="1600" b="1" kern="1200" dirty="0"/>
        </a:p>
      </dsp:txBody>
      <dsp:txXfrm>
        <a:off x="3588134" y="1592757"/>
        <a:ext cx="1833159" cy="2470173"/>
      </dsp:txXfrm>
    </dsp:sp>
    <dsp:sp modelId="{A528E7D5-CAE0-4154-B90C-EA2585C7033B}">
      <dsp:nvSpPr>
        <dsp:cNvPr id="0" name=""/>
        <dsp:cNvSpPr/>
      </dsp:nvSpPr>
      <dsp:spPr>
        <a:xfrm>
          <a:off x="5374689" y="903880"/>
          <a:ext cx="625807" cy="484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482724"/>
            <a:satOff val="6563"/>
            <a:lumOff val="277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374689" y="1000840"/>
        <a:ext cx="480366" cy="290882"/>
      </dsp:txXfrm>
    </dsp:sp>
    <dsp:sp modelId="{39A0E1D9-E72A-4B1C-9E25-D585DAC155EE}">
      <dsp:nvSpPr>
        <dsp:cNvPr id="0" name=""/>
        <dsp:cNvSpPr/>
      </dsp:nvSpPr>
      <dsp:spPr>
        <a:xfrm>
          <a:off x="6260265" y="756836"/>
          <a:ext cx="1947223" cy="133919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/>
            <a:t>Payment</a:t>
          </a:r>
          <a:endParaRPr lang="zh-CN" altLang="en-US" sz="3100" b="1" kern="1200" dirty="0"/>
        </a:p>
      </dsp:txBody>
      <dsp:txXfrm>
        <a:off x="6260265" y="756836"/>
        <a:ext cx="1947223" cy="778889"/>
      </dsp:txXfrm>
    </dsp:sp>
    <dsp:sp modelId="{ED2115EC-09CE-4F1F-A89C-A26C7C46A8DE}">
      <dsp:nvSpPr>
        <dsp:cNvPr id="0" name=""/>
        <dsp:cNvSpPr/>
      </dsp:nvSpPr>
      <dsp:spPr>
        <a:xfrm>
          <a:off x="6659094" y="1535725"/>
          <a:ext cx="1947223" cy="2584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-307797"/>
              <a:satOff val="20520"/>
              <a:lumOff val="267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Payment Term:                 </a:t>
          </a:r>
          <a:r>
            <a:rPr lang="en-US" sz="1400" b="0" kern="1200" dirty="0" smtClean="0"/>
            <a:t>PM &amp; Finance’s approve</a:t>
          </a:r>
          <a:endParaRPr lang="zh-CN" alt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Payment Day: </a:t>
          </a:r>
          <a:r>
            <a:rPr lang="en-US" sz="1400" kern="1200" dirty="0" smtClean="0"/>
            <a:t>Wednesday</a:t>
          </a:r>
          <a:endParaRPr lang="zh-CN" alt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Payment Way:       </a:t>
          </a:r>
          <a:r>
            <a:rPr lang="en-US" sz="1400" kern="1200" dirty="0" smtClean="0"/>
            <a:t>Deposit into your BOC’s bank account</a:t>
          </a:r>
          <a:endParaRPr lang="en-US" sz="1400" kern="1200" dirty="0"/>
        </a:p>
      </dsp:txBody>
      <dsp:txXfrm>
        <a:off x="6716126" y="1592757"/>
        <a:ext cx="1833159" cy="2470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BAB3-C479-364A-9351-40BBAD2DF62A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6911-C4B8-E045-9FE9-8E4CB6BB6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4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0C6A-AE6E-E04E-A334-5A86CA1B64F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EF05-0C3A-1946-950F-A554D69983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873-495C-4FFC-AC97-07DC54B8E98E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11264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44" name="备注占位符 2"/>
          <p:cNvSpPr>
            <a:spLocks noGrp="1"/>
          </p:cNvSpPr>
          <p:nvPr>
            <p:ph type="body" idx="1"/>
          </p:nvPr>
        </p:nvSpPr>
        <p:spPr>
          <a:xfrm>
            <a:off x="687082" y="4344607"/>
            <a:ext cx="5483837" cy="4113556"/>
          </a:xfrm>
          <a:noFill/>
          <a:ln/>
        </p:spPr>
        <p:txBody>
          <a:bodyPr lIns="93177" tIns="46589" rIns="93177" bIns="46589"/>
          <a:lstStyle/>
          <a:p>
            <a:pPr eaLnBrk="1" hangingPunct="1"/>
            <a:endParaRPr lang="zh-CN" altLang="en-US" smtClean="0"/>
          </a:p>
        </p:txBody>
      </p:sp>
      <p:sp>
        <p:nvSpPr>
          <p:cNvPr id="112645" name="灯片编号占位符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8058A59A-D4AC-4732-8C90-25EF54B9CA96}" type="slidenum">
              <a:rPr lang="en-US" altLang="zh-CN" sz="1200" i="0">
                <a:latin typeface="Arial" charset="0"/>
              </a:rPr>
              <a:pPr algn="r" defTabSz="931863"/>
              <a:t>3</a:t>
            </a:fld>
            <a:endParaRPr lang="en-US" altLang="zh-CN" sz="120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5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D97FB-7E46-4829-A4C0-3090F5988063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113667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419EA4E7-348D-47EC-993A-5BBA41C603F8}" type="slidenum">
              <a:rPr lang="en-US" altLang="zh-CN" sz="1200" i="0">
                <a:latin typeface="Arial" charset="0"/>
              </a:rPr>
              <a:pPr algn="r" defTabSz="931863"/>
              <a:t>4</a:t>
            </a:fld>
            <a:endParaRPr lang="en-US" altLang="zh-CN" sz="1200" i="0">
              <a:latin typeface="Arial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9938" cy="3433763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532"/>
            <a:ext cx="5028986" cy="4113556"/>
          </a:xfrm>
          <a:noFill/>
          <a:ln/>
        </p:spPr>
        <p:txBody>
          <a:bodyPr lIns="93177" tIns="46589" rIns="93177" bIns="46589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0644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04130-D2AB-4438-BCCA-B818EA878FC0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7DC085F-0EA0-4516-B588-3DA7B505647C}" type="slidenum">
              <a:rPr lang="en-US" altLang="zh-CN" sz="1200" i="0">
                <a:latin typeface="Arial" charset="0"/>
              </a:rPr>
              <a:pPr algn="r" defTabSz="931863"/>
              <a:t>14</a:t>
            </a:fld>
            <a:endParaRPr lang="en-US" altLang="zh-CN" sz="1200" i="0">
              <a:latin typeface="Arial" charset="0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4118" y="682912"/>
            <a:ext cx="5011368" cy="3433570"/>
          </a:xfrm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532"/>
            <a:ext cx="5028986" cy="4113556"/>
          </a:xfrm>
          <a:noFill/>
          <a:ln/>
        </p:spPr>
        <p:txBody>
          <a:bodyPr lIns="93177" tIns="46589" rIns="93177" bIns="46589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200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4949-3612-9740-936B-33335EA749AE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305"/>
            <a:ext cx="4038600" cy="496369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305"/>
            <a:ext cx="4038600" cy="496369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9F21-27F7-4A4F-8C46-CC3219A562C6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35783" y="160423"/>
            <a:ext cx="6443568" cy="628316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Click to edit Body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46" y="1269999"/>
            <a:ext cx="3177717" cy="367633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9999"/>
            <a:ext cx="5304300" cy="48561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546" y="1637632"/>
            <a:ext cx="3177717" cy="448853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D0D-ACAB-9744-811E-DD059FF7FD67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46" y="1300119"/>
            <a:ext cx="8654804" cy="367549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546" y="2048752"/>
            <a:ext cx="8654804" cy="4287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546" y="1667669"/>
            <a:ext cx="8654804" cy="381083"/>
          </a:xfrm>
        </p:spPr>
        <p:txBody>
          <a:bodyPr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46F7-2CE0-6E45-8B48-6568EE037CD9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35783" y="160423"/>
            <a:ext cx="6443568" cy="628316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Click to edit Body Header</a:t>
            </a:r>
          </a:p>
        </p:txBody>
      </p:sp>
    </p:spTree>
    <p:extLst>
      <p:ext uri="{BB962C8B-B14F-4D97-AF65-F5344CB8AC3E}">
        <p14:creationId xmlns:p14="http://schemas.microsoft.com/office/powerpoint/2010/main" val="7407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CF503-B11F-4529-9AF5-42F72FBAF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789" y="2319421"/>
            <a:ext cx="8542422" cy="1281029"/>
          </a:xfrm>
        </p:spPr>
        <p:txBody>
          <a:bodyPr/>
          <a:lstStyle/>
          <a:p>
            <a:r>
              <a:rPr lang="en-US" dirty="0" smtClean="0"/>
              <a:t>Click to edit Section Divider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789" y="3600450"/>
            <a:ext cx="8542422" cy="563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Divider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581" y="6403138"/>
            <a:ext cx="2446421" cy="365125"/>
          </a:xfrm>
          <a:prstGeom prst="rect">
            <a:avLst/>
          </a:prstGeom>
        </p:spPr>
        <p:txBody>
          <a:bodyPr/>
          <a:lstStyle/>
          <a:p>
            <a:fld id="{C759B546-1228-BA45-8CBF-33A20D3704D4}" type="datetime1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3563" y="6403138"/>
            <a:ext cx="2216487" cy="365125"/>
          </a:xfrm>
          <a:prstGeom prst="rect">
            <a:avLst/>
          </a:prstGeom>
        </p:spPr>
        <p:txBody>
          <a:bodyPr/>
          <a:lstStyle/>
          <a:p>
            <a:fld id="{B6865858-F58F-6547-AF88-BE2F5EF0F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CF503-B11F-4529-9AF5-42F72FBAF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789" y="2319421"/>
            <a:ext cx="8542422" cy="12810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Questions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789" y="3600450"/>
            <a:ext cx="8542422" cy="563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Questions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582" y="6403138"/>
            <a:ext cx="1858208" cy="365125"/>
          </a:xfrm>
          <a:prstGeom prst="rect">
            <a:avLst/>
          </a:prstGeom>
        </p:spPr>
        <p:txBody>
          <a:bodyPr/>
          <a:lstStyle/>
          <a:p>
            <a:fld id="{A1B125D5-A7DB-DC46-B165-2E4C4CA10B42}" type="datetime1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9000" y="6403138"/>
            <a:ext cx="401050" cy="365125"/>
          </a:xfrm>
          <a:prstGeom prst="rect">
            <a:avLst/>
          </a:prstGeom>
        </p:spPr>
        <p:txBody>
          <a:bodyPr/>
          <a:lstStyle/>
          <a:p>
            <a:fld id="{B6865858-F58F-6547-AF88-BE2F5EF0F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dyCopys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474" y="1276684"/>
            <a:ext cx="8529052" cy="484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546" y="6463294"/>
            <a:ext cx="2211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996ACB82-3938-424E-B6A4-58534F5261FA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A85732B1-CD86-A142-BD53-A3A7959BD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8" r:id="rId3"/>
    <p:sldLayoutId id="2147483659" r:id="rId4"/>
    <p:sldLayoutId id="2147483664" r:id="rId5"/>
  </p:sldLayoutIdLst>
  <p:hf hdr="0" ftr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ctionDivider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053" y="2560638"/>
            <a:ext cx="863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Section Divider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224546" y="6403138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fld id="{C823C3CC-394A-3E4D-AF42-507A49D61201}" type="datetime1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68113" y="6403138"/>
            <a:ext cx="2241939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"/>
                <a:cs typeface="Arial"/>
              </a:defRPr>
            </a:lvl1pPr>
          </a:lstStyle>
          <a:p>
            <a:fld id="{A85732B1-CD86-A142-BD53-A3A7959BD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andA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053" y="2560638"/>
            <a:ext cx="863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Questions Slide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224546" y="6403138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fld id="{25DCFC23-F352-1A45-B710-091A60B18683}" type="datetime1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68113" y="6403138"/>
            <a:ext cx="2241939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"/>
                <a:cs typeface="Arial"/>
              </a:defRPr>
            </a:lvl1pPr>
          </a:lstStyle>
          <a:p>
            <a:fld id="{A85732B1-CD86-A142-BD53-A3A7959BD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pt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imavera.perficie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54"/>
            <a:ext cx="9144000" cy="63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0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590" y="1200839"/>
            <a:ext cx="7821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:</a:t>
            </a:r>
          </a:p>
          <a:p>
            <a:r>
              <a:rPr lang="en-US" altLang="zh-CN" dirty="0"/>
              <a:t>In general,</a:t>
            </a:r>
          </a:p>
          <a:p>
            <a:r>
              <a:rPr lang="en-US" altLang="zh-CN" dirty="0"/>
              <a:t>Just like Taxi/Tolls/Subway  physical checkup  Entertainment-*****(teambuilding)...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Task number is 2.2 </a:t>
            </a:r>
          </a:p>
          <a:p>
            <a:r>
              <a:rPr lang="en-US" altLang="zh-CN" dirty="0"/>
              <a:t>Training-***    IT-***   expense about admin(office-***)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Task number is 3.2 </a:t>
            </a:r>
          </a:p>
          <a:p>
            <a:r>
              <a:rPr lang="en-US" altLang="zh-CN" dirty="0"/>
              <a:t>If the expense belongs to the American, you need fill </a:t>
            </a:r>
            <a:r>
              <a:rPr lang="en-US" altLang="zh-CN" dirty="0">
                <a:solidFill>
                  <a:srgbClr val="FF0000"/>
                </a:solidFill>
              </a:rPr>
              <a:t>2.1 or 3.1 </a:t>
            </a:r>
            <a:r>
              <a:rPr lang="en-US" altLang="zh-CN" dirty="0"/>
              <a:t>c</a:t>
            </a:r>
            <a:r>
              <a:rPr lang="en-US" altLang="zh-CN" dirty="0" smtClean="0"/>
              <a:t>orrespondingly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23" y="3765989"/>
            <a:ext cx="5660505" cy="17534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2473937" y="129952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eaLnBrk="1" hangingPunct="1"/>
            <a:r>
              <a:rPr lang="en-US" altLang="zh-CN" dirty="0" smtClean="0">
                <a:ea typeface="宋体" pitchFamily="2" charset="-122"/>
              </a:rPr>
              <a:t>Submit an expense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9" y="1233889"/>
            <a:ext cx="79321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Receipt upload</a:t>
            </a:r>
            <a:br>
              <a:rPr lang="en-US" altLang="zh-CN" sz="20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02644" y="2238715"/>
            <a:ext cx="7962441" cy="2597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2110380" y="-2577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Submit an expense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1371600"/>
            <a:ext cx="8610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">
              <a:buClr>
                <a:srgbClr val="FF0000"/>
              </a:buClr>
            </a:pPr>
            <a:endParaRPr lang="en-US" altLang="zh-CN" sz="2200" i="0">
              <a:ea typeface="宋体" pitchFamily="2" charset="-122"/>
            </a:endParaRPr>
          </a:p>
          <a:p>
            <a:pPr marL="342900" indent="-342900" fontAlgn="b"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i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658" y="1211855"/>
            <a:ext cx="645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Expense update</a:t>
            </a:r>
            <a:endParaRPr lang="zh-CN" alt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3" y="2555719"/>
            <a:ext cx="8797334" cy="14954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2473937" y="129952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eaLnBrk="1" hangingPunct="1"/>
            <a:r>
              <a:rPr lang="en-US" altLang="zh-CN" dirty="0" smtClean="0">
                <a:ea typeface="宋体" pitchFamily="2" charset="-122"/>
              </a:rPr>
              <a:t>Submit an expense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202" y="1266940"/>
            <a:ext cx="874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Submit to Finance</a:t>
            </a:r>
          </a:p>
          <a:p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BatangChe" panose="02030609000101010101" pitchFamily="49" charset="-127"/>
              </a:rPr>
              <a:t>Print out(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BatangChe" panose="02030609000101010101" pitchFamily="49" charset="-127"/>
              </a:rPr>
              <a:t>Expense Allocation</a:t>
            </a:r>
            <a:r>
              <a:rPr lang="en-US" altLang="zh-CN" sz="2000" dirty="0">
                <a:latin typeface="Calibri" panose="020F0502020204030204" pitchFamily="34" charset="0"/>
                <a:ea typeface="BatangChe" panose="02030609000101010101" pitchFamily="49" charset="-127"/>
              </a:rPr>
              <a:t>) after submitting and sign your name on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BatangChe" panose="02030609000101010101" pitchFamily="49" charset="-127"/>
              </a:rPr>
              <a:t>Submit expense report with receipt , approval email as well if needed.</a:t>
            </a:r>
            <a:endParaRPr lang="zh-CN" altLang="en-US" sz="2000" dirty="0">
              <a:latin typeface="Calibri" panose="020F0502020204030204" pitchFamily="34" charset="0"/>
              <a:ea typeface="BatangChe" panose="02030609000101010101" pitchFamily="49" charset="-127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4546" y="2867378"/>
            <a:ext cx="8506896" cy="284070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2473937" y="129952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eaLnBrk="1" hangingPunct="1"/>
            <a:r>
              <a:rPr lang="en-US" altLang="zh-CN" dirty="0" smtClean="0">
                <a:ea typeface="宋体" pitchFamily="2" charset="-122"/>
              </a:rPr>
              <a:t>Submit an expense report</a:t>
            </a:r>
          </a:p>
        </p:txBody>
      </p:sp>
    </p:spTree>
    <p:extLst>
      <p:ext uri="{BB962C8B-B14F-4D97-AF65-F5344CB8AC3E}">
        <p14:creationId xmlns:p14="http://schemas.microsoft.com/office/powerpoint/2010/main" val="125681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How to reimburse Per Diem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457200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definition</a:t>
            </a:r>
          </a:p>
          <a:p>
            <a:pPr marL="908050" lvl="1" indent="-457200" algn="just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is to be used when traveling away from your home city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 marL="457200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standard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RMB 120 /day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Breakfast :25%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Lunch :25%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Dinner:50%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 marL="457200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application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should be submitted in a separate expense sheet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b="1" smtClean="0">
                <a:latin typeface="Verdana" pitchFamily="34" charset="0"/>
                <a:ea typeface="宋体" pitchFamily="2" charset="-122"/>
              </a:rPr>
              <a:t>Invoice is not required for Per diem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 marL="457200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reimbursement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is paid together with monthly payroll</a:t>
            </a:r>
          </a:p>
          <a:p>
            <a:pPr marL="908050" lvl="1" indent="-457200" defTabSz="800100" eaLnBrk="1" hangingPunct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Per diem is taxable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2197" y="1938970"/>
            <a:ext cx="78550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you/your team can apply for Team building?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Every two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Reimburse for Team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building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full – time employee can have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90RMB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budget.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paper copy of Team –Building Application System after approved is additionally wanted.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http://tpt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zh-CN" dirty="0">
              <a:solidFill>
                <a:srgbClr val="FF0000"/>
              </a:solidFill>
              <a:cs typeface="Aharoni" panose="02010803020104030203" pitchFamily="2" charset="-79"/>
            </a:endParaRPr>
          </a:p>
          <a:p>
            <a:pPr lvl="0"/>
            <a:endParaRPr lang="en-US" altLang="zh-CN" dirty="0">
              <a:solidFill>
                <a:srgbClr val="FF0000"/>
              </a:solidFill>
              <a:cs typeface="Aharoni" panose="02010803020104030203" pitchFamily="2" charset="-79"/>
            </a:endParaRPr>
          </a:p>
          <a:p>
            <a:endParaRPr lang="zh-CN" altLang="en-US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endParaRPr lang="en-US" altLang="zh-CN" dirty="0" smtClean="0">
              <a:ea typeface="宋体" pitchFamily="2" charset="-122"/>
            </a:endParaRPr>
          </a:p>
          <a:p>
            <a:pPr lvl="0"/>
            <a:r>
              <a:rPr lang="en-US" altLang="zh-CN" dirty="0" smtClean="0">
                <a:ea typeface="宋体" pitchFamily="2" charset="-122"/>
              </a:rPr>
              <a:t>How to reimburse </a:t>
            </a:r>
            <a:r>
              <a:rPr lang="en-US" altLang="zh-CN" dirty="0">
                <a:cs typeface="Aharoni" panose="02010803020104030203" pitchFamily="2" charset="-79"/>
              </a:rPr>
              <a:t>Teambuilding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21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725" y="2181340"/>
            <a:ext cx="750248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can apply for have meal and car fare?</a:t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till 6:30 PM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weekend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car fare and OT meal are covered by GDC.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Reimburse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OT meals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 approval from your manager, you can have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30RMB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for OT meal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How to reimburse </a:t>
            </a:r>
            <a:r>
              <a:rPr lang="en-US" altLang="zh-CN" dirty="0"/>
              <a:t>OT</a:t>
            </a:r>
            <a:endParaRPr lang="zh-CN" altLang="en-US" dirty="0"/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73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2704" y="1890130"/>
            <a:ext cx="4505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need submit:</a:t>
            </a:r>
          </a:p>
          <a:p>
            <a:pPr lvl="0" algn="just"/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agreement copy 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 certification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Expense report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Official  receipt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2435782" y="96221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ea typeface="宋体" pitchFamily="2" charset="-122"/>
            </a:endParaRPr>
          </a:p>
          <a:p>
            <a:pPr lvl="0" algn="r"/>
            <a:r>
              <a:rPr lang="en-US" altLang="zh-CN" sz="2400" b="1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How to reimburse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and test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71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1610" y="117496"/>
            <a:ext cx="766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Reimbursement Policy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19489" y="2049137"/>
            <a:ext cx="855986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Char char="&lt;"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project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can be picked in one expense report.</a:t>
            </a:r>
          </a:p>
          <a:p>
            <a:pPr marL="290513" indent="-290513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Char char="&lt;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513" indent="-290513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Char char="&lt;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Expense reports should be submitted within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days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any special case should get approval from GM and any other corresponding file.</a:t>
            </a:r>
          </a:p>
          <a:p>
            <a:pPr marL="290513" indent="-290513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Char char="&lt;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513" indent="-290513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Char char="&lt;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Official invoices are required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than Per Diem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67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53" y="1344058"/>
            <a:ext cx="78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reimbursement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 taking a taxi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39" y="2038120"/>
            <a:ext cx="774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you need a taxi on the business trip/OT or any other circumstances that are allowed to be reimbursed. , Please take an official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taxi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Just like </a:t>
            </a:r>
          </a:p>
          <a:p>
            <a:endParaRPr lang="zh-CN" altLang="en-US" dirty="0"/>
          </a:p>
        </p:txBody>
      </p:sp>
      <p:pic>
        <p:nvPicPr>
          <p:cNvPr id="2050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54" y="2944053"/>
            <a:ext cx="2754244" cy="173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09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Reimbursement Process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228600" y="1524000"/>
          <a:ext cx="861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320" y="2279534"/>
            <a:ext cx="817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Such an invoice is the only way to be reimbursed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Just like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09320" y="1360449"/>
            <a:ext cx="78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reimbursement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 taking a taxi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55" y="3129639"/>
            <a:ext cx="26003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image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52" y="3129639"/>
            <a:ext cx="12096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1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77" y="1782958"/>
            <a:ext cx="789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Pay attention: 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100" name="Picture 4" descr="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56" y="3106183"/>
            <a:ext cx="38290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477" y="2244623"/>
            <a:ext cx="70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Taking a taxi in this way is not allowed to be reimbursed.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12521" y="1287188"/>
            <a:ext cx="78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reimbursement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 taking a taxi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4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9046"/>
            <a:ext cx="7645705" cy="54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6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Reimbursement Process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2743200" y="1554162"/>
            <a:ext cx="1905000" cy="381000"/>
            <a:chOff x="1587" y="1861641"/>
            <a:chExt cx="1603374" cy="8016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圆角矩形 15"/>
            <p:cNvSpPr/>
            <p:nvPr/>
          </p:nvSpPr>
          <p:spPr>
            <a:xfrm>
              <a:off x="1587" y="1861641"/>
              <a:ext cx="1603374" cy="8016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5068" y="1885122"/>
              <a:ext cx="1556412" cy="7547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10795" tIns="10795" rIns="10795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700" i="0" dirty="0"/>
                <a:t>expense report</a:t>
              </a:r>
              <a:endParaRPr lang="zh-CN" altLang="en-US" sz="1700" i="0" dirty="0"/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2743200" y="2640012"/>
            <a:ext cx="1905000" cy="457201"/>
            <a:chOff x="2246312" y="1170185"/>
            <a:chExt cx="1603374" cy="8016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圆角矩形 21"/>
            <p:cNvSpPr/>
            <p:nvPr/>
          </p:nvSpPr>
          <p:spPr>
            <a:xfrm>
              <a:off x="2246312" y="1170185"/>
              <a:ext cx="1603374" cy="8016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23" name="圆角矩形 4"/>
            <p:cNvSpPr/>
            <p:nvPr/>
          </p:nvSpPr>
          <p:spPr>
            <a:xfrm>
              <a:off x="2269793" y="1193666"/>
              <a:ext cx="1556412" cy="7547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10795" tIns="10795" rIns="10795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700" i="0" dirty="0"/>
                <a:t>PM Review</a:t>
              </a:r>
              <a:endParaRPr lang="zh-CN" altLang="en-US" sz="1700" i="0" dirty="0"/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2743200" y="3859212"/>
            <a:ext cx="1905000" cy="457201"/>
            <a:chOff x="2246312" y="1170185"/>
            <a:chExt cx="1603374" cy="8016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圆角矩形 24"/>
            <p:cNvSpPr/>
            <p:nvPr/>
          </p:nvSpPr>
          <p:spPr>
            <a:xfrm>
              <a:off x="2246312" y="1170185"/>
              <a:ext cx="1603374" cy="8016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26" name="圆角矩形 4"/>
            <p:cNvSpPr/>
            <p:nvPr/>
          </p:nvSpPr>
          <p:spPr>
            <a:xfrm>
              <a:off x="2269793" y="1193667"/>
              <a:ext cx="1556412" cy="7547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10795" tIns="10795" rIns="10795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700" i="0" dirty="0"/>
                <a:t>Finance Review</a:t>
              </a:r>
              <a:endParaRPr lang="zh-CN" altLang="en-US" sz="1700" i="0" dirty="0"/>
            </a:p>
          </p:txBody>
        </p:sp>
      </p:grpSp>
      <p:sp>
        <p:nvSpPr>
          <p:cNvPr id="27" name="下箭头 26"/>
          <p:cNvSpPr/>
          <p:nvPr/>
        </p:nvSpPr>
        <p:spPr bwMode="auto">
          <a:xfrm>
            <a:off x="3581400" y="1981200"/>
            <a:ext cx="152400" cy="6096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4876800" y="2743200"/>
            <a:ext cx="2667000" cy="13716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9704" name="TextBox 29"/>
          <p:cNvSpPr txBox="1">
            <a:spLocks noChangeArrowheads="1"/>
          </p:cNvSpPr>
          <p:nvPr/>
        </p:nvSpPr>
        <p:spPr bwMode="auto">
          <a:xfrm>
            <a:off x="5029200" y="3167063"/>
            <a:ext cx="1676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i="0">
                <a:ea typeface="宋体" pitchFamily="2" charset="-122"/>
              </a:rPr>
              <a:t>PM Approve</a:t>
            </a:r>
            <a:endParaRPr lang="zh-CN" altLang="en-US" sz="1600" i="0">
              <a:ea typeface="宋体" pitchFamily="2" charset="-122"/>
            </a:endParaRPr>
          </a:p>
        </p:txBody>
      </p:sp>
      <p:sp>
        <p:nvSpPr>
          <p:cNvPr id="29705" name="TextBox 31"/>
          <p:cNvSpPr txBox="1">
            <a:spLocks noChangeArrowheads="1"/>
          </p:cNvSpPr>
          <p:nvPr/>
        </p:nvSpPr>
        <p:spPr bwMode="auto">
          <a:xfrm>
            <a:off x="5029200" y="3395663"/>
            <a:ext cx="1905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i="0">
                <a:ea typeface="宋体" pitchFamily="2" charset="-122"/>
              </a:rPr>
              <a:t>Finance Approve</a:t>
            </a:r>
            <a:endParaRPr lang="zh-CN" altLang="en-US" sz="1600" i="0">
              <a:ea typeface="宋体" pitchFamily="2" charset="-122"/>
            </a:endParaRPr>
          </a:p>
        </p:txBody>
      </p:sp>
      <p:grpSp>
        <p:nvGrpSpPr>
          <p:cNvPr id="5" name="组合 36"/>
          <p:cNvGrpSpPr/>
          <p:nvPr/>
        </p:nvGrpSpPr>
        <p:grpSpPr>
          <a:xfrm>
            <a:off x="7543800" y="3221037"/>
            <a:ext cx="1371600" cy="380999"/>
            <a:chOff x="1587" y="1861641"/>
            <a:chExt cx="1603374" cy="8016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8" name="圆角矩形 37"/>
            <p:cNvSpPr/>
            <p:nvPr/>
          </p:nvSpPr>
          <p:spPr>
            <a:xfrm>
              <a:off x="1587" y="1861641"/>
              <a:ext cx="1603374" cy="8016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25068" y="1885122"/>
              <a:ext cx="1556412" cy="7547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10795" tIns="10795" rIns="10795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700" i="0" dirty="0"/>
                <a:t>Payment</a:t>
              </a:r>
              <a:endParaRPr lang="zh-CN" altLang="en-US" sz="1700" i="0" dirty="0"/>
            </a:p>
          </p:txBody>
        </p:sp>
      </p:grpSp>
      <p:cxnSp>
        <p:nvCxnSpPr>
          <p:cNvPr id="47" name="肘形连接符 46"/>
          <p:cNvCxnSpPr>
            <a:stCxn id="22" idx="1"/>
            <a:endCxn id="18" idx="1"/>
          </p:cNvCxnSpPr>
          <p:nvPr/>
        </p:nvCxnSpPr>
        <p:spPr bwMode="auto">
          <a:xfrm rot="10800000" flipH="1">
            <a:off x="2743200" y="1752600"/>
            <a:ext cx="28575" cy="1028700"/>
          </a:xfrm>
          <a:prstGeom prst="bentConnector3">
            <a:avLst>
              <a:gd name="adj1" fmla="val -1911966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708" name="TextBox 50"/>
          <p:cNvSpPr txBox="1">
            <a:spLocks noChangeArrowheads="1"/>
          </p:cNvSpPr>
          <p:nvPr/>
        </p:nvSpPr>
        <p:spPr bwMode="auto">
          <a:xfrm>
            <a:off x="609600" y="2314575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i="0">
                <a:ea typeface="宋体" pitchFamily="2" charset="-122"/>
              </a:rPr>
              <a:t>PM Disapprove</a:t>
            </a:r>
            <a:endParaRPr lang="zh-CN" altLang="en-US" sz="1600" i="0">
              <a:ea typeface="宋体" pitchFamily="2" charset="-122"/>
            </a:endParaRPr>
          </a:p>
        </p:txBody>
      </p:sp>
      <p:cxnSp>
        <p:nvCxnSpPr>
          <p:cNvPr id="55" name="形状 54"/>
          <p:cNvCxnSpPr/>
          <p:nvPr/>
        </p:nvCxnSpPr>
        <p:spPr bwMode="auto">
          <a:xfrm rot="10800000" flipV="1">
            <a:off x="2209800" y="4038600"/>
            <a:ext cx="533400" cy="11430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710" name="TextBox 55"/>
          <p:cNvSpPr txBox="1">
            <a:spLocks noChangeArrowheads="1"/>
          </p:cNvSpPr>
          <p:nvPr/>
        </p:nvSpPr>
        <p:spPr bwMode="auto">
          <a:xfrm>
            <a:off x="609600" y="4295775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i="0">
                <a:ea typeface="宋体" pitchFamily="2" charset="-122"/>
              </a:rPr>
              <a:t>Finance Disapprove</a:t>
            </a:r>
            <a:endParaRPr lang="zh-CN" altLang="en-US" sz="1600" i="0">
              <a:ea typeface="宋体" pitchFamily="2" charset="-122"/>
            </a:endParaRPr>
          </a:p>
        </p:txBody>
      </p:sp>
      <p:grpSp>
        <p:nvGrpSpPr>
          <p:cNvPr id="6" name="组合 58"/>
          <p:cNvGrpSpPr/>
          <p:nvPr/>
        </p:nvGrpSpPr>
        <p:grpSpPr>
          <a:xfrm>
            <a:off x="1295400" y="5154612"/>
            <a:ext cx="1905000" cy="762001"/>
            <a:chOff x="2246312" y="1170185"/>
            <a:chExt cx="1603374" cy="8016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0" name="圆角矩形 59"/>
            <p:cNvSpPr/>
            <p:nvPr/>
          </p:nvSpPr>
          <p:spPr>
            <a:xfrm>
              <a:off x="2246312" y="1170185"/>
              <a:ext cx="1603374" cy="80168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61" name="圆角矩形 4"/>
            <p:cNvSpPr/>
            <p:nvPr/>
          </p:nvSpPr>
          <p:spPr>
            <a:xfrm>
              <a:off x="2269793" y="1193667"/>
              <a:ext cx="1556412" cy="7547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10795" tIns="10795" rIns="10795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700" i="0" dirty="0"/>
                <a:t>Add new expense report</a:t>
              </a:r>
              <a:endParaRPr lang="zh-CN" altLang="en-US" sz="1700" i="0" dirty="0"/>
            </a:p>
          </p:txBody>
        </p:sp>
      </p:grpSp>
      <p:sp>
        <p:nvSpPr>
          <p:cNvPr id="29712" name="TextBox 63"/>
          <p:cNvSpPr txBox="1">
            <a:spLocks noChangeArrowheads="1"/>
          </p:cNvSpPr>
          <p:nvPr/>
        </p:nvSpPr>
        <p:spPr bwMode="auto">
          <a:xfrm>
            <a:off x="2743200" y="2176463"/>
            <a:ext cx="2133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i="0" dirty="0">
                <a:ea typeface="宋体" pitchFamily="2" charset="-122"/>
              </a:rPr>
              <a:t>Submit   </a:t>
            </a:r>
            <a:r>
              <a:rPr lang="en-US" altLang="zh-CN" sz="1600" i="0" dirty="0" smtClean="0">
                <a:ea typeface="宋体" pitchFamily="2" charset="-122"/>
              </a:rPr>
              <a:t>       Online</a:t>
            </a:r>
            <a:endParaRPr lang="zh-CN" altLang="en-US" sz="1600" i="0" dirty="0">
              <a:ea typeface="宋体" pitchFamily="2" charset="-122"/>
            </a:endParaRPr>
          </a:p>
        </p:txBody>
      </p:sp>
      <p:sp>
        <p:nvSpPr>
          <p:cNvPr id="29713" name="TextBox 64"/>
          <p:cNvSpPr txBox="1">
            <a:spLocks noChangeArrowheads="1"/>
          </p:cNvSpPr>
          <p:nvPr/>
        </p:nvSpPr>
        <p:spPr bwMode="auto">
          <a:xfrm>
            <a:off x="2514600" y="3243263"/>
            <a:ext cx="243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i="0" dirty="0">
                <a:ea typeface="宋体" pitchFamily="2" charset="-122"/>
              </a:rPr>
              <a:t>   </a:t>
            </a:r>
            <a:r>
              <a:rPr lang="en-US" altLang="zh-CN" sz="1600" i="0" dirty="0" smtClean="0">
                <a:ea typeface="宋体" pitchFamily="2" charset="-122"/>
              </a:rPr>
              <a:t>  Submit          Hardcopy</a:t>
            </a:r>
            <a:endParaRPr lang="zh-CN" altLang="en-US" sz="1600" i="0" dirty="0">
              <a:ea typeface="宋体" pitchFamily="2" charset="-122"/>
            </a:endParaRPr>
          </a:p>
        </p:txBody>
      </p:sp>
      <p:sp>
        <p:nvSpPr>
          <p:cNvPr id="66" name="下箭头 65"/>
          <p:cNvSpPr/>
          <p:nvPr/>
        </p:nvSpPr>
        <p:spPr bwMode="auto">
          <a:xfrm>
            <a:off x="3581400" y="3200400"/>
            <a:ext cx="152400" cy="6096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14725" y="298480"/>
            <a:ext cx="5302250" cy="280987"/>
          </a:xfrm>
        </p:spPr>
        <p:txBody>
          <a:bodyPr>
            <a:noAutofit/>
          </a:bodyPr>
          <a:lstStyle/>
          <a:p>
            <a:r>
              <a:rPr lang="en-US" altLang="zh-CN" dirty="0"/>
              <a:t>Submit an expense report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8800"/>
            <a:ext cx="8534400" cy="457200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CN" dirty="0"/>
              <a:t>Where to start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600" b="1" dirty="0" smtClean="0">
                <a:ea typeface="宋体" pitchFamily="2" charset="-122"/>
              </a:rPr>
              <a:t>                               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81494" y="601980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0" dirty="0">
                <a:solidFill>
                  <a:schemeClr val="accent2"/>
                </a:solidFill>
                <a:ea typeface="宋体" pitchFamily="2" charset="-122"/>
                <a:hlinkClick r:id="rId3"/>
              </a:rPr>
              <a:t>https</a:t>
            </a:r>
            <a:r>
              <a:rPr lang="en-US" altLang="zh-CN" i="0" dirty="0" smtClean="0">
                <a:solidFill>
                  <a:schemeClr val="accent2"/>
                </a:solidFill>
                <a:ea typeface="宋体" pitchFamily="2" charset="-122"/>
                <a:hlinkClick r:id="rId3"/>
              </a:rPr>
              <a:t>://</a:t>
            </a: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  <a:hlinkClick r:id="rId3"/>
              </a:rPr>
              <a:t>ebs</a:t>
            </a:r>
            <a:r>
              <a:rPr lang="en-US" altLang="zh-CN" i="0" dirty="0" smtClean="0">
                <a:solidFill>
                  <a:schemeClr val="accent2"/>
                </a:solidFill>
                <a:ea typeface="宋体" pitchFamily="2" charset="-122"/>
                <a:hlinkClick r:id="rId3"/>
              </a:rPr>
              <a:t>.perficient.com</a:t>
            </a:r>
            <a:endParaRPr lang="en-US" altLang="zh-CN" i="0" dirty="0">
              <a:solidFill>
                <a:schemeClr val="accent2"/>
              </a:solidFill>
              <a:ea typeface="宋体" pitchFamily="2" charset="-122"/>
            </a:endParaRPr>
          </a:p>
          <a:p>
            <a:endParaRPr lang="zh-CN" altLang="en-US" i="0" dirty="0">
              <a:solidFill>
                <a:schemeClr val="accent2"/>
              </a:solidFill>
              <a:ea typeface="宋体" pitchFamily="2" charset="-122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5" y="2509837"/>
            <a:ext cx="7848600" cy="3286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Submit an expense report</a:t>
            </a: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513" indent="-290513">
              <a:spcBef>
                <a:spcPct val="20000"/>
              </a:spcBef>
              <a:buClr>
                <a:srgbClr val="F24D1F"/>
              </a:buClr>
              <a:buSzPct val="80000"/>
              <a:buFont typeface="Wingdings" pitchFamily="2" charset="2"/>
              <a:buChar char="n"/>
            </a:pPr>
            <a:endParaRPr lang="en-US" altLang="zh-CN" sz="2000" i="0">
              <a:ea typeface="宋体" pitchFamily="2" charset="-122"/>
            </a:endParaRP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459035" y="2024348"/>
            <a:ext cx="7131587" cy="6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dirty="0">
                <a:ea typeface="BatangChe" panose="02030609000101010101" pitchFamily="49" charset="-127"/>
              </a:rPr>
              <a:t>Make sure each step won’t be missed out when you process the expense submitting!</a:t>
            </a:r>
            <a:endParaRPr lang="en-US" altLang="zh-CN" sz="2000" dirty="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381000" y="1524000"/>
            <a:ext cx="3307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24D1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Submit your expense report</a:t>
            </a:r>
            <a:endParaRPr lang="en-US" altLang="zh-CN" b="1" i="0" dirty="0">
              <a:ea typeface="宋体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8" y="2982528"/>
            <a:ext cx="8622417" cy="2262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Submit an expense report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506" y="1399142"/>
            <a:ext cx="79872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BatangChe" panose="02030609000101010101" pitchFamily="49" charset="-127"/>
              </a:rPr>
              <a:t>Date is supposed to be when expense occurs and the same on the receipt. If you can’t have the receipt right away, mark the time on it.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14" name="Content Placeholder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" y="2157857"/>
            <a:ext cx="8377200" cy="3823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Submit an expense report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557" y="1432193"/>
            <a:ext cx="8515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Aharoni" panose="02010803020104030203" pitchFamily="2" charset="-79"/>
              </a:rPr>
              <a:t>Don’t get confused!</a:t>
            </a:r>
          </a:p>
          <a:p>
            <a:endParaRPr lang="en-US" altLang="zh-CN" sz="2800" dirty="0">
              <a:cs typeface="Aharoni" panose="02010803020104030203" pitchFamily="2" charset="-79"/>
            </a:endParaRPr>
          </a:p>
          <a:p>
            <a:r>
              <a:rPr lang="en-US" altLang="zh-CN" sz="2800" dirty="0">
                <a:cs typeface="Aharoni" panose="02010803020104030203" pitchFamily="2" charset="-79"/>
              </a:rPr>
              <a:t>For your first submitting time on EBS, you might reimburse for </a:t>
            </a:r>
            <a:r>
              <a:rPr lang="en-US" altLang="zh-CN" sz="2800" dirty="0">
                <a:solidFill>
                  <a:srgbClr val="FF0000"/>
                </a:solidFill>
                <a:cs typeface="Aharoni" panose="02010803020104030203" pitchFamily="2" charset="-79"/>
              </a:rPr>
              <a:t>physical checkup</a:t>
            </a:r>
            <a:r>
              <a:rPr lang="en-US" altLang="zh-CN" sz="2800" dirty="0">
                <a:cs typeface="Aharoni" panose="02010803020104030203" pitchFamily="2" charset="-79"/>
              </a:rPr>
              <a:t>, please </a:t>
            </a:r>
            <a:r>
              <a:rPr lang="en-US" altLang="zh-CN" sz="2800" dirty="0">
                <a:solidFill>
                  <a:srgbClr val="FF0000"/>
                </a:solidFill>
                <a:cs typeface="Aharoni" panose="02010803020104030203" pitchFamily="2" charset="-79"/>
              </a:rPr>
              <a:t>pick the day you join us</a:t>
            </a:r>
            <a:r>
              <a:rPr lang="en-US" altLang="zh-CN" sz="2800" dirty="0">
                <a:cs typeface="Aharoni" panose="02010803020104030203" pitchFamily="2" charset="-79"/>
              </a:rPr>
              <a:t>, which is different from others!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Submit an expense report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0675" y="1443210"/>
            <a:ext cx="830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Pick the project accordingly, and task matches with expense report.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24546" y="2033800"/>
            <a:ext cx="8747760" cy="2251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" y="1520328"/>
            <a:ext cx="85488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Aharoni" panose="02010803020104030203" pitchFamily="2" charset="-79"/>
              </a:rPr>
              <a:t>About the </a:t>
            </a:r>
            <a:r>
              <a:rPr lang="en-US" altLang="zh-CN" sz="2800" dirty="0">
                <a:solidFill>
                  <a:srgbClr val="FF0000"/>
                </a:solidFill>
                <a:cs typeface="Aharoni" panose="02010803020104030203" pitchFamily="2" charset="-79"/>
              </a:rPr>
              <a:t>project </a:t>
            </a:r>
            <a:r>
              <a:rPr lang="en-US" altLang="zh-CN" sz="2800" dirty="0">
                <a:cs typeface="Aharoni" panose="02010803020104030203" pitchFamily="2" charset="-79"/>
              </a:rPr>
              <a:t>&amp;</a:t>
            </a:r>
            <a:r>
              <a:rPr lang="en-US" altLang="zh-CN" sz="2800" dirty="0">
                <a:solidFill>
                  <a:srgbClr val="FF0000"/>
                </a:solidFill>
                <a:cs typeface="Aharoni" panose="02010803020104030203" pitchFamily="2" charset="-79"/>
              </a:rPr>
              <a:t> task</a:t>
            </a:r>
          </a:p>
          <a:p>
            <a:endParaRPr lang="en-US" altLang="zh-CN" dirty="0">
              <a:cs typeface="Aharoni" panose="02010803020104030203" pitchFamily="2" charset="-79"/>
            </a:endParaRPr>
          </a:p>
          <a:p>
            <a:r>
              <a:rPr lang="en-US" altLang="zh-CN" dirty="0">
                <a:cs typeface="Aharoni" panose="02010803020104030203" pitchFamily="2" charset="-79"/>
              </a:rPr>
              <a:t>Project:</a:t>
            </a:r>
          </a:p>
          <a:p>
            <a:r>
              <a:rPr lang="en-US" altLang="zh-CN" dirty="0" smtClean="0">
                <a:cs typeface="Aharoni" panose="02010803020104030203" pitchFamily="2" charset="-79"/>
              </a:rPr>
              <a:t>The </a:t>
            </a:r>
            <a:r>
              <a:rPr lang="en-US" altLang="zh-CN" dirty="0">
                <a:cs typeface="Aharoni" panose="02010803020104030203" pitchFamily="2" charset="-79"/>
              </a:rPr>
              <a:t>code must be the “</a:t>
            </a:r>
            <a:r>
              <a:rPr lang="en-US" altLang="zh-CN" dirty="0" err="1">
                <a:solidFill>
                  <a:srgbClr val="FF0000"/>
                </a:solidFill>
                <a:cs typeface="Aharoni" panose="02010803020104030203" pitchFamily="2" charset="-79"/>
              </a:rPr>
              <a:t>os</a:t>
            </a:r>
            <a:r>
              <a:rPr lang="en-US" altLang="zh-CN" dirty="0">
                <a:solidFill>
                  <a:srgbClr val="FF0000"/>
                </a:solidFill>
                <a:cs typeface="Aharoni" panose="02010803020104030203" pitchFamily="2" charset="-79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cs typeface="Aharoni" panose="02010803020104030203" pitchFamily="2" charset="-79"/>
              </a:rPr>
              <a:t>chn</a:t>
            </a:r>
            <a:r>
              <a:rPr lang="en-US" altLang="zh-CN" dirty="0">
                <a:solidFill>
                  <a:srgbClr val="FF0000"/>
                </a:solidFill>
                <a:cs typeface="Aharoni" panose="02010803020104030203" pitchFamily="2" charset="-79"/>
              </a:rPr>
              <a:t> admin</a:t>
            </a:r>
            <a:r>
              <a:rPr lang="en-US" altLang="zh-CN" dirty="0">
                <a:cs typeface="Aharoni" panose="02010803020104030203" pitchFamily="2" charset="-79"/>
              </a:rPr>
              <a:t>”, except the expense belongs to the project which we need to get the bill back from American.</a:t>
            </a:r>
          </a:p>
          <a:p>
            <a:r>
              <a:rPr lang="en-US" altLang="zh-CN" dirty="0">
                <a:cs typeface="Aharoni" panose="02010803020104030203" pitchFamily="2" charset="-79"/>
              </a:rPr>
              <a:t>You need to ask your line manager whether the expense need to get the bill back from American or not , when you encounter such a situation.</a:t>
            </a:r>
          </a:p>
          <a:p>
            <a:r>
              <a:rPr lang="en-US" altLang="zh-CN" dirty="0">
                <a:solidFill>
                  <a:srgbClr val="FF0000"/>
                </a:solidFill>
                <a:cs typeface="Aharoni" panose="02010803020104030203" pitchFamily="2" charset="-79"/>
              </a:rPr>
              <a:t>Just like going to American on a business trip.</a:t>
            </a:r>
            <a:endParaRPr lang="zh-CN" altLang="en-US" dirty="0">
              <a:solidFill>
                <a:srgbClr val="FF0000"/>
              </a:solidFill>
              <a:cs typeface="Aharoni" panose="02010803020104030203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mtClean="0">
                <a:ea typeface="宋体" pitchFamily="2" charset="-122"/>
              </a:rPr>
              <a:t>Submit an expense report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Cop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FDD3D8-0855-4CF4-8194-893A65264778}" vid="{D6285F48-28E9-40E9-B4B4-6C0CCEF60017}"/>
    </a:ext>
  </a:extLst>
</a:theme>
</file>

<file path=ppt/theme/theme2.xml><?xml version="1.0" encoding="utf-8"?>
<a:theme xmlns:a="http://schemas.openxmlformats.org/drawingml/2006/main" name="Section 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FDD3D8-0855-4CF4-8194-893A65264778}" vid="{3F96E921-8F89-40B5-AEDE-222A820EE303}"/>
    </a:ext>
  </a:extLst>
</a:theme>
</file>

<file path=ppt/theme/theme3.xml><?xml version="1.0" encoding="utf-8"?>
<a:theme xmlns:a="http://schemas.openxmlformats.org/drawingml/2006/main" name="QandA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FDD3D8-0855-4CF4-8194-893A65264778}" vid="{746E71A4-6A22-435C-A488-EC293F0A141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C728F6-86A7-45A0-AF65-40F7598EA934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CE21E52-75B3-4FD8-A8E6-3A9CF8C70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C6DDA5-775F-4293-A24F-89FD45FA84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PowerPoint Template</Template>
  <TotalTime>618</TotalTime>
  <Words>617</Words>
  <Application>Microsoft Office PowerPoint</Application>
  <PresentationFormat>On-screen Show (4:3)</PresentationFormat>
  <Paragraphs>135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 Unicode MS</vt:lpstr>
      <vt:lpstr>BatangChe</vt:lpstr>
      <vt:lpstr>宋体</vt:lpstr>
      <vt:lpstr>Aharoni</vt:lpstr>
      <vt:lpstr>Arial</vt:lpstr>
      <vt:lpstr>Calibri</vt:lpstr>
      <vt:lpstr>Verdana</vt:lpstr>
      <vt:lpstr>Webdings</vt:lpstr>
      <vt:lpstr>Wingdings</vt:lpstr>
      <vt:lpstr>Body Copy Slide</vt:lpstr>
      <vt:lpstr>Section Divider</vt:lpstr>
      <vt:lpstr>QandA Slide</vt:lpstr>
      <vt:lpstr>PowerPoint Presentation</vt:lpstr>
      <vt:lpstr>Reimbursement Process</vt:lpstr>
      <vt:lpstr>Reimbursement Process</vt:lpstr>
      <vt:lpstr>Submit an expense report</vt:lpstr>
      <vt:lpstr>Submit an expense report</vt:lpstr>
      <vt:lpstr>Submit an expense report</vt:lpstr>
      <vt:lpstr>Submit an expense report</vt:lpstr>
      <vt:lpstr>Submit an expense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reimburse Per Diem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perficient.com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Departmental Policies and Procedures</dc:title>
  <dc:creator>fanny.wang</dc:creator>
  <cp:lastModifiedBy>Eve Yao</cp:lastModifiedBy>
  <cp:revision>66</cp:revision>
  <dcterms:created xsi:type="dcterms:W3CDTF">2013-11-14T06:41:47Z</dcterms:created>
  <dcterms:modified xsi:type="dcterms:W3CDTF">2015-10-27T02:17:51Z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