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June 26,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June 26,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June 26,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June 26,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June 26, 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June 26, 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June 26,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June 26, 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June 26,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June 26,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Thursday, June 26, 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Thursday, June 26,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217" y="2770390"/>
            <a:ext cx="7543800" cy="1072481"/>
          </a:xfrm>
        </p:spPr>
        <p:txBody>
          <a:bodyPr/>
          <a:lstStyle/>
          <a:p>
            <a:pPr algn="ctr"/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189" y="3886504"/>
            <a:ext cx="6172200" cy="685800"/>
          </a:xfrm>
        </p:spPr>
        <p:txBody>
          <a:bodyPr/>
          <a:lstStyle/>
          <a:p>
            <a:r>
              <a:rPr lang="en-US" dirty="0" smtClean="0"/>
              <a:t>A faster way to develop </a:t>
            </a:r>
            <a:r>
              <a:rPr lang="en-US" dirty="0" err="1" smtClean="0"/>
              <a:t>iOS</a:t>
            </a:r>
            <a:r>
              <a:rPr lang="en-US" dirty="0" smtClean="0"/>
              <a:t> App</a:t>
            </a:r>
            <a:endParaRPr lang="en-US" dirty="0"/>
          </a:p>
        </p:txBody>
      </p:sp>
      <p:pic>
        <p:nvPicPr>
          <p:cNvPr id="4" name="Picture 3" descr="swift-he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05" y="2934702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6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1908" y="1549567"/>
            <a:ext cx="99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Agenda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1908" y="2281145"/>
            <a:ext cx="4619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swift hard to learn?</a:t>
            </a:r>
          </a:p>
          <a:p>
            <a:r>
              <a:rPr lang="en-US" dirty="0" smtClean="0"/>
              <a:t>What’s new </a:t>
            </a:r>
            <a:r>
              <a:rPr lang="en-US" smtClean="0"/>
              <a:t>in swift</a:t>
            </a:r>
            <a:endParaRPr lang="en-US" dirty="0" smtClean="0"/>
          </a:p>
          <a:p>
            <a:r>
              <a:rPr lang="en-US" dirty="0" smtClean="0"/>
              <a:t>Basic syntax samples</a:t>
            </a:r>
          </a:p>
          <a:p>
            <a:r>
              <a:rPr lang="en-US" dirty="0" smtClean="0"/>
              <a:t>Lambda</a:t>
            </a:r>
          </a:p>
          <a:p>
            <a:r>
              <a:rPr lang="en-US" dirty="0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5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25</TotalTime>
  <Words>25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Elemental</vt:lpstr>
      <vt:lpstr>Swift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SAP SAP</dc:creator>
  <cp:lastModifiedBy>SAP SAP</cp:lastModifiedBy>
  <cp:revision>3</cp:revision>
  <dcterms:created xsi:type="dcterms:W3CDTF">2014-06-26T14:59:38Z</dcterms:created>
  <dcterms:modified xsi:type="dcterms:W3CDTF">2014-06-26T15:24:46Z</dcterms:modified>
</cp:coreProperties>
</file>