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28,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Company>SAP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 SAP</dc:creator>
  <cp:lastModifiedBy>SAP SAP</cp:lastModifiedBy>
  <cp:revision>1</cp:revision>
  <dcterms:created xsi:type="dcterms:W3CDTF">2014-05-28T05:51:37Z</dcterms:created>
  <dcterms:modified xsi:type="dcterms:W3CDTF">2014-05-28T05:52:05Z</dcterms:modified>
</cp:coreProperties>
</file>