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A65C4-9235-4642-9921-BF8BAF7AC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4241C7-C74A-4F36-9ED1-CC9D06AE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B92F8-0184-4A49-907B-25F446FF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6A172-6A13-468C-A2BA-E4809378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98565-E803-45D7-9EDC-C63282DB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A099C-DBC9-4D41-B17E-16876B72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248617-3748-40CC-A1C1-DBCCC10FB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CE51-1869-4D13-829A-1081E615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9ABDB-574A-4E0D-B161-F682E1F9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83AED-114E-432B-BC09-A1AF43DB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7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31A0C9-FF85-42B4-8526-8243D567A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7DF1F6-E5C9-4FD0-89B0-6C3E65E26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69C31-4EC7-48D5-B4D8-85C526AB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F7545-8E98-466C-A67E-7BB99681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7DE4A-AF16-4F25-A8C4-6EB344BA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1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81646-CC92-4C95-B84C-0DFAE525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9AACA-B8F5-46AF-A73D-F05750D9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348DA-D780-4BE1-A502-DD61C32E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FB54D-E034-4999-A68E-5624A79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92644-F2DC-4EAA-B367-BF3DFE93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0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A5CD4-9B91-45A9-941C-A693D755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ED50E-2F59-4BA9-80B7-733735852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62458-2E0B-4D5B-90C2-35DE6F08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5A2FA-18D4-434A-9035-8BA69D14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E5ABB-DA14-4982-9B63-66C850AD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4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F4B7F-24F7-4664-BA33-A12330BB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151A4-C4C0-4881-8A0A-9895D08AF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4E5FD1-ACA8-41C2-B1EB-DA631AB32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10A5E-C4AF-4685-AB78-87EDF488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CDA40B-B115-49BD-98CC-230E01D2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0EE1CD-ABBB-4C0A-92C2-ABE38104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4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66B07-8A54-40A2-8D45-98C5B17E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AD22AB-967F-4B93-8261-71D2C3C61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B9BBE-DB9D-4BE2-94A4-019F84D4B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D5BD4E-6056-4C8B-9AB7-8E5377106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1B8456-6EA9-4D5B-86C5-7F77476EB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96F35A-639F-4052-8899-21BBF9B5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AB4C84-8756-4411-96A0-BA75F826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DE85F0-B343-43EA-82B9-FAB1D01F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3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0E523-7BCC-46B5-A399-E23EF200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914FBA-0D0B-480A-B01E-DE2E597E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E8E279-8A2D-497D-9708-A850FDE4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A2251A-EFE1-4ECD-82CE-CD90FB17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14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A5B52-F696-4E1A-BC5D-91B9FB56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EBA43A-86BE-4F7D-AB75-44A8E9AB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6D4C2-BC1D-4B00-A7BC-DDC9CFFE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2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B00AD-6E25-4977-850C-56DFF04F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54ABD-8E39-4ECC-9192-17C15002A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27B1B-763C-4DEA-B531-9DDB21DB2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738A3-6185-4DFC-8CC5-D8B0720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CD326-0E6B-4772-9F08-4AB0C9A2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A49E73-2474-4D56-B850-2F4800BC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2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19B70-7EA2-449D-A777-692B162E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0F28B6-5365-4644-9E78-F2DAE9B44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7E7D41-0A9F-4F91-AF15-366147FD4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7C856-D776-4CD0-80A8-3C4981E4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9BF73-C004-43F1-BB10-279FF7D5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B74A79-BEFE-422B-9D45-113A7AC7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9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416EA2-7658-4F21-9D9A-E76874CB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FCF64-9759-471B-BA5B-372BB05D4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3BFC8-7915-46B2-A840-434F57B6E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13A77-F140-406D-AD40-9AD4D624A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923C0-59D6-42C8-80AE-02975DE05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1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FCBF0C-F820-43D8-A6A3-4CA72A3B9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5" y="0"/>
            <a:ext cx="1088707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56BA1-E004-408E-B795-B8C5F92071B0}"/>
              </a:ext>
            </a:extLst>
          </p:cNvPr>
          <p:cNvSpPr txBox="1"/>
          <p:nvPr/>
        </p:nvSpPr>
        <p:spPr>
          <a:xfrm>
            <a:off x="1551963" y="696286"/>
            <a:ext cx="141773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Showcase-top</a:t>
            </a:r>
            <a:endParaRPr lang="ko-KR" altLang="en-US" sz="105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C60DA4-95CD-43EE-A315-8D602517C986}"/>
              </a:ext>
            </a:extLst>
          </p:cNvPr>
          <p:cNvCxnSpPr/>
          <p:nvPr/>
        </p:nvCxnSpPr>
        <p:spPr>
          <a:xfrm>
            <a:off x="973123" y="562062"/>
            <a:ext cx="0" cy="585551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190EC0E-1D25-46A8-B799-FB50552858D3}"/>
              </a:ext>
            </a:extLst>
          </p:cNvPr>
          <p:cNvCxnSpPr>
            <a:cxnSpLocks/>
          </p:cNvCxnSpPr>
          <p:nvPr/>
        </p:nvCxnSpPr>
        <p:spPr>
          <a:xfrm>
            <a:off x="1377192" y="562062"/>
            <a:ext cx="0" cy="53689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53D0B29-84A9-439A-A571-9D24688A56FC}"/>
              </a:ext>
            </a:extLst>
          </p:cNvPr>
          <p:cNvCxnSpPr/>
          <p:nvPr/>
        </p:nvCxnSpPr>
        <p:spPr>
          <a:xfrm>
            <a:off x="1377192" y="823244"/>
            <a:ext cx="174771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36578F0-61F0-412A-80B1-9D76F3D296A3}"/>
              </a:ext>
            </a:extLst>
          </p:cNvPr>
          <p:cNvCxnSpPr/>
          <p:nvPr/>
        </p:nvCxnSpPr>
        <p:spPr>
          <a:xfrm>
            <a:off x="973123" y="4244829"/>
            <a:ext cx="177567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E0348E-2C37-492F-A589-45B8B02C4F46}"/>
              </a:ext>
            </a:extLst>
          </p:cNvPr>
          <p:cNvSpPr txBox="1"/>
          <p:nvPr/>
        </p:nvSpPr>
        <p:spPr>
          <a:xfrm>
            <a:off x="1167468" y="4117871"/>
            <a:ext cx="141773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Showcase</a:t>
            </a:r>
            <a:endParaRPr lang="ko-KR" altLang="en-US" sz="105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0ECBBF9-1FF2-4A1C-B51A-0052E4E0B129}"/>
              </a:ext>
            </a:extLst>
          </p:cNvPr>
          <p:cNvCxnSpPr/>
          <p:nvPr/>
        </p:nvCxnSpPr>
        <p:spPr>
          <a:xfrm>
            <a:off x="1377192" y="2080470"/>
            <a:ext cx="0" cy="184557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C7F948-A664-4544-966E-EE956E92EA61}"/>
              </a:ext>
            </a:extLst>
          </p:cNvPr>
          <p:cNvSpPr txBox="1"/>
          <p:nvPr/>
        </p:nvSpPr>
        <p:spPr>
          <a:xfrm>
            <a:off x="1551963" y="2740129"/>
            <a:ext cx="141773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Showcase-content</a:t>
            </a:r>
            <a:endParaRPr lang="ko-KR" altLang="en-US" sz="105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DBE72C-A1FD-4592-977D-820432FE64F0}"/>
              </a:ext>
            </a:extLst>
          </p:cNvPr>
          <p:cNvCxnSpPr>
            <a:endCxn id="18" idx="1"/>
          </p:cNvCxnSpPr>
          <p:nvPr/>
        </p:nvCxnSpPr>
        <p:spPr>
          <a:xfrm>
            <a:off x="1360414" y="2867087"/>
            <a:ext cx="19154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881B87-7C7F-4290-A047-AB878440BFFE}"/>
              </a:ext>
            </a:extLst>
          </p:cNvPr>
          <p:cNvSpPr txBox="1"/>
          <p:nvPr/>
        </p:nvSpPr>
        <p:spPr>
          <a:xfrm>
            <a:off x="940965" y="666134"/>
            <a:ext cx="838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FF00"/>
                </a:solidFill>
              </a:rPr>
              <a:t>90px</a:t>
            </a:r>
            <a:endParaRPr lang="ko-KR" altLang="en-US" sz="1100" b="1" dirty="0">
              <a:solidFill>
                <a:srgbClr val="FFFF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B9ED75-1250-4233-AB1E-BA1F76B1BEA2}"/>
              </a:ext>
            </a:extLst>
          </p:cNvPr>
          <p:cNvSpPr txBox="1"/>
          <p:nvPr/>
        </p:nvSpPr>
        <p:spPr>
          <a:xfrm>
            <a:off x="694897" y="3615872"/>
            <a:ext cx="25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92D050"/>
                </a:solidFill>
              </a:rPr>
              <a:t>9</a:t>
            </a:r>
            <a:endParaRPr lang="ko-KR" altLang="en-US" sz="1200" b="1" dirty="0">
              <a:solidFill>
                <a:srgbClr val="92D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ABF118-56C9-4A74-B42A-01C1EE9266E3}"/>
              </a:ext>
            </a:extLst>
          </p:cNvPr>
          <p:cNvSpPr txBox="1"/>
          <p:nvPr/>
        </p:nvSpPr>
        <p:spPr>
          <a:xfrm>
            <a:off x="690699" y="6528109"/>
            <a:ext cx="25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92D050"/>
                </a:solidFill>
              </a:rPr>
              <a:t>3</a:t>
            </a:r>
            <a:endParaRPr lang="ko-KR" altLang="en-US" sz="1200" b="1" dirty="0">
              <a:solidFill>
                <a:srgbClr val="92D05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9C63E89-EECC-45DC-9140-4CBB0F988385}"/>
              </a:ext>
            </a:extLst>
          </p:cNvPr>
          <p:cNvCxnSpPr>
            <a:cxnSpLocks/>
          </p:cNvCxnSpPr>
          <p:nvPr/>
        </p:nvCxnSpPr>
        <p:spPr>
          <a:xfrm>
            <a:off x="5184396" y="2727844"/>
            <a:ext cx="0" cy="237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4845677-17CF-4382-BB18-FFDCF3A6EC16}"/>
              </a:ext>
            </a:extLst>
          </p:cNvPr>
          <p:cNvCxnSpPr>
            <a:cxnSpLocks/>
          </p:cNvCxnSpPr>
          <p:nvPr/>
        </p:nvCxnSpPr>
        <p:spPr>
          <a:xfrm>
            <a:off x="5184396" y="3191037"/>
            <a:ext cx="0" cy="237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786B3E-FFBB-4B4F-86C0-6F3F323DDE4F}"/>
              </a:ext>
            </a:extLst>
          </p:cNvPr>
          <p:cNvSpPr txBox="1"/>
          <p:nvPr/>
        </p:nvSpPr>
        <p:spPr>
          <a:xfrm>
            <a:off x="5200685" y="2688808"/>
            <a:ext cx="75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FF00"/>
                </a:solidFill>
              </a:rPr>
              <a:t>margin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877432-20E6-4084-BEE0-FA9CC7A13E5D}"/>
              </a:ext>
            </a:extLst>
          </p:cNvPr>
          <p:cNvSpPr txBox="1"/>
          <p:nvPr/>
        </p:nvSpPr>
        <p:spPr>
          <a:xfrm>
            <a:off x="5200685" y="3152001"/>
            <a:ext cx="75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FF00"/>
                </a:solidFill>
              </a:rPr>
              <a:t>margin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746400F-51A2-420A-88C3-C8B10C1E6A50}"/>
              </a:ext>
            </a:extLst>
          </p:cNvPr>
          <p:cNvCxnSpPr/>
          <p:nvPr/>
        </p:nvCxnSpPr>
        <p:spPr>
          <a:xfrm>
            <a:off x="4337108" y="3691373"/>
            <a:ext cx="2768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9255D03-B6AB-4DBC-AF2A-FBC5CD4CD13E}"/>
              </a:ext>
            </a:extLst>
          </p:cNvPr>
          <p:cNvSpPr txBox="1"/>
          <p:nvPr/>
        </p:nvSpPr>
        <p:spPr>
          <a:xfrm>
            <a:off x="4043495" y="3649049"/>
            <a:ext cx="8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92D050"/>
                </a:solidFill>
              </a:rPr>
              <a:t>padding</a:t>
            </a:r>
            <a:endParaRPr lang="ko-KR" altLang="en-US" sz="1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7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22C109-9974-49C0-8279-DC10D9B33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51" y="0"/>
            <a:ext cx="10887075" cy="68580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9B92C0B-1641-48B6-815A-FC24D96BF5C0}"/>
              </a:ext>
            </a:extLst>
          </p:cNvPr>
          <p:cNvCxnSpPr>
            <a:cxnSpLocks/>
          </p:cNvCxnSpPr>
          <p:nvPr/>
        </p:nvCxnSpPr>
        <p:spPr>
          <a:xfrm>
            <a:off x="1368803" y="713064"/>
            <a:ext cx="0" cy="10737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209115-EB5F-445E-9085-FF5A2292F939}"/>
              </a:ext>
            </a:extLst>
          </p:cNvPr>
          <p:cNvSpPr txBox="1"/>
          <p:nvPr/>
        </p:nvSpPr>
        <p:spPr>
          <a:xfrm>
            <a:off x="1560352" y="1111459"/>
            <a:ext cx="7550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Section</a:t>
            </a:r>
          </a:p>
          <a:p>
            <a:r>
              <a:rPr lang="en-US" altLang="ko-KR" sz="1200" b="1" dirty="0"/>
              <a:t>.tabs</a:t>
            </a:r>
            <a:endParaRPr lang="ko-KR" altLang="en-US" sz="1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F1811E-5B00-4318-A3BB-AD31DC0D2AAC}"/>
              </a:ext>
            </a:extLst>
          </p:cNvPr>
          <p:cNvCxnSpPr/>
          <p:nvPr/>
        </p:nvCxnSpPr>
        <p:spPr>
          <a:xfrm>
            <a:off x="1368803" y="1255457"/>
            <a:ext cx="19154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754566F-B3CD-4897-AEF2-B1DAEA2A1E38}"/>
              </a:ext>
            </a:extLst>
          </p:cNvPr>
          <p:cNvCxnSpPr>
            <a:cxnSpLocks/>
          </p:cNvCxnSpPr>
          <p:nvPr/>
        </p:nvCxnSpPr>
        <p:spPr>
          <a:xfrm>
            <a:off x="9122153" y="851562"/>
            <a:ext cx="0" cy="85150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699FCB-F9F5-4D00-A43B-8D2B2DD47D1E}"/>
              </a:ext>
            </a:extLst>
          </p:cNvPr>
          <p:cNvSpPr txBox="1"/>
          <p:nvPr/>
        </p:nvSpPr>
        <p:spPr>
          <a:xfrm>
            <a:off x="9313700" y="1116957"/>
            <a:ext cx="9161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.container</a:t>
            </a:r>
            <a:endParaRPr lang="ko-KR" altLang="en-US" sz="1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2DE9EE6-AD6C-4C39-B47E-8C78EA7B7F78}"/>
              </a:ext>
            </a:extLst>
          </p:cNvPr>
          <p:cNvCxnSpPr/>
          <p:nvPr/>
        </p:nvCxnSpPr>
        <p:spPr>
          <a:xfrm>
            <a:off x="9122152" y="1260955"/>
            <a:ext cx="1915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DA43726-9B68-496F-9825-15CBB610217B}"/>
              </a:ext>
            </a:extLst>
          </p:cNvPr>
          <p:cNvCxnSpPr>
            <a:cxnSpLocks/>
          </p:cNvCxnSpPr>
          <p:nvPr/>
        </p:nvCxnSpPr>
        <p:spPr>
          <a:xfrm>
            <a:off x="1368803" y="1717122"/>
            <a:ext cx="0" cy="51408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35660B-BFCF-4242-AB3A-38390472E76C}"/>
              </a:ext>
            </a:extLst>
          </p:cNvPr>
          <p:cNvSpPr txBox="1"/>
          <p:nvPr/>
        </p:nvSpPr>
        <p:spPr>
          <a:xfrm>
            <a:off x="1560351" y="2115517"/>
            <a:ext cx="83994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Section</a:t>
            </a:r>
          </a:p>
          <a:p>
            <a:r>
              <a:rPr lang="en-US" altLang="ko-KR" sz="1200" b="1" dirty="0"/>
              <a:t>.content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8A9C6B-EFEF-4E60-A56F-60808ABB59C8}"/>
              </a:ext>
            </a:extLst>
          </p:cNvPr>
          <p:cNvCxnSpPr>
            <a:cxnSpLocks/>
          </p:cNvCxnSpPr>
          <p:nvPr/>
        </p:nvCxnSpPr>
        <p:spPr>
          <a:xfrm>
            <a:off x="1368803" y="2259515"/>
            <a:ext cx="19154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D05889-7F93-48A8-B9B2-CAAB0D5D8523}"/>
              </a:ext>
            </a:extLst>
          </p:cNvPr>
          <p:cNvCxnSpPr/>
          <p:nvPr/>
        </p:nvCxnSpPr>
        <p:spPr>
          <a:xfrm>
            <a:off x="2514600" y="1965960"/>
            <a:ext cx="704088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6C39A0-DB7D-4431-9359-4CF5020F70B8}"/>
              </a:ext>
            </a:extLst>
          </p:cNvPr>
          <p:cNvSpPr txBox="1"/>
          <p:nvPr/>
        </p:nvSpPr>
        <p:spPr>
          <a:xfrm>
            <a:off x="5084141" y="1382626"/>
            <a:ext cx="9161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.container</a:t>
            </a:r>
            <a:endParaRPr lang="ko-KR" altLang="en-US" sz="12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67B8F71-F7FD-4813-A023-1BE873E6B0EC}"/>
              </a:ext>
            </a:extLst>
          </p:cNvPr>
          <p:cNvCxnSpPr>
            <a:cxnSpLocks/>
          </p:cNvCxnSpPr>
          <p:nvPr/>
        </p:nvCxnSpPr>
        <p:spPr>
          <a:xfrm flipV="1">
            <a:off x="5084142" y="1844291"/>
            <a:ext cx="127938" cy="1216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06555A0-F3A0-4DB9-976D-4AD4E3FD2981}"/>
              </a:ext>
            </a:extLst>
          </p:cNvPr>
          <p:cNvCxnSpPr>
            <a:cxnSpLocks/>
          </p:cNvCxnSpPr>
          <p:nvPr/>
        </p:nvCxnSpPr>
        <p:spPr>
          <a:xfrm>
            <a:off x="5542215" y="2115517"/>
            <a:ext cx="0" cy="2273603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3FA4D5F-90E1-433F-9555-525A3E72E865}"/>
              </a:ext>
            </a:extLst>
          </p:cNvPr>
          <p:cNvSpPr txBox="1"/>
          <p:nvPr/>
        </p:nvSpPr>
        <p:spPr>
          <a:xfrm>
            <a:off x="3703322" y="2220620"/>
            <a:ext cx="16573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#tab-1-content</a:t>
            </a:r>
          </a:p>
          <a:p>
            <a:r>
              <a:rPr lang="en-US" altLang="ko-KR" sz="1200" b="1" dirty="0"/>
              <a:t>.tab-content-item</a:t>
            </a:r>
            <a:endParaRPr lang="ko-KR" altLang="en-US" sz="1200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405115B-DDBF-4C81-B8EB-086211327099}"/>
              </a:ext>
            </a:extLst>
          </p:cNvPr>
          <p:cNvCxnSpPr>
            <a:stCxn id="31" idx="3"/>
          </p:cNvCxnSpPr>
          <p:nvPr/>
        </p:nvCxnSpPr>
        <p:spPr>
          <a:xfrm>
            <a:off x="5360657" y="2543786"/>
            <a:ext cx="181558" cy="3339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B5FA2C8-D937-4AD4-90EC-6A9DFC887DC7}"/>
              </a:ext>
            </a:extLst>
          </p:cNvPr>
          <p:cNvSpPr txBox="1"/>
          <p:nvPr/>
        </p:nvSpPr>
        <p:spPr>
          <a:xfrm>
            <a:off x="9715626" y="3029820"/>
            <a:ext cx="16573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.tab-1-content-inner</a:t>
            </a:r>
            <a:endParaRPr lang="ko-KR" altLang="en-US" sz="1200" b="1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7F5D1AC-1F9B-4B51-BF8C-770F39F6576B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191296" y="3260653"/>
            <a:ext cx="5524330" cy="16062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2FE5849-207D-4B62-9794-396AA19DE10C}"/>
              </a:ext>
            </a:extLst>
          </p:cNvPr>
          <p:cNvCxnSpPr>
            <a:cxnSpLocks/>
          </p:cNvCxnSpPr>
          <p:nvPr/>
        </p:nvCxnSpPr>
        <p:spPr>
          <a:xfrm flipH="1">
            <a:off x="8261307" y="3499468"/>
            <a:ext cx="1510467" cy="28448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47CE679-A1A1-46BA-A090-400CB2549E26}"/>
              </a:ext>
            </a:extLst>
          </p:cNvPr>
          <p:cNvCxnSpPr>
            <a:cxnSpLocks/>
          </p:cNvCxnSpPr>
          <p:nvPr/>
        </p:nvCxnSpPr>
        <p:spPr>
          <a:xfrm>
            <a:off x="5542215" y="4406116"/>
            <a:ext cx="0" cy="2451884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AC08B00-5D27-40E2-A986-863897B4C9FE}"/>
              </a:ext>
            </a:extLst>
          </p:cNvPr>
          <p:cNvSpPr txBox="1"/>
          <p:nvPr/>
        </p:nvSpPr>
        <p:spPr>
          <a:xfrm>
            <a:off x="3703322" y="4511219"/>
            <a:ext cx="16573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#tab-2-content</a:t>
            </a:r>
          </a:p>
          <a:p>
            <a:r>
              <a:rPr lang="en-US" altLang="ko-KR" sz="1200" b="1" dirty="0"/>
              <a:t>.tab-content-item</a:t>
            </a:r>
            <a:endParaRPr lang="ko-KR" altLang="en-US" sz="1200" b="1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82F8A15-4C24-4C2D-8AE8-78DDED3DF1C9}"/>
              </a:ext>
            </a:extLst>
          </p:cNvPr>
          <p:cNvCxnSpPr>
            <a:stCxn id="46" idx="3"/>
          </p:cNvCxnSpPr>
          <p:nvPr/>
        </p:nvCxnSpPr>
        <p:spPr>
          <a:xfrm>
            <a:off x="5360657" y="4834385"/>
            <a:ext cx="181558" cy="3339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85E17D-D413-48A4-B217-698983EF214E}"/>
              </a:ext>
            </a:extLst>
          </p:cNvPr>
          <p:cNvSpPr txBox="1"/>
          <p:nvPr/>
        </p:nvSpPr>
        <p:spPr>
          <a:xfrm>
            <a:off x="9715626" y="4389120"/>
            <a:ext cx="16573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.tab-2-content-top</a:t>
            </a:r>
            <a:endParaRPr lang="ko-KR" altLang="en-US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DF0BC1-0F2C-4565-A90E-8676BCF7C723}"/>
              </a:ext>
            </a:extLst>
          </p:cNvPr>
          <p:cNvSpPr txBox="1"/>
          <p:nvPr/>
        </p:nvSpPr>
        <p:spPr>
          <a:xfrm>
            <a:off x="9746982" y="5442962"/>
            <a:ext cx="165733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err="1"/>
              <a:t>Div</a:t>
            </a:r>
            <a:endParaRPr lang="en-US" altLang="ko-KR" sz="1050" b="1" dirty="0"/>
          </a:p>
          <a:p>
            <a:r>
              <a:rPr lang="en-US" altLang="ko-KR" sz="1050" b="1" dirty="0"/>
              <a:t>.tab-2-content-bottom</a:t>
            </a:r>
            <a:endParaRPr lang="ko-KR" altLang="en-US" sz="105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5EA5D2B-94B5-4AF0-A948-C3C114BFAD0B}"/>
              </a:ext>
            </a:extLst>
          </p:cNvPr>
          <p:cNvCxnSpPr>
            <a:cxnSpLocks/>
          </p:cNvCxnSpPr>
          <p:nvPr/>
        </p:nvCxnSpPr>
        <p:spPr>
          <a:xfrm flipH="1">
            <a:off x="9313700" y="4623577"/>
            <a:ext cx="401927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869592B-8071-4541-A03E-33921A151FA5}"/>
              </a:ext>
            </a:extLst>
          </p:cNvPr>
          <p:cNvCxnSpPr>
            <a:cxnSpLocks/>
          </p:cNvCxnSpPr>
          <p:nvPr/>
        </p:nvCxnSpPr>
        <p:spPr>
          <a:xfrm flipH="1">
            <a:off x="9313700" y="5696654"/>
            <a:ext cx="401928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4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6AA6D58B-6CA1-4008-9AB2-1AF8B364E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0"/>
            <a:ext cx="10887075" cy="68580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0EA8A9D-ABE1-4677-B7E2-E3C016346677}"/>
              </a:ext>
            </a:extLst>
          </p:cNvPr>
          <p:cNvCxnSpPr>
            <a:cxnSpLocks/>
          </p:cNvCxnSpPr>
          <p:nvPr/>
        </p:nvCxnSpPr>
        <p:spPr>
          <a:xfrm>
            <a:off x="8422575" y="2948940"/>
            <a:ext cx="0" cy="355473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5C038A-E379-4CFD-B382-BF5BBFAFD7CF}"/>
              </a:ext>
            </a:extLst>
          </p:cNvPr>
          <p:cNvSpPr txBox="1"/>
          <p:nvPr/>
        </p:nvSpPr>
        <p:spPr>
          <a:xfrm>
            <a:off x="8805094" y="3288207"/>
            <a:ext cx="16573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#tab-3-content</a:t>
            </a:r>
          </a:p>
          <a:p>
            <a:r>
              <a:rPr lang="en-US" altLang="ko-KR" sz="1200" b="1" dirty="0"/>
              <a:t>.tab-content-item</a:t>
            </a:r>
            <a:endParaRPr lang="ko-KR" altLang="en-US" sz="1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7FF6BD-23F9-41B6-A887-283BC4E2AC57}"/>
              </a:ext>
            </a:extLst>
          </p:cNvPr>
          <p:cNvCxnSpPr>
            <a:cxnSpLocks/>
          </p:cNvCxnSpPr>
          <p:nvPr/>
        </p:nvCxnSpPr>
        <p:spPr>
          <a:xfrm flipH="1">
            <a:off x="8422575" y="3611373"/>
            <a:ext cx="38251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D5320D-FBD5-4BAC-8242-AFA5BC8AC294}"/>
              </a:ext>
            </a:extLst>
          </p:cNvPr>
          <p:cNvSpPr txBox="1"/>
          <p:nvPr/>
        </p:nvSpPr>
        <p:spPr>
          <a:xfrm>
            <a:off x="900903" y="3057374"/>
            <a:ext cx="16573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.tab-3-content-top</a:t>
            </a:r>
            <a:endParaRPr lang="ko-KR" altLang="en-US" sz="1200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91B22C-847A-46B6-ADAD-347DF6D160BD}"/>
              </a:ext>
            </a:extLst>
          </p:cNvPr>
          <p:cNvCxnSpPr>
            <a:cxnSpLocks/>
          </p:cNvCxnSpPr>
          <p:nvPr/>
        </p:nvCxnSpPr>
        <p:spPr>
          <a:xfrm>
            <a:off x="2558238" y="3268971"/>
            <a:ext cx="26927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E06AF7-4CC0-45A2-A33A-A1496DA333E1}"/>
              </a:ext>
            </a:extLst>
          </p:cNvPr>
          <p:cNvSpPr txBox="1"/>
          <p:nvPr/>
        </p:nvSpPr>
        <p:spPr>
          <a:xfrm>
            <a:off x="900903" y="4496022"/>
            <a:ext cx="165733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err="1"/>
              <a:t>Div</a:t>
            </a:r>
            <a:endParaRPr lang="en-US" altLang="ko-KR" sz="1050" b="1" dirty="0"/>
          </a:p>
          <a:p>
            <a:r>
              <a:rPr lang="en-US" altLang="ko-KR" sz="1050" b="1" dirty="0"/>
              <a:t>.tab-3-content-bottom</a:t>
            </a:r>
            <a:endParaRPr lang="ko-KR" altLang="en-US" sz="1050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E6326A-3688-4F4E-B37F-7456EFAB1EBA}"/>
              </a:ext>
            </a:extLst>
          </p:cNvPr>
          <p:cNvCxnSpPr>
            <a:cxnSpLocks/>
          </p:cNvCxnSpPr>
          <p:nvPr/>
        </p:nvCxnSpPr>
        <p:spPr>
          <a:xfrm>
            <a:off x="2558238" y="4707619"/>
            <a:ext cx="26927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51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51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김연이</dc:creator>
  <cp:lastModifiedBy>김연이</cp:lastModifiedBy>
  <cp:revision>4</cp:revision>
  <dcterms:created xsi:type="dcterms:W3CDTF">2021-04-05T11:13:14Z</dcterms:created>
  <dcterms:modified xsi:type="dcterms:W3CDTF">2021-04-05T11:54:37Z</dcterms:modified>
</cp:coreProperties>
</file>