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676" r:id="rId22"/>
  </p:sldMasterIdLst>
  <p:notesMasterIdLst>
    <p:notesMasterId r:id="rId24"/>
  </p:notesMasterIdLst>
  <p:sldIdLst>
    <p:sldId id="304" r:id="rId26"/>
    <p:sldId id="278" r:id="rId27"/>
    <p:sldId id="331" r:id="rId28"/>
    <p:sldId id="288" r:id="rId29"/>
    <p:sldId id="306" r:id="rId30"/>
    <p:sldId id="305" r:id="rId31"/>
    <p:sldId id="332" r:id="rId32"/>
    <p:sldId id="325" r:id="rId33"/>
    <p:sldId id="326" r:id="rId34"/>
    <p:sldId id="327" r:id="rId35"/>
    <p:sldId id="328" r:id="rId36"/>
    <p:sldId id="333" r:id="rId37"/>
    <p:sldId id="329" r:id="rId38"/>
    <p:sldId id="334" r:id="rId39"/>
    <p:sldId id="330" r:id="rId40"/>
    <p:sldId id="311" r:id="rId41"/>
    <p:sldId id="292" r:id="rId42"/>
    <p:sldId id="319" r:id="rId43"/>
    <p:sldId id="320" r:id="rId44"/>
    <p:sldId id="321" r:id="rId45"/>
    <p:sldId id="322" r:id="rId46"/>
    <p:sldId id="302" r:id="rId47"/>
  </p:sldIdLst>
  <p:sldSz cx="9144000" cy="6858000"/>
  <p:notesSz cx="6858000" cy="9144000"/>
  <p:embeddedFontLst>
    <p:embeddedFont>
      <p:font typeface="Yoon 윤고딕 520_TT" panose="02090603020101020101" pitchFamily="18" charset="-127"/>
      <p:regular r:id="rId8"/>
    </p:embeddedFont>
    <p:embeddedFont>
      <p:font typeface="12롯데마트드림Light" panose="02020603020101020101" pitchFamily="18" charset="-127"/>
      <p:regular r:id="rId6"/>
    </p:embeddedFont>
    <p:embeddedFont>
      <p:font typeface="맑은 고딕" panose="020B0503020000020004" pitchFamily="50" charset="-127"/>
      <p:regular r:id="rId5"/>
      <p:bold r:id="rId3"/>
    </p:embeddedFont>
    <p:embeddedFont>
      <p:font typeface="Segoe UI" panose="020B0502040204020203" pitchFamily="34" charset="0"/>
      <p:regular r:id="rId1"/>
      <p:bold r:id="rId9"/>
      <p:italic r:id="rId7"/>
      <p:boldItalic r:id="rId4"/>
    </p:embeddedFont>
    <p:embeddedFont>
      <p:font typeface="Yoon 윤고딕 530_TT" panose="02090603020101020101" pitchFamily="18" charset="-127"/>
      <p:regular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0">
          <p15:clr>
            <a:srgbClr val="A4A3A4"/>
          </p15:clr>
        </p15:guide>
        <p15:guide id="2" pos="2878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72123"/>
    <a:srgbClr val="AF9061"/>
    <a:srgbClr val="FDA800"/>
    <a:srgbClr val="F2281E"/>
    <a:srgbClr val="7AB53D"/>
  </p:clrMru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6397" autoAdjust="0"/>
    <p:restoredTop sz="93042" autoAdjust="0"/>
  </p:normalViewPr>
  <p:slideViewPr>
    <p:cSldViewPr snapToGrid="1" snapToObjects="1">
      <p:cViewPr>
        <p:scale>
          <a:sx n="75" d="100"/>
          <a:sy n="75" d="100"/>
        </p:scale>
        <p:origin x="1200" y="54"/>
      </p:cViewPr>
      <p:guideLst>
        <p:guide orient="horz" pos="2158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5.fntdata"></Relationship><Relationship Id="rId2" Type="http://schemas.openxmlformats.org/officeDocument/2006/relationships/tableStyles" Target="tableStyles.xml"></Relationship><Relationship Id="rId3" Type="http://schemas.openxmlformats.org/officeDocument/2006/relationships/font" Target="fonts/font4.fntdata"></Relationship><Relationship Id="rId4" Type="http://schemas.openxmlformats.org/officeDocument/2006/relationships/font" Target="fonts/font8.fntdata"></Relationship><Relationship Id="rId5" Type="http://schemas.openxmlformats.org/officeDocument/2006/relationships/font" Target="fonts/font3.fntdata"></Relationship><Relationship Id="rId6" Type="http://schemas.openxmlformats.org/officeDocument/2006/relationships/font" Target="fonts/font2.fntdata"></Relationship><Relationship Id="rId7" Type="http://schemas.openxmlformats.org/officeDocument/2006/relationships/font" Target="fonts/font7.fntdata"></Relationship><Relationship Id="rId8" Type="http://schemas.openxmlformats.org/officeDocument/2006/relationships/font" Target="fonts/font1.fntdata"></Relationship><Relationship Id="rId9" Type="http://schemas.openxmlformats.org/officeDocument/2006/relationships/font" Target="fonts/font6.fntdata"></Relationship><Relationship Id="rId10" Type="http://schemas.openxmlformats.org/officeDocument/2006/relationships/font" Target="fonts/font9.fntdata"></Relationship><Relationship Id="rId22" Type="http://schemas.openxmlformats.org/officeDocument/2006/relationships/slideMaster" Target="slideMasters/slideMaster1.xml"></Relationship><Relationship Id="rId23" Type="http://schemas.openxmlformats.org/officeDocument/2006/relationships/theme" Target="theme/theme1.xml"></Relationship><Relationship Id="rId24" Type="http://schemas.openxmlformats.org/officeDocument/2006/relationships/notesMaster" Target="notesMasters/notesMaster1.xml"></Relationship><Relationship Id="rId26" Type="http://schemas.openxmlformats.org/officeDocument/2006/relationships/slide" Target="slides/slide1.xml"></Relationship><Relationship Id="rId27" Type="http://schemas.openxmlformats.org/officeDocument/2006/relationships/slide" Target="slides/slide2.xml"></Relationship><Relationship Id="rId28" Type="http://schemas.openxmlformats.org/officeDocument/2006/relationships/slide" Target="slides/slide3.xml"></Relationship><Relationship Id="rId29" Type="http://schemas.openxmlformats.org/officeDocument/2006/relationships/slide" Target="slides/slide4.xml"></Relationship><Relationship Id="rId30" Type="http://schemas.openxmlformats.org/officeDocument/2006/relationships/slide" Target="slides/slide5.xml"></Relationship><Relationship Id="rId31" Type="http://schemas.openxmlformats.org/officeDocument/2006/relationships/slide" Target="slides/slide6.xml"></Relationship><Relationship Id="rId32" Type="http://schemas.openxmlformats.org/officeDocument/2006/relationships/slide" Target="slides/slide7.xml"></Relationship><Relationship Id="rId33" Type="http://schemas.openxmlformats.org/officeDocument/2006/relationships/slide" Target="slides/slide8.xml"></Relationship><Relationship Id="rId34" Type="http://schemas.openxmlformats.org/officeDocument/2006/relationships/slide" Target="slides/slide9.xml"></Relationship><Relationship Id="rId35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7" Type="http://schemas.openxmlformats.org/officeDocument/2006/relationships/slide" Target="slides/slide12.xml"></Relationship><Relationship Id="rId38" Type="http://schemas.openxmlformats.org/officeDocument/2006/relationships/slide" Target="slides/slide13.xml"></Relationship><Relationship Id="rId39" Type="http://schemas.openxmlformats.org/officeDocument/2006/relationships/slide" Target="slides/slide14.xml"></Relationship><Relationship Id="rId40" Type="http://schemas.openxmlformats.org/officeDocument/2006/relationships/slide" Target="slides/slide15.xml"></Relationship><Relationship Id="rId41" Type="http://schemas.openxmlformats.org/officeDocument/2006/relationships/slide" Target="slides/slide16.xml"></Relationship><Relationship Id="rId42" Type="http://schemas.openxmlformats.org/officeDocument/2006/relationships/slide" Target="slides/slide17.xml"></Relationship><Relationship Id="rId43" Type="http://schemas.openxmlformats.org/officeDocument/2006/relationships/slide" Target="slides/slide18.xml"></Relationship><Relationship Id="rId44" Type="http://schemas.openxmlformats.org/officeDocument/2006/relationships/slide" Target="slides/slide19.xml"></Relationship><Relationship Id="rId45" Type="http://schemas.openxmlformats.org/officeDocument/2006/relationships/slide" Target="slides/slide20.xml"></Relationship><Relationship Id="rId46" Type="http://schemas.openxmlformats.org/officeDocument/2006/relationships/slide" Target="slides/slide21.xml"></Relationship><Relationship Id="rId47" Type="http://schemas.openxmlformats.org/officeDocument/2006/relationships/slide" Target="slides/slide22.xml"></Relationship><Relationship Id="rId55" Type="http://schemas.openxmlformats.org/officeDocument/2006/relationships/viewProps" Target="viewProps.xml"></Relationship><Relationship Id="rId5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769A5-0E0C-4A9F-AE60-DDB83B864989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23086-2066-4369-AF03-2564EFA46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4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slide" Target="../slides/slide12.xml"></Relationship><Relationship Id="rId2" Type="http://schemas.openxmlformats.org/officeDocument/2006/relationships/notesMaster" Target="../notesMasters/notesMaster1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slide" Target="../slides/slide14.xml"></Relationship><Relationship Id="rId2" Type="http://schemas.openxmlformats.org/officeDocument/2006/relationships/notesMaster" Target="../notesMasters/notesMaster1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slide" Target="../slides/slide15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/Relationship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CAC03-6D39-4635-9D72-54C61BF4521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99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CAC03-6D39-4635-9D72-54C61BF4521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315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ChangeAspect="1"/>
          </p:cNvSpPr>
          <p:nvPr>
            <p:ph type="sldImg"/>
          </p:nvPr>
        </p:nvSpPr>
        <p:spPr>
          <a:xfrm rot="0">
            <a:off x="1371600" y="1143000"/>
            <a:ext cx="41154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CAC03-6D39-4635-9D72-54C61BF4521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78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ChangeAspect="1"/>
          </p:cNvSpPr>
          <p:nvPr>
            <p:ph type="sldImg"/>
          </p:nvPr>
        </p:nvSpPr>
        <p:spPr>
          <a:xfrm rot="0">
            <a:off x="1371600" y="1143000"/>
            <a:ext cx="41154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CAC03-6D39-4635-9D72-54C61BF4521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8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CAC03-6D39-4635-9D72-54C61BF4521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5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8" Type="http://schemas.openxmlformats.org/officeDocument/2006/relationships/tags" Target="../tags/tag48.xml"></Relationship><Relationship Id="rId13" Type="http://schemas.openxmlformats.org/officeDocument/2006/relationships/tags" Target="../tags/tag53.xml"></Relationship><Relationship Id="rId18" Type="http://schemas.openxmlformats.org/officeDocument/2006/relationships/tags" Target="../tags/tag58.xml"></Relationship><Relationship Id="rId26" Type="http://schemas.openxmlformats.org/officeDocument/2006/relationships/tags" Target="../tags/tag66.xml"></Relationship><Relationship Id="rId39" Type="http://schemas.openxmlformats.org/officeDocument/2006/relationships/image" Target="../media/image8.png"></Relationship><Relationship Id="rId3" Type="http://schemas.openxmlformats.org/officeDocument/2006/relationships/tags" Target="../tags/tag43.xml"></Relationship><Relationship Id="rId21" Type="http://schemas.openxmlformats.org/officeDocument/2006/relationships/tags" Target="../tags/tag61.xml"></Relationship><Relationship Id="rId34" Type="http://schemas.openxmlformats.org/officeDocument/2006/relationships/image" Target="../media/image11.png"></Relationship><Relationship Id="rId42" Type="http://schemas.openxmlformats.org/officeDocument/2006/relationships/image" Target="../media/image31.png"></Relationship><Relationship Id="rId7" Type="http://schemas.openxmlformats.org/officeDocument/2006/relationships/tags" Target="../tags/tag47.xml"></Relationship><Relationship Id="rId12" Type="http://schemas.openxmlformats.org/officeDocument/2006/relationships/tags" Target="../tags/tag52.xml"></Relationship><Relationship Id="rId17" Type="http://schemas.openxmlformats.org/officeDocument/2006/relationships/tags" Target="../tags/tag57.xml"></Relationship><Relationship Id="rId25" Type="http://schemas.openxmlformats.org/officeDocument/2006/relationships/tags" Target="../tags/tag65.xml"></Relationship><Relationship Id="rId33" Type="http://schemas.openxmlformats.org/officeDocument/2006/relationships/image" Target="../media/image10.png"></Relationship><Relationship Id="rId38" Type="http://schemas.openxmlformats.org/officeDocument/2006/relationships/image" Target="../media/image21.png"></Relationship><Relationship Id="rId2" Type="http://schemas.openxmlformats.org/officeDocument/2006/relationships/tags" Target="../tags/tag42.xml"></Relationship><Relationship Id="rId16" Type="http://schemas.openxmlformats.org/officeDocument/2006/relationships/tags" Target="../tags/tag56.xml"></Relationship><Relationship Id="rId20" Type="http://schemas.openxmlformats.org/officeDocument/2006/relationships/tags" Target="../tags/tag60.xml"></Relationship><Relationship Id="rId29" Type="http://schemas.openxmlformats.org/officeDocument/2006/relationships/tags" Target="../tags/tag69.xml"></Relationship><Relationship Id="rId41" Type="http://schemas.openxmlformats.org/officeDocument/2006/relationships/image" Target="../media/image30.png"></Relationship><Relationship Id="rId1" Type="http://schemas.openxmlformats.org/officeDocument/2006/relationships/tags" Target="../tags/tag41.xml"></Relationship><Relationship Id="rId6" Type="http://schemas.openxmlformats.org/officeDocument/2006/relationships/tags" Target="../tags/tag46.xml"></Relationship><Relationship Id="rId11" Type="http://schemas.openxmlformats.org/officeDocument/2006/relationships/tags" Target="../tags/tag51.xml"></Relationship><Relationship Id="rId24" Type="http://schemas.openxmlformats.org/officeDocument/2006/relationships/tags" Target="../tags/tag64.xml"></Relationship><Relationship Id="rId32" Type="http://schemas.openxmlformats.org/officeDocument/2006/relationships/notesSlide" Target="../notesSlides/notesSlide10.xml"></Relationship><Relationship Id="rId37" Type="http://schemas.openxmlformats.org/officeDocument/2006/relationships/image" Target="../media/image7.png"></Relationship><Relationship Id="rId40" Type="http://schemas.openxmlformats.org/officeDocument/2006/relationships/image" Target="../media/image29.png"></Relationship><Relationship Id="rId5" Type="http://schemas.openxmlformats.org/officeDocument/2006/relationships/tags" Target="../tags/tag45.xml"></Relationship><Relationship Id="rId15" Type="http://schemas.openxmlformats.org/officeDocument/2006/relationships/tags" Target="../tags/tag55.xml"></Relationship><Relationship Id="rId23" Type="http://schemas.openxmlformats.org/officeDocument/2006/relationships/tags" Target="../tags/tag63.xml"></Relationship><Relationship Id="rId28" Type="http://schemas.openxmlformats.org/officeDocument/2006/relationships/tags" Target="../tags/tag68.xml"></Relationship><Relationship Id="rId36" Type="http://schemas.openxmlformats.org/officeDocument/2006/relationships/image" Target="../media/image13.png"></Relationship><Relationship Id="rId10" Type="http://schemas.openxmlformats.org/officeDocument/2006/relationships/tags" Target="../tags/tag50.xml"></Relationship><Relationship Id="rId19" Type="http://schemas.openxmlformats.org/officeDocument/2006/relationships/tags" Target="../tags/tag59.xml"></Relationship><Relationship Id="rId4" Type="http://schemas.openxmlformats.org/officeDocument/2006/relationships/tags" Target="../tags/tag44.xml"></Relationship><Relationship Id="rId9" Type="http://schemas.openxmlformats.org/officeDocument/2006/relationships/tags" Target="../tags/tag49.xml"></Relationship><Relationship Id="rId14" Type="http://schemas.openxmlformats.org/officeDocument/2006/relationships/tags" Target="../tags/tag54.xml"></Relationship><Relationship Id="rId22" Type="http://schemas.openxmlformats.org/officeDocument/2006/relationships/tags" Target="../tags/tag62.xml"></Relationship><Relationship Id="rId27" Type="http://schemas.openxmlformats.org/officeDocument/2006/relationships/tags" Target="../tags/tag67.xml"></Relationship><Relationship Id="rId30" Type="http://schemas.openxmlformats.org/officeDocument/2006/relationships/tags" Target="../tags/tag70.xml"></Relationship><Relationship Id="rId35" Type="http://schemas.openxmlformats.org/officeDocument/2006/relationships/image" Target="../media/image12.png"></Relationship><Relationship Id="rId43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3" Type="http://schemas.openxmlformats.org/officeDocument/2006/relationships/tags" Target="../tags/tag83.xml"></Relationship><Relationship Id="rId18" Type="http://schemas.openxmlformats.org/officeDocument/2006/relationships/tags" Target="../tags/tag88.xml"></Relationship><Relationship Id="rId26" Type="http://schemas.openxmlformats.org/officeDocument/2006/relationships/tags" Target="../tags/tag96.xml"></Relationship><Relationship Id="rId39" Type="http://schemas.openxmlformats.org/officeDocument/2006/relationships/tags" Target="../tags/tag109.xml"></Relationship><Relationship Id="rId21" Type="http://schemas.openxmlformats.org/officeDocument/2006/relationships/tags" Target="../tags/tag91.xml"></Relationship><Relationship Id="rId34" Type="http://schemas.openxmlformats.org/officeDocument/2006/relationships/tags" Target="../tags/tag104.xml"></Relationship><Relationship Id="rId42" Type="http://schemas.openxmlformats.org/officeDocument/2006/relationships/notesSlide" Target="../notesSlides/notesSlide11.xml"></Relationship><Relationship Id="rId47" Type="http://schemas.openxmlformats.org/officeDocument/2006/relationships/image" Target="../media/image7.png"></Relationship><Relationship Id="rId50" Type="http://schemas.openxmlformats.org/officeDocument/2006/relationships/image" Target="../media/image32.png"></Relationship><Relationship Id="rId55" Type="http://schemas.openxmlformats.org/officeDocument/2006/relationships/image" Target="../media/image36.png"></Relationship><Relationship Id="rId7" Type="http://schemas.openxmlformats.org/officeDocument/2006/relationships/tags" Target="../tags/tag77.xml"></Relationship><Relationship Id="rId12" Type="http://schemas.openxmlformats.org/officeDocument/2006/relationships/tags" Target="../tags/tag82.xml"></Relationship><Relationship Id="rId17" Type="http://schemas.openxmlformats.org/officeDocument/2006/relationships/tags" Target="../tags/tag87.xml"></Relationship><Relationship Id="rId25" Type="http://schemas.openxmlformats.org/officeDocument/2006/relationships/tags" Target="../tags/tag95.xml"></Relationship><Relationship Id="rId33" Type="http://schemas.openxmlformats.org/officeDocument/2006/relationships/tags" Target="../tags/tag103.xml"></Relationship><Relationship Id="rId38" Type="http://schemas.openxmlformats.org/officeDocument/2006/relationships/tags" Target="../tags/tag108.xml"></Relationship><Relationship Id="rId46" Type="http://schemas.openxmlformats.org/officeDocument/2006/relationships/image" Target="../media/image13.png"></Relationship><Relationship Id="rId2" Type="http://schemas.openxmlformats.org/officeDocument/2006/relationships/tags" Target="../tags/tag72.xml"></Relationship><Relationship Id="rId16" Type="http://schemas.openxmlformats.org/officeDocument/2006/relationships/tags" Target="../tags/tag86.xml"></Relationship><Relationship Id="rId20" Type="http://schemas.openxmlformats.org/officeDocument/2006/relationships/tags" Target="../tags/tag90.xml"></Relationship><Relationship Id="rId29" Type="http://schemas.openxmlformats.org/officeDocument/2006/relationships/tags" Target="../tags/tag99.xml"></Relationship><Relationship Id="rId54" Type="http://schemas.openxmlformats.org/officeDocument/2006/relationships/image" Target="../media/image35.png"></Relationship><Relationship Id="rId1" Type="http://schemas.openxmlformats.org/officeDocument/2006/relationships/tags" Target="../tags/tag71.xml"></Relationship><Relationship Id="rId6" Type="http://schemas.openxmlformats.org/officeDocument/2006/relationships/tags" Target="../tags/tag76.xml"></Relationship><Relationship Id="rId11" Type="http://schemas.openxmlformats.org/officeDocument/2006/relationships/tags" Target="../tags/tag81.xml"></Relationship><Relationship Id="rId24" Type="http://schemas.openxmlformats.org/officeDocument/2006/relationships/tags" Target="../tags/tag94.xml"></Relationship><Relationship Id="rId32" Type="http://schemas.openxmlformats.org/officeDocument/2006/relationships/tags" Target="../tags/tag102.xml"></Relationship><Relationship Id="rId37" Type="http://schemas.openxmlformats.org/officeDocument/2006/relationships/tags" Target="../tags/tag107.xml"></Relationship><Relationship Id="rId40" Type="http://schemas.openxmlformats.org/officeDocument/2006/relationships/tags" Target="../tags/tag110.xml"></Relationship><Relationship Id="rId45" Type="http://schemas.openxmlformats.org/officeDocument/2006/relationships/image" Target="../media/image12.png"></Relationship><Relationship Id="rId53" Type="http://schemas.openxmlformats.org/officeDocument/2006/relationships/image" Target="../media/image3.png"></Relationship><Relationship Id="rId5" Type="http://schemas.openxmlformats.org/officeDocument/2006/relationships/tags" Target="../tags/tag75.xml"></Relationship><Relationship Id="rId15" Type="http://schemas.openxmlformats.org/officeDocument/2006/relationships/tags" Target="../tags/tag85.xml"></Relationship><Relationship Id="rId23" Type="http://schemas.openxmlformats.org/officeDocument/2006/relationships/tags" Target="../tags/tag93.xml"></Relationship><Relationship Id="rId28" Type="http://schemas.openxmlformats.org/officeDocument/2006/relationships/tags" Target="../tags/tag98.xml"></Relationship><Relationship Id="rId36" Type="http://schemas.openxmlformats.org/officeDocument/2006/relationships/tags" Target="../tags/tag106.xml"></Relationship><Relationship Id="rId49" Type="http://schemas.openxmlformats.org/officeDocument/2006/relationships/image" Target="../media/image8.png"></Relationship><Relationship Id="rId10" Type="http://schemas.openxmlformats.org/officeDocument/2006/relationships/tags" Target="../tags/tag80.xml"></Relationship><Relationship Id="rId19" Type="http://schemas.openxmlformats.org/officeDocument/2006/relationships/tags" Target="../tags/tag89.xml"></Relationship><Relationship Id="rId31" Type="http://schemas.openxmlformats.org/officeDocument/2006/relationships/tags" Target="../tags/tag101.xml"></Relationship><Relationship Id="rId44" Type="http://schemas.openxmlformats.org/officeDocument/2006/relationships/image" Target="../media/image11.png"></Relationship><Relationship Id="rId52" Type="http://schemas.openxmlformats.org/officeDocument/2006/relationships/image" Target="../media/image34.png"></Relationship><Relationship Id="rId4" Type="http://schemas.openxmlformats.org/officeDocument/2006/relationships/tags" Target="../tags/tag74.xml"></Relationship><Relationship Id="rId9" Type="http://schemas.openxmlformats.org/officeDocument/2006/relationships/tags" Target="../tags/tag79.xml"></Relationship><Relationship Id="rId14" Type="http://schemas.openxmlformats.org/officeDocument/2006/relationships/tags" Target="../tags/tag84.xml"></Relationship><Relationship Id="rId22" Type="http://schemas.openxmlformats.org/officeDocument/2006/relationships/tags" Target="../tags/tag92.xml"></Relationship><Relationship Id="rId27" Type="http://schemas.openxmlformats.org/officeDocument/2006/relationships/tags" Target="../tags/tag97.xml"></Relationship><Relationship Id="rId30" Type="http://schemas.openxmlformats.org/officeDocument/2006/relationships/tags" Target="../tags/tag100.xml"></Relationship><Relationship Id="rId35" Type="http://schemas.openxmlformats.org/officeDocument/2006/relationships/tags" Target="../tags/tag105.xml"></Relationship><Relationship Id="rId43" Type="http://schemas.openxmlformats.org/officeDocument/2006/relationships/image" Target="../media/image10.png"></Relationship><Relationship Id="rId48" Type="http://schemas.openxmlformats.org/officeDocument/2006/relationships/image" Target="../media/image21.png"></Relationship><Relationship Id="rId8" Type="http://schemas.openxmlformats.org/officeDocument/2006/relationships/tags" Target="../tags/tag78.xml"></Relationship><Relationship Id="rId51" Type="http://schemas.openxmlformats.org/officeDocument/2006/relationships/image" Target="../media/image33.png"></Relationship><Relationship Id="rId3" Type="http://schemas.openxmlformats.org/officeDocument/2006/relationships/tags" Target="../tags/tag73.xml"></Relationship><Relationship Id="rId56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9279175541.jpeg"></Relationship><Relationship Id="rId3" Type="http://schemas.openxmlformats.org/officeDocument/2006/relationships/image" Target="../media/fImage2927918998467.jpeg"></Relationship><Relationship Id="rId4" Type="http://schemas.openxmlformats.org/officeDocument/2006/relationships/image" Target="../media/fImage2927919006334.jpeg"></Relationship><Relationship Id="rId5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13" Type="http://schemas.openxmlformats.org/officeDocument/2006/relationships/tags" Target="../tags/tag123.xml"></Relationship><Relationship Id="rId18" Type="http://schemas.openxmlformats.org/officeDocument/2006/relationships/tags" Target="../tags/tag128.xml"></Relationship><Relationship Id="rId26" Type="http://schemas.openxmlformats.org/officeDocument/2006/relationships/tags" Target="../tags/tag136.xml"></Relationship><Relationship Id="rId39" Type="http://schemas.openxmlformats.org/officeDocument/2006/relationships/tags" Target="../tags/tag149.xml"></Relationship><Relationship Id="rId21" Type="http://schemas.openxmlformats.org/officeDocument/2006/relationships/tags" Target="../tags/tag131.xml"></Relationship><Relationship Id="rId34" Type="http://schemas.openxmlformats.org/officeDocument/2006/relationships/tags" Target="../tags/tag144.xml"></Relationship><Relationship Id="rId42" Type="http://schemas.openxmlformats.org/officeDocument/2006/relationships/tags" Target="../tags/tag152.xml"></Relationship><Relationship Id="rId47" Type="http://schemas.openxmlformats.org/officeDocument/2006/relationships/tags" Target="../tags/tag157.xml"></Relationship><Relationship Id="rId50" Type="http://schemas.openxmlformats.org/officeDocument/2006/relationships/tags" Target="../tags/tag160.xml"></Relationship><Relationship Id="rId55" Type="http://schemas.openxmlformats.org/officeDocument/2006/relationships/image" Target="../media/image8.png"></Relationship><Relationship Id="rId7" Type="http://schemas.openxmlformats.org/officeDocument/2006/relationships/tags" Target="../tags/tag117.xml"></Relationship><Relationship Id="rId12" Type="http://schemas.openxmlformats.org/officeDocument/2006/relationships/tags" Target="../tags/tag122.xml"></Relationship><Relationship Id="rId17" Type="http://schemas.openxmlformats.org/officeDocument/2006/relationships/tags" Target="../tags/tag127.xml"></Relationship><Relationship Id="rId25" Type="http://schemas.openxmlformats.org/officeDocument/2006/relationships/tags" Target="../tags/tag135.xml"></Relationship><Relationship Id="rId33" Type="http://schemas.openxmlformats.org/officeDocument/2006/relationships/tags" Target="../tags/tag143.xml"></Relationship><Relationship Id="rId38" Type="http://schemas.openxmlformats.org/officeDocument/2006/relationships/tags" Target="../tags/tag148.xml"></Relationship><Relationship Id="rId46" Type="http://schemas.openxmlformats.org/officeDocument/2006/relationships/tags" Target="../tags/tag156.xml"></Relationship><Relationship Id="rId2" Type="http://schemas.openxmlformats.org/officeDocument/2006/relationships/tags" Target="../tags/tag112.xml"></Relationship><Relationship Id="rId16" Type="http://schemas.openxmlformats.org/officeDocument/2006/relationships/tags" Target="../tags/tag126.xml"></Relationship><Relationship Id="rId20" Type="http://schemas.openxmlformats.org/officeDocument/2006/relationships/tags" Target="../tags/tag130.xml"></Relationship><Relationship Id="rId29" Type="http://schemas.openxmlformats.org/officeDocument/2006/relationships/tags" Target="../tags/tag139.xml"></Relationship><Relationship Id="rId41" Type="http://schemas.openxmlformats.org/officeDocument/2006/relationships/tags" Target="../tags/tag151.xml"></Relationship><Relationship Id="rId54" Type="http://schemas.openxmlformats.org/officeDocument/2006/relationships/image" Target="../media/image37.png"></Relationship><Relationship Id="rId1" Type="http://schemas.openxmlformats.org/officeDocument/2006/relationships/tags" Target="../tags/tag111.xml"></Relationship><Relationship Id="rId6" Type="http://schemas.openxmlformats.org/officeDocument/2006/relationships/tags" Target="../tags/tag116.xml"></Relationship><Relationship Id="rId11" Type="http://schemas.openxmlformats.org/officeDocument/2006/relationships/tags" Target="../tags/tag121.xml"></Relationship><Relationship Id="rId24" Type="http://schemas.openxmlformats.org/officeDocument/2006/relationships/tags" Target="../tags/tag134.xml"></Relationship><Relationship Id="rId32" Type="http://schemas.openxmlformats.org/officeDocument/2006/relationships/tags" Target="../tags/tag142.xml"></Relationship><Relationship Id="rId37" Type="http://schemas.openxmlformats.org/officeDocument/2006/relationships/tags" Target="../tags/tag147.xml"></Relationship><Relationship Id="rId40" Type="http://schemas.openxmlformats.org/officeDocument/2006/relationships/tags" Target="../tags/tag150.xml"></Relationship><Relationship Id="rId45" Type="http://schemas.openxmlformats.org/officeDocument/2006/relationships/tags" Target="../tags/tag155.xml"></Relationship><Relationship Id="rId53" Type="http://schemas.openxmlformats.org/officeDocument/2006/relationships/notesSlide" Target="../notesSlides/notesSlide13.xml"></Relationship><Relationship Id="rId5" Type="http://schemas.openxmlformats.org/officeDocument/2006/relationships/tags" Target="../tags/tag115.xml"></Relationship><Relationship Id="rId15" Type="http://schemas.openxmlformats.org/officeDocument/2006/relationships/tags" Target="../tags/tag125.xml"></Relationship><Relationship Id="rId23" Type="http://schemas.openxmlformats.org/officeDocument/2006/relationships/tags" Target="../tags/tag133.xml"></Relationship><Relationship Id="rId28" Type="http://schemas.openxmlformats.org/officeDocument/2006/relationships/tags" Target="../tags/tag138.xml"></Relationship><Relationship Id="rId36" Type="http://schemas.openxmlformats.org/officeDocument/2006/relationships/tags" Target="../tags/tag146.xml"></Relationship><Relationship Id="rId49" Type="http://schemas.openxmlformats.org/officeDocument/2006/relationships/tags" Target="../tags/tag159.xml"></Relationship><Relationship Id="rId57" Type="http://schemas.openxmlformats.org/officeDocument/2006/relationships/image" Target="../media/image39.png"></Relationship><Relationship Id="rId10" Type="http://schemas.openxmlformats.org/officeDocument/2006/relationships/tags" Target="../tags/tag120.xml"></Relationship><Relationship Id="rId19" Type="http://schemas.openxmlformats.org/officeDocument/2006/relationships/tags" Target="../tags/tag129.xml"></Relationship><Relationship Id="rId31" Type="http://schemas.openxmlformats.org/officeDocument/2006/relationships/tags" Target="../tags/tag141.xml"></Relationship><Relationship Id="rId44" Type="http://schemas.openxmlformats.org/officeDocument/2006/relationships/tags" Target="../tags/tag154.xml"></Relationship><Relationship Id="rId4" Type="http://schemas.openxmlformats.org/officeDocument/2006/relationships/tags" Target="../tags/tag114.xml"></Relationship><Relationship Id="rId9" Type="http://schemas.openxmlformats.org/officeDocument/2006/relationships/tags" Target="../tags/tag119.xml"></Relationship><Relationship Id="rId14" Type="http://schemas.openxmlformats.org/officeDocument/2006/relationships/tags" Target="../tags/tag124.xml"></Relationship><Relationship Id="rId22" Type="http://schemas.openxmlformats.org/officeDocument/2006/relationships/tags" Target="../tags/tag132.xml"></Relationship><Relationship Id="rId27" Type="http://schemas.openxmlformats.org/officeDocument/2006/relationships/tags" Target="../tags/tag137.xml"></Relationship><Relationship Id="rId30" Type="http://schemas.openxmlformats.org/officeDocument/2006/relationships/tags" Target="../tags/tag140.xml"></Relationship><Relationship Id="rId35" Type="http://schemas.openxmlformats.org/officeDocument/2006/relationships/tags" Target="../tags/tag145.xml"></Relationship><Relationship Id="rId43" Type="http://schemas.openxmlformats.org/officeDocument/2006/relationships/tags" Target="../tags/tag153.xml"></Relationship><Relationship Id="rId48" Type="http://schemas.openxmlformats.org/officeDocument/2006/relationships/tags" Target="../tags/tag158.xml"></Relationship><Relationship Id="rId56" Type="http://schemas.openxmlformats.org/officeDocument/2006/relationships/image" Target="../media/image38.png"></Relationship><Relationship Id="rId8" Type="http://schemas.openxmlformats.org/officeDocument/2006/relationships/tags" Target="../tags/tag118.xml"></Relationship><Relationship Id="rId51" Type="http://schemas.openxmlformats.org/officeDocument/2006/relationships/tags" Target="../tags/tag161.xml"></Relationship><Relationship Id="rId3" Type="http://schemas.openxmlformats.org/officeDocument/2006/relationships/tags" Target="../tags/tag113.xml"></Relationship><Relationship Id="rId58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927921336500.jpeg"></Relationship><Relationship Id="rId3" Type="http://schemas.openxmlformats.org/officeDocument/2006/relationships/image" Target="../media/fImage2927921349169.jpeg"></Relationship><Relationship Id="rId4" Type="http://schemas.openxmlformats.org/officeDocument/2006/relationships/image" Target="../media/fImage2927921355724.jpeg"></Relationship><Relationship Id="rId5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13" Type="http://schemas.openxmlformats.org/officeDocument/2006/relationships/tags" Target="../tags/tag174.xml"></Relationship><Relationship Id="rId18" Type="http://schemas.openxmlformats.org/officeDocument/2006/relationships/tags" Target="../tags/tag179.xml"></Relationship><Relationship Id="rId26" Type="http://schemas.openxmlformats.org/officeDocument/2006/relationships/tags" Target="../tags/tag187.xml"></Relationship><Relationship Id="rId39" Type="http://schemas.openxmlformats.org/officeDocument/2006/relationships/tags" Target="../tags/tag200.xml"></Relationship><Relationship Id="rId21" Type="http://schemas.openxmlformats.org/officeDocument/2006/relationships/tags" Target="../tags/tag182.xml"></Relationship><Relationship Id="rId34" Type="http://schemas.openxmlformats.org/officeDocument/2006/relationships/tags" Target="../tags/tag195.xml"></Relationship><Relationship Id="rId42" Type="http://schemas.openxmlformats.org/officeDocument/2006/relationships/tags" Target="../tags/tag203.xml"></Relationship><Relationship Id="rId47" Type="http://schemas.openxmlformats.org/officeDocument/2006/relationships/tags" Target="../tags/tag208.xml"></Relationship><Relationship Id="rId50" Type="http://schemas.openxmlformats.org/officeDocument/2006/relationships/tags" Target="../tags/tag211.xml"></Relationship><Relationship Id="rId55" Type="http://schemas.openxmlformats.org/officeDocument/2006/relationships/image" Target="../media/image12.png"></Relationship><Relationship Id="rId7" Type="http://schemas.openxmlformats.org/officeDocument/2006/relationships/tags" Target="../tags/tag168.xml"></Relationship><Relationship Id="rId2" Type="http://schemas.openxmlformats.org/officeDocument/2006/relationships/tags" Target="../tags/tag163.xml"></Relationship><Relationship Id="rId16" Type="http://schemas.openxmlformats.org/officeDocument/2006/relationships/tags" Target="../tags/tag177.xml"></Relationship><Relationship Id="rId20" Type="http://schemas.openxmlformats.org/officeDocument/2006/relationships/tags" Target="../tags/tag181.xml"></Relationship><Relationship Id="rId29" Type="http://schemas.openxmlformats.org/officeDocument/2006/relationships/tags" Target="../tags/tag190.xml"></Relationship><Relationship Id="rId41" Type="http://schemas.openxmlformats.org/officeDocument/2006/relationships/tags" Target="../tags/tag202.xml"></Relationship><Relationship Id="rId54" Type="http://schemas.openxmlformats.org/officeDocument/2006/relationships/image" Target="../media/image11.png"></Relationship><Relationship Id="rId62" Type="http://schemas.openxmlformats.org/officeDocument/2006/relationships/image" Target="../media/image38.png"></Relationship><Relationship Id="rId1" Type="http://schemas.openxmlformats.org/officeDocument/2006/relationships/tags" Target="../tags/tag162.xml"></Relationship><Relationship Id="rId6" Type="http://schemas.openxmlformats.org/officeDocument/2006/relationships/tags" Target="../tags/tag167.xml"></Relationship><Relationship Id="rId11" Type="http://schemas.openxmlformats.org/officeDocument/2006/relationships/tags" Target="../tags/tag172.xml"></Relationship><Relationship Id="rId24" Type="http://schemas.openxmlformats.org/officeDocument/2006/relationships/tags" Target="../tags/tag185.xml"></Relationship><Relationship Id="rId32" Type="http://schemas.openxmlformats.org/officeDocument/2006/relationships/tags" Target="../tags/tag193.xml"></Relationship><Relationship Id="rId37" Type="http://schemas.openxmlformats.org/officeDocument/2006/relationships/tags" Target="../tags/tag198.xml"></Relationship><Relationship Id="rId40" Type="http://schemas.openxmlformats.org/officeDocument/2006/relationships/tags" Target="../tags/tag201.xml"></Relationship><Relationship Id="rId45" Type="http://schemas.openxmlformats.org/officeDocument/2006/relationships/tags" Target="../tags/tag206.xml"></Relationship><Relationship Id="rId53" Type="http://schemas.openxmlformats.org/officeDocument/2006/relationships/image" Target="../media/image10.png"></Relationship><Relationship Id="rId58" Type="http://schemas.openxmlformats.org/officeDocument/2006/relationships/image" Target="../media/image21.png"></Relationship><Relationship Id="rId5" Type="http://schemas.openxmlformats.org/officeDocument/2006/relationships/tags" Target="../tags/tag166.xml"></Relationship><Relationship Id="rId15" Type="http://schemas.openxmlformats.org/officeDocument/2006/relationships/tags" Target="../tags/tag176.xml"></Relationship><Relationship Id="rId23" Type="http://schemas.openxmlformats.org/officeDocument/2006/relationships/tags" Target="../tags/tag184.xml"></Relationship><Relationship Id="rId28" Type="http://schemas.openxmlformats.org/officeDocument/2006/relationships/tags" Target="../tags/tag189.xml"></Relationship><Relationship Id="rId36" Type="http://schemas.openxmlformats.org/officeDocument/2006/relationships/tags" Target="../tags/tag197.xml"></Relationship><Relationship Id="rId49" Type="http://schemas.openxmlformats.org/officeDocument/2006/relationships/tags" Target="../tags/tag210.xml"></Relationship><Relationship Id="rId57" Type="http://schemas.openxmlformats.org/officeDocument/2006/relationships/image" Target="../media/image7.png"></Relationship><Relationship Id="rId61" Type="http://schemas.openxmlformats.org/officeDocument/2006/relationships/image" Target="../media/image3.png"></Relationship><Relationship Id="rId10" Type="http://schemas.openxmlformats.org/officeDocument/2006/relationships/tags" Target="../tags/tag171.xml"></Relationship><Relationship Id="rId19" Type="http://schemas.openxmlformats.org/officeDocument/2006/relationships/tags" Target="../tags/tag180.xml"></Relationship><Relationship Id="rId31" Type="http://schemas.openxmlformats.org/officeDocument/2006/relationships/tags" Target="../tags/tag192.xml"></Relationship><Relationship Id="rId44" Type="http://schemas.openxmlformats.org/officeDocument/2006/relationships/tags" Target="../tags/tag205.xml"></Relationship><Relationship Id="rId52" Type="http://schemas.openxmlformats.org/officeDocument/2006/relationships/notesSlide" Target="../notesSlides/notesSlide15.xml"></Relationship><Relationship Id="rId60" Type="http://schemas.openxmlformats.org/officeDocument/2006/relationships/image" Target="../media/image37.png"></Relationship><Relationship Id="rId4" Type="http://schemas.openxmlformats.org/officeDocument/2006/relationships/tags" Target="../tags/tag165.xml"></Relationship><Relationship Id="rId9" Type="http://schemas.openxmlformats.org/officeDocument/2006/relationships/tags" Target="../tags/tag170.xml"></Relationship><Relationship Id="rId14" Type="http://schemas.openxmlformats.org/officeDocument/2006/relationships/tags" Target="../tags/tag175.xml"></Relationship><Relationship Id="rId22" Type="http://schemas.openxmlformats.org/officeDocument/2006/relationships/tags" Target="../tags/tag183.xml"></Relationship><Relationship Id="rId27" Type="http://schemas.openxmlformats.org/officeDocument/2006/relationships/tags" Target="../tags/tag188.xml"></Relationship><Relationship Id="rId30" Type="http://schemas.openxmlformats.org/officeDocument/2006/relationships/tags" Target="../tags/tag191.xml"></Relationship><Relationship Id="rId35" Type="http://schemas.openxmlformats.org/officeDocument/2006/relationships/tags" Target="../tags/tag196.xml"></Relationship><Relationship Id="rId43" Type="http://schemas.openxmlformats.org/officeDocument/2006/relationships/tags" Target="../tags/tag204.xml"></Relationship><Relationship Id="rId48" Type="http://schemas.openxmlformats.org/officeDocument/2006/relationships/tags" Target="../tags/tag209.xml"></Relationship><Relationship Id="rId56" Type="http://schemas.openxmlformats.org/officeDocument/2006/relationships/image" Target="../media/image13.png"></Relationship><Relationship Id="rId8" Type="http://schemas.openxmlformats.org/officeDocument/2006/relationships/tags" Target="../tags/tag169.xml"></Relationship><Relationship Id="rId3" Type="http://schemas.openxmlformats.org/officeDocument/2006/relationships/tags" Target="../tags/tag164.xml"></Relationship><Relationship Id="rId12" Type="http://schemas.openxmlformats.org/officeDocument/2006/relationships/tags" Target="../tags/tag173.xml"></Relationship><Relationship Id="rId17" Type="http://schemas.openxmlformats.org/officeDocument/2006/relationships/tags" Target="../tags/tag178.xml"></Relationship><Relationship Id="rId25" Type="http://schemas.openxmlformats.org/officeDocument/2006/relationships/tags" Target="../tags/tag186.xml"></Relationship><Relationship Id="rId33" Type="http://schemas.openxmlformats.org/officeDocument/2006/relationships/tags" Target="../tags/tag194.xml"></Relationship><Relationship Id="rId38" Type="http://schemas.openxmlformats.org/officeDocument/2006/relationships/tags" Target="../tags/tag199.xml"></Relationship><Relationship Id="rId46" Type="http://schemas.openxmlformats.org/officeDocument/2006/relationships/tags" Target="../tags/tag207.xml"></Relationship><Relationship Id="rId59" Type="http://schemas.openxmlformats.org/officeDocument/2006/relationships/image" Target="../media/image8.png"></Relationship><Relationship Id="rId63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image40.jpeg"></Relationship><Relationship Id="rId3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3" Type="http://schemas.openxmlformats.org/officeDocument/2006/relationships/image" Target="../media/image42.png"></Relationship><Relationship Id="rId2" Type="http://schemas.openxmlformats.org/officeDocument/2006/relationships/image" Target="../media/image41.png"></Relationship><Relationship Id="rId4" Type="http://schemas.openxmlformats.org/officeDocument/2006/relationships/image" Target="../media/image43.png"></Relationship><Relationship Id="rId5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image44.png"></Relationship><Relationship Id="rId3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2.jpeg"></Relationship><Relationship Id="rId2" Type="http://schemas.openxmlformats.org/officeDocument/2006/relationships/image" Target="../media/image1.jpeg"></Relationship><Relationship Id="rId4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image" Target="../media/image3.png"></Relationship><Relationship Id="rId5" Type="http://schemas.openxmlformats.org/officeDocument/2006/relationships/image" Target="../media/image6.png"></Relationship><Relationship Id="rId4" Type="http://schemas.openxmlformats.org/officeDocument/2006/relationships/image" Target="../media/image5.png"></Relationship><Relationship Id="rId6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8" Type="http://schemas.openxmlformats.org/officeDocument/2006/relationships/tags" Target="../tags/tag8.xml"></Relationship><Relationship Id="rId13" Type="http://schemas.openxmlformats.org/officeDocument/2006/relationships/tags" Target="../tags/tag13.xml"></Relationship><Relationship Id="rId18" Type="http://schemas.openxmlformats.org/officeDocument/2006/relationships/tags" Target="../tags/tag18.xml"></Relationship><Relationship Id="rId26" Type="http://schemas.openxmlformats.org/officeDocument/2006/relationships/tags" Target="../tags/tag26.xml"></Relationship><Relationship Id="rId39" Type="http://schemas.openxmlformats.org/officeDocument/2006/relationships/image" Target="../media/image13.png"></Relationship><Relationship Id="rId3" Type="http://schemas.openxmlformats.org/officeDocument/2006/relationships/tags" Target="../tags/tag3.xml"></Relationship><Relationship Id="rId21" Type="http://schemas.openxmlformats.org/officeDocument/2006/relationships/tags" Target="../tags/tag21.xml"></Relationship><Relationship Id="rId34" Type="http://schemas.openxmlformats.org/officeDocument/2006/relationships/image" Target="../media/image8.png"></Relationship><Relationship Id="rId42" Type="http://schemas.openxmlformats.org/officeDocument/2006/relationships/image" Target="../media/image16.png"></Relationship><Relationship Id="rId47" Type="http://schemas.openxmlformats.org/officeDocument/2006/relationships/image" Target="../media/image21.png"></Relationship><Relationship Id="rId7" Type="http://schemas.openxmlformats.org/officeDocument/2006/relationships/tags" Target="../tags/tag7.xml"></Relationship><Relationship Id="rId12" Type="http://schemas.openxmlformats.org/officeDocument/2006/relationships/tags" Target="../tags/tag12.xml"></Relationship><Relationship Id="rId17" Type="http://schemas.openxmlformats.org/officeDocument/2006/relationships/tags" Target="../tags/tag17.xml"></Relationship><Relationship Id="rId25" Type="http://schemas.openxmlformats.org/officeDocument/2006/relationships/tags" Target="../tags/tag25.xml"></Relationship><Relationship Id="rId33" Type="http://schemas.openxmlformats.org/officeDocument/2006/relationships/image" Target="../media/image7.png"></Relationship><Relationship Id="rId38" Type="http://schemas.openxmlformats.org/officeDocument/2006/relationships/image" Target="../media/image12.png"></Relationship><Relationship Id="rId46" Type="http://schemas.openxmlformats.org/officeDocument/2006/relationships/image" Target="../media/image20.png"></Relationship><Relationship Id="rId2" Type="http://schemas.openxmlformats.org/officeDocument/2006/relationships/tags" Target="../tags/tag2.xml"></Relationship><Relationship Id="rId16" Type="http://schemas.openxmlformats.org/officeDocument/2006/relationships/tags" Target="../tags/tag16.xml"></Relationship><Relationship Id="rId20" Type="http://schemas.openxmlformats.org/officeDocument/2006/relationships/tags" Target="../tags/tag20.xml"></Relationship><Relationship Id="rId29" Type="http://schemas.openxmlformats.org/officeDocument/2006/relationships/tags" Target="../tags/tag29.xml"></Relationship><Relationship Id="rId41" Type="http://schemas.openxmlformats.org/officeDocument/2006/relationships/image" Target="../media/image15.png"></Relationship><Relationship Id="rId1" Type="http://schemas.openxmlformats.org/officeDocument/2006/relationships/tags" Target="../tags/tag1.xml"></Relationship><Relationship Id="rId6" Type="http://schemas.openxmlformats.org/officeDocument/2006/relationships/tags" Target="../tags/tag6.xml"></Relationship><Relationship Id="rId11" Type="http://schemas.openxmlformats.org/officeDocument/2006/relationships/tags" Target="../tags/tag11.xml"></Relationship><Relationship Id="rId24" Type="http://schemas.openxmlformats.org/officeDocument/2006/relationships/tags" Target="../tags/tag24.xml"></Relationship><Relationship Id="rId32" Type="http://schemas.openxmlformats.org/officeDocument/2006/relationships/notesSlide" Target="../notesSlides/notesSlide8.xml"></Relationship><Relationship Id="rId37" Type="http://schemas.openxmlformats.org/officeDocument/2006/relationships/image" Target="../media/image11.png"></Relationship><Relationship Id="rId40" Type="http://schemas.openxmlformats.org/officeDocument/2006/relationships/image" Target="../media/image14.png"></Relationship><Relationship Id="rId45" Type="http://schemas.openxmlformats.org/officeDocument/2006/relationships/image" Target="../media/image19.png"></Relationship><Relationship Id="rId5" Type="http://schemas.openxmlformats.org/officeDocument/2006/relationships/tags" Target="../tags/tag5.xml"></Relationship><Relationship Id="rId15" Type="http://schemas.openxmlformats.org/officeDocument/2006/relationships/tags" Target="../tags/tag15.xml"></Relationship><Relationship Id="rId23" Type="http://schemas.openxmlformats.org/officeDocument/2006/relationships/tags" Target="../tags/tag23.xml"></Relationship><Relationship Id="rId28" Type="http://schemas.openxmlformats.org/officeDocument/2006/relationships/tags" Target="../tags/tag28.xml"></Relationship><Relationship Id="rId36" Type="http://schemas.openxmlformats.org/officeDocument/2006/relationships/image" Target="../media/image10.png"></Relationship><Relationship Id="rId10" Type="http://schemas.openxmlformats.org/officeDocument/2006/relationships/tags" Target="../tags/tag10.xml"></Relationship><Relationship Id="rId19" Type="http://schemas.openxmlformats.org/officeDocument/2006/relationships/tags" Target="../tags/tag19.xml"></Relationship><Relationship Id="rId44" Type="http://schemas.openxmlformats.org/officeDocument/2006/relationships/image" Target="../media/image18.png"></Relationship><Relationship Id="rId4" Type="http://schemas.openxmlformats.org/officeDocument/2006/relationships/tags" Target="../tags/tag4.xml"></Relationship><Relationship Id="rId9" Type="http://schemas.openxmlformats.org/officeDocument/2006/relationships/tags" Target="../tags/tag9.xml"></Relationship><Relationship Id="rId14" Type="http://schemas.openxmlformats.org/officeDocument/2006/relationships/tags" Target="../tags/tag14.xml"></Relationship><Relationship Id="rId22" Type="http://schemas.openxmlformats.org/officeDocument/2006/relationships/tags" Target="../tags/tag22.xml"></Relationship><Relationship Id="rId27" Type="http://schemas.openxmlformats.org/officeDocument/2006/relationships/tags" Target="../tags/tag27.xml"></Relationship><Relationship Id="rId30" Type="http://schemas.openxmlformats.org/officeDocument/2006/relationships/tags" Target="../tags/tag30.xml"></Relationship><Relationship Id="rId35" Type="http://schemas.openxmlformats.org/officeDocument/2006/relationships/image" Target="../media/image9.png"></Relationship><Relationship Id="rId43" Type="http://schemas.openxmlformats.org/officeDocument/2006/relationships/image" Target="../media/image17.png"></Relationship><Relationship Id="rId48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8" Type="http://schemas.openxmlformats.org/officeDocument/2006/relationships/tags" Target="../tags/tag38.xml"></Relationship><Relationship Id="rId13" Type="http://schemas.openxmlformats.org/officeDocument/2006/relationships/image" Target="../media/image11.png"></Relationship><Relationship Id="rId18" Type="http://schemas.openxmlformats.org/officeDocument/2006/relationships/image" Target="../media/image8.png"></Relationship><Relationship Id="rId3" Type="http://schemas.openxmlformats.org/officeDocument/2006/relationships/tags" Target="../tags/tag33.xml"></Relationship><Relationship Id="rId21" Type="http://schemas.openxmlformats.org/officeDocument/2006/relationships/image" Target="../media/image24.png"></Relationship><Relationship Id="rId7" Type="http://schemas.openxmlformats.org/officeDocument/2006/relationships/tags" Target="../tags/tag37.xml"></Relationship><Relationship Id="rId12" Type="http://schemas.openxmlformats.org/officeDocument/2006/relationships/image" Target="../media/image10.png"></Relationship><Relationship Id="rId17" Type="http://schemas.openxmlformats.org/officeDocument/2006/relationships/image" Target="../media/image21.png"></Relationship><Relationship Id="rId25" Type="http://schemas.openxmlformats.org/officeDocument/2006/relationships/image" Target="../media/image28.png"></Relationship><Relationship Id="rId2" Type="http://schemas.openxmlformats.org/officeDocument/2006/relationships/tags" Target="../tags/tag32.xml"></Relationship><Relationship Id="rId16" Type="http://schemas.openxmlformats.org/officeDocument/2006/relationships/image" Target="../media/image7.png"></Relationship><Relationship Id="rId20" Type="http://schemas.openxmlformats.org/officeDocument/2006/relationships/image" Target="../media/image23.png"></Relationship><Relationship Id="rId1" Type="http://schemas.openxmlformats.org/officeDocument/2006/relationships/tags" Target="../tags/tag31.xml"></Relationship><Relationship Id="rId6" Type="http://schemas.openxmlformats.org/officeDocument/2006/relationships/tags" Target="../tags/tag36.xml"></Relationship><Relationship Id="rId24" Type="http://schemas.openxmlformats.org/officeDocument/2006/relationships/image" Target="../media/image27.png"></Relationship><Relationship Id="rId5" Type="http://schemas.openxmlformats.org/officeDocument/2006/relationships/tags" Target="../tags/tag35.xml"></Relationship><Relationship Id="rId15" Type="http://schemas.openxmlformats.org/officeDocument/2006/relationships/image" Target="../media/image13.png"></Relationship><Relationship Id="rId23" Type="http://schemas.openxmlformats.org/officeDocument/2006/relationships/image" Target="../media/image26.png"></Relationship><Relationship Id="rId10" Type="http://schemas.openxmlformats.org/officeDocument/2006/relationships/tags" Target="../tags/tag40.xml"></Relationship><Relationship Id="rId19" Type="http://schemas.openxmlformats.org/officeDocument/2006/relationships/image" Target="../media/image22.png"></Relationship><Relationship Id="rId4" Type="http://schemas.openxmlformats.org/officeDocument/2006/relationships/tags" Target="../tags/tag34.xml"></Relationship><Relationship Id="rId9" Type="http://schemas.openxmlformats.org/officeDocument/2006/relationships/tags" Target="../tags/tag39.xml"></Relationship><Relationship Id="rId14" Type="http://schemas.openxmlformats.org/officeDocument/2006/relationships/image" Target="../media/image12.png"></Relationship><Relationship Id="rId22" Type="http://schemas.openxmlformats.org/officeDocument/2006/relationships/image" Target="../media/image25.png"></Relationship><Relationship Id="rId26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27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979930" y="2654300"/>
            <a:ext cx="5391785" cy="1014730"/>
            <a:chOff x="1979930" y="2654300"/>
            <a:chExt cx="5391785" cy="1014730"/>
          </a:xfrm>
        </p:grpSpPr>
        <p:sp>
          <p:nvSpPr>
            <p:cNvPr id="4" name="TextBox 3"/>
            <p:cNvSpPr txBox="1"/>
            <p:nvPr/>
          </p:nvSpPr>
          <p:spPr>
            <a:xfrm>
              <a:off x="1979930" y="2654300"/>
              <a:ext cx="5247640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대학생을 위한 프로젝트 매니저 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07765" y="3208655"/>
              <a:ext cx="3663315" cy="377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Project manager for students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039485" y="4869180"/>
            <a:ext cx="2376170" cy="147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2010152048 </a:t>
            </a:r>
            <a:r>
              <a:rPr lang="ko-KR" altLang="en-US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황규영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2012152024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이병준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2014156022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성혜은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한경숙 교수님</a:t>
            </a:r>
            <a:endParaRPr lang="ko-KR" altLang="en-US" b="1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848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979930" y="1680845"/>
            <a:ext cx="5452110" cy="3564890"/>
            <a:chOff x="1979930" y="1680845"/>
            <a:chExt cx="5452110" cy="3564890"/>
          </a:xfrm>
        </p:grpSpPr>
        <p:grpSp>
          <p:nvGrpSpPr>
            <p:cNvPr id="5" name="그룹 4"/>
            <p:cNvGrpSpPr/>
            <p:nvPr/>
          </p:nvGrpSpPr>
          <p:grpSpPr>
            <a:xfrm>
              <a:off x="1979930" y="1680845"/>
              <a:ext cx="5452110" cy="3564890"/>
              <a:chOff x="1979930" y="1680845"/>
              <a:chExt cx="5452110" cy="3564890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1979930" y="1680845"/>
                <a:ext cx="5452110" cy="3564890"/>
                <a:chOff x="1979930" y="1680845"/>
                <a:chExt cx="5452110" cy="3564890"/>
              </a:xfrm>
            </p:grpSpPr>
            <p:grpSp>
              <p:nvGrpSpPr>
                <p:cNvPr id="10" name="그룹 9"/>
                <p:cNvGrpSpPr/>
                <p:nvPr/>
              </p:nvGrpSpPr>
              <p:grpSpPr>
                <a:xfrm>
                  <a:off x="1979930" y="1680845"/>
                  <a:ext cx="5452110" cy="3564890"/>
                  <a:chOff x="1979930" y="1680845"/>
                  <a:chExt cx="5452110" cy="3564890"/>
                </a:xfrm>
              </p:grpSpPr>
              <p:grpSp>
                <p:nvGrpSpPr>
                  <p:cNvPr id="14" name="그룹 13"/>
                  <p:cNvGrpSpPr/>
                  <p:nvPr/>
                </p:nvGrpSpPr>
                <p:grpSpPr>
                  <a:xfrm>
                    <a:off x="1979930" y="1680845"/>
                    <a:ext cx="5452110" cy="3564890"/>
                    <a:chOff x="1979930" y="1680845"/>
                    <a:chExt cx="5452110" cy="3564890"/>
                  </a:xfrm>
                </p:grpSpPr>
                <p:grpSp>
                  <p:nvGrpSpPr>
                    <p:cNvPr id="18" name="그룹 17"/>
                    <p:cNvGrpSpPr/>
                    <p:nvPr/>
                  </p:nvGrpSpPr>
                  <p:grpSpPr>
                    <a:xfrm>
                      <a:off x="1979930" y="1680845"/>
                      <a:ext cx="5452110" cy="3564890"/>
                      <a:chOff x="1979930" y="1680845"/>
                      <a:chExt cx="5452110" cy="3564890"/>
                    </a:xfrm>
                  </p:grpSpPr>
                  <p:grpSp>
                    <p:nvGrpSpPr>
                      <p:cNvPr id="22" name="그룹 21"/>
                      <p:cNvGrpSpPr/>
                      <p:nvPr/>
                    </p:nvGrpSpPr>
                    <p:grpSpPr>
                      <a:xfrm>
                        <a:off x="1979930" y="1680845"/>
                        <a:ext cx="5452110" cy="3564890"/>
                        <a:chOff x="1979930" y="1680845"/>
                        <a:chExt cx="5452110" cy="3564890"/>
                      </a:xfrm>
                    </p:grpSpPr>
                    <p:grpSp>
                      <p:nvGrpSpPr>
                        <p:cNvPr id="24" name="그룹 23"/>
                        <p:cNvGrpSpPr/>
                        <p:nvPr/>
                      </p:nvGrpSpPr>
                      <p:grpSpPr>
                        <a:xfrm>
                          <a:off x="1979930" y="1680845"/>
                          <a:ext cx="5452110" cy="3564890"/>
                          <a:chOff x="1979930" y="1680845"/>
                          <a:chExt cx="5452110" cy="3564890"/>
                        </a:xfrm>
                      </p:grpSpPr>
                      <p:grpSp>
                        <p:nvGrpSpPr>
                          <p:cNvPr id="30" name="그룹 29"/>
                          <p:cNvGrpSpPr/>
                          <p:nvPr/>
                        </p:nvGrpSpPr>
                        <p:grpSpPr>
                          <a:xfrm>
                            <a:off x="1979930" y="1680845"/>
                            <a:ext cx="5452110" cy="3564890"/>
                            <a:chOff x="1979930" y="1680845"/>
                            <a:chExt cx="5452110" cy="3564890"/>
                          </a:xfrm>
                        </p:grpSpPr>
                        <p:grpSp>
                          <p:nvGrpSpPr>
                            <p:cNvPr id="32" name="그룹 31"/>
                            <p:cNvGrpSpPr/>
                            <p:nvPr/>
                          </p:nvGrpSpPr>
                          <p:grpSpPr>
                            <a:xfrm>
                              <a:off x="1979930" y="1680845"/>
                              <a:ext cx="5452110" cy="3564890"/>
                              <a:chOff x="1979930" y="1680845"/>
                              <a:chExt cx="5452110" cy="3564890"/>
                            </a:xfrm>
                          </p:grpSpPr>
                          <p:grpSp>
                            <p:nvGrpSpPr>
                              <p:cNvPr id="37" name="그룹 36"/>
                              <p:cNvGrpSpPr/>
                              <p:nvPr/>
                            </p:nvGrpSpPr>
                            <p:grpSpPr>
                              <a:xfrm>
                                <a:off x="1979930" y="1680845"/>
                                <a:ext cx="5452110" cy="3564890"/>
                                <a:chOff x="1979930" y="1680845"/>
                                <a:chExt cx="5452110" cy="3564890"/>
                              </a:xfrm>
                            </p:grpSpPr>
                            <p:grpSp>
                              <p:nvGrpSpPr>
                                <p:cNvPr id="40" name="Browser"/>
                                <p:cNvGrpSpPr/>
                                <p:nvPr>
                                  <p:custDataLst>
                                    <p:tags r:id="rId21"/>
                                  </p:custDataLst>
                                </p:nvPr>
                              </p:nvGrpSpPr>
                              <p:grpSpPr>
                                <a:xfrm>
                                  <a:off x="1979930" y="1680845"/>
                                  <a:ext cx="5452110" cy="3558540"/>
                                  <a:chOff x="1979930" y="1680845"/>
                                  <a:chExt cx="5452110" cy="3558540"/>
                                </a:xfrm>
                              </p:grpSpPr>
                              <p:sp>
                                <p:nvSpPr>
                                  <p:cNvPr id="42" name="Window Body"/>
                                  <p:cNvSpPr/>
                                  <p:nvPr>
                                    <p:custDataLst>
                                      <p:tags r:id="rId22"/>
                                    </p:custDataLst>
                                  </p:nvPr>
                                </p:nvSpPr>
                                <p:spPr>
                                  <a:xfrm>
                                    <a:off x="1979930" y="2244725"/>
                                    <a:ext cx="5452110" cy="2995295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6350">
                                    <a:solidFill>
                                      <a:srgbClr val="80808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ot="0" spcFirstLastPara="0" vert="horz" wrap="square" lIns="68580" tIns="34290" rIns="68580" bIns="3429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>
                                    <a:defPPr>
                                      <a:defRPr lang="en-US"/>
                                    </a:defPPr>
                                    <a:lvl1pPr marL="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1pPr>
                                    <a:lvl2pPr marL="4572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2pPr>
                                    <a:lvl3pPr marL="9144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3pPr>
                                    <a:lvl4pPr marL="13716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4pPr>
                                    <a:lvl5pPr marL="18288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5pPr>
                                    <a:lvl6pPr marL="22860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6pPr>
                                    <a:lvl7pPr marL="27432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7pPr>
                                    <a:lvl8pPr marL="32004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8pPr>
                                    <a:lvl9pPr marL="36576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9pPr>
                                  </a:lstStyle>
                                  <a:p>
                                    <a:pPr algn="ctr"/>
                                    <a:endParaRPr lang="en-US" sz="675" dirty="0">
                                      <a:solidFill>
                                        <a:srgbClr val="5F5F5F"/>
                                      </a:solidFill>
                                      <a:latin typeface="Segoe UI" panose="020B0502040204020203" pitchFamily="34" charset="0"/>
                                      <a:cs typeface="Segoe UI" panose="020B0502040204020203" pitchFamily="34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43" name="Title Bar"/>
                                  <p:cNvSpPr/>
                                  <p:nvPr>
                                    <p:custDataLst>
                                      <p:tags r:id="rId23"/>
                                    </p:custDataLst>
                                  </p:nvPr>
                                </p:nvSpPr>
                                <p:spPr>
                                  <a:xfrm>
                                    <a:off x="1979930" y="1680845"/>
                                    <a:ext cx="5452110" cy="565785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6350">
                                    <a:solidFill>
                                      <a:srgbClr val="80808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ot="0" spcFirstLastPara="0" vert="horz" wrap="square" lIns="68580" tIns="34290" rIns="171450" bIns="3429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>
                                    <a:defPPr>
                                      <a:defRPr lang="en-US"/>
                                    </a:defPPr>
                                    <a:lvl1pPr marL="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1pPr>
                                    <a:lvl2pPr marL="4572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2pPr>
                                    <a:lvl3pPr marL="9144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3pPr>
                                    <a:lvl4pPr marL="13716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4pPr>
                                    <a:lvl5pPr marL="18288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5pPr>
                                    <a:lvl6pPr marL="22860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6pPr>
                                    <a:lvl7pPr marL="27432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7pPr>
                                    <a:lvl8pPr marL="32004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8pPr>
                                    <a:lvl9pPr marL="36576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9pPr>
                                  </a:lstStyle>
                                  <a:p>
                                    <a:r>
                                      <a:rPr lang="en-US" sz="675" dirty="0">
                                        <a:solidFill>
                                          <a:srgbClr val="5F5F5F"/>
                                        </a:solidFill>
                                        <a:latin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a:t>Browser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44" name="Menu Button"/>
                                  <p:cNvSpPr>
                                    <a:spLocks noChangeAspect="1" noEditPoints="1"/>
                                  </p:cNvSpPr>
                                  <p:nvPr>
                                    <p:custDataLst>
                                      <p:tags r:id="rId24"/>
                                    </p:custDataLst>
                                  </p:nvPr>
                                </p:nvSpPr>
                                <p:spPr bwMode="auto">
                                  <a:xfrm>
                                    <a:off x="7181850" y="2004695"/>
                                    <a:ext cx="156845" cy="118745"/>
                                  </a:xfrm>
                                  <a:custGeom>
                                    <a:avLst/>
                                    <a:gdLst>
                                      <a:gd name="T0" fmla="*/ 0 w 415"/>
                                      <a:gd name="T1" fmla="*/ 309 h 309"/>
                                      <a:gd name="T2" fmla="*/ 415 w 415"/>
                                      <a:gd name="T3" fmla="*/ 309 h 309"/>
                                      <a:gd name="T4" fmla="*/ 0 w 415"/>
                                      <a:gd name="T5" fmla="*/ 155 h 309"/>
                                      <a:gd name="T6" fmla="*/ 415 w 415"/>
                                      <a:gd name="T7" fmla="*/ 155 h 309"/>
                                      <a:gd name="T8" fmla="*/ 0 w 415"/>
                                      <a:gd name="T9" fmla="*/ 0 h 309"/>
                                      <a:gd name="T10" fmla="*/ 415 w 415"/>
                                      <a:gd name="T11" fmla="*/ 0 h 309"/>
                                    </a:gdLst>
                                    <a:ahLst/>
                                    <a:cxnLst>
                                      <a:cxn ang="0">
                                        <a:pos x="T0" y="T1"/>
                                      </a:cxn>
                                      <a:cxn ang="0">
                                        <a:pos x="T2" y="T3"/>
                                      </a:cxn>
                                      <a:cxn ang="0">
                                        <a:pos x="T4" y="T5"/>
                                      </a:cxn>
                                      <a:cxn ang="0">
                                        <a:pos x="T6" y="T7"/>
                                      </a:cxn>
                                      <a:cxn ang="0">
                                        <a:pos x="T8" y="T9"/>
                                      </a:cxn>
                                      <a:cxn ang="0">
                                        <a:pos x="T10" y="T11"/>
                                      </a:cxn>
                                    </a:cxnLst>
                                    <a:rect l="0" t="0" r="r" b="b"/>
                                    <a:pathLst>
                                      <a:path w="415" h="309">
                                        <a:moveTo>
                                          <a:pt x="0" y="309"/>
                                        </a:moveTo>
                                        <a:lnTo>
                                          <a:pt x="415" y="309"/>
                                        </a:lnTo>
                                        <a:moveTo>
                                          <a:pt x="0" y="155"/>
                                        </a:moveTo>
                                        <a:lnTo>
                                          <a:pt x="415" y="155"/>
                                        </a:lnTo>
                                        <a:moveTo>
                                          <a:pt x="0" y="0"/>
                                        </a:moveTo>
                                        <a:lnTo>
                                          <a:pt x="415" y="0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6350" cap="flat">
                                    <a:solidFill>
                                      <a:srgbClr val="808080"/>
                                    </a:solidFill>
                                    <a:prstDash val="solid"/>
                                    <a:miter lim="800000"/>
                                    <a:headEnd/>
                                    <a:tailEnd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68580" tIns="34290" rIns="68580" bIns="3429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>
                                    <a:defPPr>
                                      <a:defRPr lang="en-US"/>
                                    </a:defPPr>
                                    <a:lvl1pPr marL="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1pPr>
                                    <a:lvl2pPr marL="4572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2pPr>
                                    <a:lvl3pPr marL="9144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3pPr>
                                    <a:lvl4pPr marL="13716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4pPr>
                                    <a:lvl5pPr marL="18288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5pPr>
                                    <a:lvl6pPr marL="22860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6pPr>
                                    <a:lvl7pPr marL="27432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7pPr>
                                    <a:lvl8pPr marL="32004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8pPr>
                                    <a:lvl9pPr marL="36576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9pPr>
                                  </a:lstStyle>
                                  <a:p>
                                    <a:endParaRPr lang="en-US" sz="1350">
                                      <a:solidFill>
                                        <a:srgbClr val="5F5F5F"/>
                                      </a:solidFill>
                                      <a:latin typeface="Segoe UI" panose="020B0502040204020203" pitchFamily="34" charset="0"/>
                                      <a:cs typeface="Segoe UI" panose="020B0502040204020203" pitchFamily="34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45" name="Close Button"/>
                                  <p:cNvSpPr>
                                    <a:spLocks noEditPoints="1"/>
                                  </p:cNvSpPr>
                                  <p:nvPr>
                                    <p:custDataLst>
                                      <p:tags r:id="rId25"/>
                                    </p:custDataLst>
                                  </p:nvPr>
                                </p:nvSpPr>
                                <p:spPr bwMode="auto">
                                  <a:xfrm>
                                    <a:off x="7209790" y="1756410"/>
                                    <a:ext cx="103505" cy="100330"/>
                                  </a:xfrm>
                                  <a:custGeom>
                                    <a:avLst/>
                                    <a:gdLst>
                                      <a:gd name="T0" fmla="*/ 254 w 254"/>
                                      <a:gd name="T1" fmla="*/ 0 h 254"/>
                                      <a:gd name="T2" fmla="*/ 0 w 254"/>
                                      <a:gd name="T3" fmla="*/ 254 h 254"/>
                                      <a:gd name="T4" fmla="*/ 0 w 254"/>
                                      <a:gd name="T5" fmla="*/ 0 h 254"/>
                                      <a:gd name="T6" fmla="*/ 254 w 254"/>
                                      <a:gd name="T7" fmla="*/ 254 h 254"/>
                                    </a:gdLst>
                                    <a:ahLst/>
                                    <a:cxnLst>
                                      <a:cxn ang="0">
                                        <a:pos x="T0" y="T1"/>
                                      </a:cxn>
                                      <a:cxn ang="0">
                                        <a:pos x="T2" y="T3"/>
                                      </a:cxn>
                                      <a:cxn ang="0">
                                        <a:pos x="T4" y="T5"/>
                                      </a:cxn>
                                      <a:cxn ang="0">
                                        <a:pos x="T6" y="T7"/>
                                      </a:cxn>
                                    </a:cxnLst>
                                    <a:rect l="0" t="0" r="r" b="b"/>
                                    <a:pathLst>
                                      <a:path w="254" h="254">
                                        <a:moveTo>
                                          <a:pt x="254" y="0"/>
                                        </a:moveTo>
                                        <a:lnTo>
                                          <a:pt x="0" y="254"/>
                                        </a:lnTo>
                                        <a:moveTo>
                                          <a:pt x="0" y="0"/>
                                        </a:moveTo>
                                        <a:lnTo>
                                          <a:pt x="254" y="254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9525" cap="flat">
                                    <a:solidFill>
                                      <a:srgbClr val="808080"/>
                                    </a:solidFill>
                                    <a:prstDash val="solid"/>
                                    <a:miter lim="800000"/>
                                    <a:headEnd/>
                                    <a:tailEnd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68580" tIns="34290" rIns="68580" bIns="3429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>
                                    <a:defPPr>
                                      <a:defRPr lang="en-US"/>
                                    </a:defPPr>
                                    <a:lvl1pPr marL="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1pPr>
                                    <a:lvl2pPr marL="4572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2pPr>
                                    <a:lvl3pPr marL="9144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3pPr>
                                    <a:lvl4pPr marL="13716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4pPr>
                                    <a:lvl5pPr marL="18288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5pPr>
                                    <a:lvl6pPr marL="22860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6pPr>
                                    <a:lvl7pPr marL="27432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7pPr>
                                    <a:lvl8pPr marL="32004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8pPr>
                                    <a:lvl9pPr marL="36576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9pPr>
                                  </a:lstStyle>
                                  <a:p>
                                    <a:endParaRPr lang="en-US" sz="1350">
                                      <a:solidFill>
                                        <a:srgbClr val="5F5F5F"/>
                                      </a:solidFill>
                                      <a:latin typeface="Segoe UI" panose="020B0502040204020203" pitchFamily="34" charset="0"/>
                                      <a:cs typeface="Segoe UI" panose="020B0502040204020203" pitchFamily="34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46" name="Address Box"/>
                                  <p:cNvSpPr/>
                                  <p:nvPr>
                                    <p:custDataLst>
                                      <p:tags r:id="rId26"/>
                                    </p:custDataLst>
                                  </p:nvPr>
                                </p:nvSpPr>
                                <p:spPr>
                                  <a:xfrm>
                                    <a:off x="2931160" y="1939290"/>
                                    <a:ext cx="4157345" cy="25019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6350">
                                    <a:solidFill>
                                      <a:srgbClr val="80808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ot="0" spcFirstLastPara="0" vert="horz" wrap="square" lIns="178308" tIns="34290" rIns="68580" bIns="3429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>
                                    <a:defPPr>
                                      <a:defRPr lang="en-US"/>
                                    </a:defPPr>
                                    <a:lvl1pPr marL="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1pPr>
                                    <a:lvl2pPr marL="4572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2pPr>
                                    <a:lvl3pPr marL="9144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3pPr>
                                    <a:lvl4pPr marL="13716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4pPr>
                                    <a:lvl5pPr marL="18288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5pPr>
                                    <a:lvl6pPr marL="22860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6pPr>
                                    <a:lvl7pPr marL="27432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7pPr>
                                    <a:lvl8pPr marL="32004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8pPr>
                                    <a:lvl9pPr marL="36576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9pPr>
                                  </a:lstStyle>
                                  <a:p>
                                    <a:r>
                                      <a:rPr lang="en-US" sz="675" noProof="1">
                                        <a:solidFill>
                                          <a:srgbClr val="5F5F5F"/>
                                        </a:solidFill>
                                        <a:latin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a:t>  www.example.com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47" name="Document Icon"/>
                                  <p:cNvSpPr>
                                    <a:spLocks noChangeAspect="1" noEditPoints="1"/>
                                  </p:cNvSpPr>
                                  <p:nvPr>
                                    <p:custDataLst>
                                      <p:tags r:id="rId27"/>
                                    </p:custDataLst>
                                  </p:nvPr>
                                </p:nvSpPr>
                                <p:spPr bwMode="auto">
                                  <a:xfrm>
                                    <a:off x="3011170" y="1993900"/>
                                    <a:ext cx="98425" cy="140335"/>
                                  </a:xfrm>
                                  <a:custGeom>
                                    <a:avLst/>
                                    <a:gdLst>
                                      <a:gd name="T0" fmla="*/ 153 w 260"/>
                                      <a:gd name="T1" fmla="*/ 7 h 367"/>
                                      <a:gd name="T2" fmla="*/ 153 w 260"/>
                                      <a:gd name="T3" fmla="*/ 108 h 367"/>
                                      <a:gd name="T4" fmla="*/ 253 w 260"/>
                                      <a:gd name="T5" fmla="*/ 108 h 367"/>
                                      <a:gd name="T6" fmla="*/ 0 w 260"/>
                                      <a:gd name="T7" fmla="*/ 0 h 367"/>
                                      <a:gd name="T8" fmla="*/ 0 w 260"/>
                                      <a:gd name="T9" fmla="*/ 367 h 367"/>
                                      <a:gd name="T10" fmla="*/ 260 w 260"/>
                                      <a:gd name="T11" fmla="*/ 367 h 367"/>
                                      <a:gd name="T12" fmla="*/ 260 w 260"/>
                                      <a:gd name="T13" fmla="*/ 100 h 367"/>
                                      <a:gd name="T14" fmla="*/ 161 w 260"/>
                                      <a:gd name="T15" fmla="*/ 1 h 367"/>
                                      <a:gd name="T16" fmla="*/ 0 w 260"/>
                                      <a:gd name="T17" fmla="*/ 0 h 367"/>
                                    </a:gdLst>
                                    <a:ahLst/>
                                    <a:cxnLst>
                                      <a:cxn ang="0">
                                        <a:pos x="T0" y="T1"/>
                                      </a:cxn>
                                      <a:cxn ang="0">
                                        <a:pos x="T2" y="T3"/>
                                      </a:cxn>
                                      <a:cxn ang="0">
                                        <a:pos x="T4" y="T5"/>
                                      </a:cxn>
                                      <a:cxn ang="0">
                                        <a:pos x="T6" y="T7"/>
                                      </a:cxn>
                                      <a:cxn ang="0">
                                        <a:pos x="T8" y="T9"/>
                                      </a:cxn>
                                      <a:cxn ang="0">
                                        <a:pos x="T10" y="T11"/>
                                      </a:cxn>
                                      <a:cxn ang="0">
                                        <a:pos x="T12" y="T13"/>
                                      </a:cxn>
                                      <a:cxn ang="0">
                                        <a:pos x="T14" y="T15"/>
                                      </a:cxn>
                                      <a:cxn ang="0">
                                        <a:pos x="T16" y="T17"/>
                                      </a:cxn>
                                    </a:cxnLst>
                                    <a:rect l="0" t="0" r="r" b="b"/>
                                    <a:pathLst>
                                      <a:path w="260" h="367">
                                        <a:moveTo>
                                          <a:pt x="153" y="7"/>
                                        </a:moveTo>
                                        <a:lnTo>
                                          <a:pt x="153" y="108"/>
                                        </a:lnTo>
                                        <a:lnTo>
                                          <a:pt x="253" y="108"/>
                                        </a:lnTo>
                                        <a:moveTo>
                                          <a:pt x="0" y="0"/>
                                        </a:moveTo>
                                        <a:lnTo>
                                          <a:pt x="0" y="367"/>
                                        </a:lnTo>
                                        <a:lnTo>
                                          <a:pt x="260" y="367"/>
                                        </a:lnTo>
                                        <a:lnTo>
                                          <a:pt x="260" y="100"/>
                                        </a:lnTo>
                                        <a:lnTo>
                                          <a:pt x="161" y="1"/>
                                        </a:lnTo>
                                        <a:lnTo>
                                          <a:pt x="0" y="0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noFill/>
                                  <a:ln w="6350" cap="flat">
                                    <a:solidFill>
                                      <a:srgbClr val="808080"/>
                                    </a:solidFill>
                                    <a:prstDash val="solid"/>
                                    <a:miter lim="800000"/>
                                    <a:headEnd/>
                                    <a:tailEnd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68580" tIns="34290" rIns="68580" bIns="3429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>
                                    <a:defPPr>
                                      <a:defRPr lang="en-US"/>
                                    </a:defPPr>
                                    <a:lvl1pPr marL="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1pPr>
                                    <a:lvl2pPr marL="4572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2pPr>
                                    <a:lvl3pPr marL="9144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3pPr>
                                    <a:lvl4pPr marL="13716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4pPr>
                                    <a:lvl5pPr marL="18288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5pPr>
                                    <a:lvl6pPr marL="22860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6pPr>
                                    <a:lvl7pPr marL="27432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7pPr>
                                    <a:lvl8pPr marL="32004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8pPr>
                                    <a:lvl9pPr marL="36576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9pPr>
                                  </a:lstStyle>
                                  <a:p>
                                    <a:endParaRPr lang="en-US" sz="1350">
                                      <a:solidFill>
                                        <a:srgbClr val="5F5F5F"/>
                                      </a:solidFill>
                                      <a:latin typeface="Segoe UI" panose="020B0502040204020203" pitchFamily="34" charset="0"/>
                                      <a:cs typeface="Segoe UI" panose="020B0502040204020203" pitchFamily="34" charset="0"/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48" name="Navigation Buttons"/>
                                  <p:cNvGrpSpPr/>
                                  <p:nvPr/>
                                </p:nvGrpSpPr>
                                <p:grpSpPr>
                                  <a:xfrm>
                                    <a:off x="2112645" y="1972945"/>
                                    <a:ext cx="675005" cy="182245"/>
                                    <a:chOff x="2112645" y="1972945"/>
                                    <a:chExt cx="675005" cy="182245"/>
                                  </a:xfrm>
                                </p:grpSpPr>
                                <p:sp>
                                  <p:nvSpPr>
                                    <p:cNvPr id="49" name="Back Button"/>
                                    <p:cNvSpPr>
                                      <a:spLocks noChangeAspect="1" noEditPoints="1"/>
                                    </p:cNvSpPr>
                                    <p:nvPr>
                                      <p:custDataLst>
                                        <p:tags r:id="rId28"/>
                                      </p:custDataLst>
                                    </p:nvPr>
                                  </p:nvSpPr>
                                  <p:spPr bwMode="auto">
                                    <a:xfrm>
                                      <a:off x="2112645" y="2000885"/>
                                      <a:ext cx="160655" cy="127000"/>
                                    </a:xfrm>
                                    <a:custGeom>
                                      <a:avLst/>
                                      <a:gdLst>
                                        <a:gd name="T0" fmla="*/ 159 w 423"/>
                                        <a:gd name="T1" fmla="*/ 332 h 332"/>
                                        <a:gd name="T2" fmla="*/ 0 w 423"/>
                                        <a:gd name="T3" fmla="*/ 166 h 332"/>
                                        <a:gd name="T4" fmla="*/ 159 w 423"/>
                                        <a:gd name="T5" fmla="*/ 0 h 332"/>
                                        <a:gd name="T6" fmla="*/ 15 w 423"/>
                                        <a:gd name="T7" fmla="*/ 166 h 332"/>
                                        <a:gd name="T8" fmla="*/ 423 w 423"/>
                                        <a:gd name="T9" fmla="*/ 166 h 332"/>
                                      </a:gdLst>
                                      <a:ahLst/>
                                      <a:cxnLst>
                                        <a:cxn ang="0">
                                          <a:pos x="T0" y="T1"/>
                                        </a:cxn>
                                        <a:cxn ang="0">
                                          <a:pos x="T2" y="T3"/>
                                        </a:cxn>
                                        <a:cxn ang="0">
                                          <a:pos x="T4" y="T5"/>
                                        </a:cxn>
                                        <a:cxn ang="0">
                                          <a:pos x="T6" y="T7"/>
                                        </a:cxn>
                                        <a:cxn ang="0">
                                          <a:pos x="T8" y="T9"/>
                                        </a:cxn>
                                      </a:cxnLst>
                                      <a:rect l="0" t="0" r="r" b="b"/>
                                      <a:pathLst>
                                        <a:path w="423" h="332">
                                          <a:moveTo>
                                            <a:pt x="159" y="332"/>
                                          </a:moveTo>
                                          <a:lnTo>
                                            <a:pt x="0" y="166"/>
                                          </a:lnTo>
                                          <a:lnTo>
                                            <a:pt x="159" y="0"/>
                                          </a:lnTo>
                                          <a:moveTo>
                                            <a:pt x="15" y="166"/>
                                          </a:moveTo>
                                          <a:lnTo>
                                            <a:pt x="423" y="166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6350" cap="sq">
                                      <a:solidFill>
                                        <a:srgbClr val="808080"/>
                                      </a:solidFill>
                                      <a:prstDash val="solid"/>
                                      <a:miter lim="800000"/>
                                      <a:headEnd/>
                                      <a:tailEnd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</a:extLst>
                                  </p:spPr>
                                  <p:txBody>
                                    <a:bodyPr vert="horz" wrap="square" lIns="68580" tIns="34290" rIns="68580" bIns="34290" numCol="1" anchor="t" anchorCtr="0" compatLnSpc="1">
                                      <a:prstTxWarp prst="textNoShape">
                                        <a:avLst/>
                                      </a:prstTxWarp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endParaRPr lang="en-US" sz="1350">
                                        <a:solidFill>
                                          <a:srgbClr val="5F5F5F"/>
                                        </a:solidFill>
                                        <a:latin typeface="Segoe UI" panose="020B0502040204020203" pitchFamily="34" charset="0"/>
                                        <a:cs typeface="Segoe UI" panose="020B0502040204020203" pitchFamily="34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0" name="Forward Button"/>
                                    <p:cNvSpPr>
                                      <a:spLocks noChangeAspect="1" noEditPoints="1"/>
                                    </p:cNvSpPr>
                                    <p:nvPr>
                                      <p:custDataLst>
                                        <p:tags r:id="rId29"/>
                                      </p:custDataLst>
                                    </p:nvPr>
                                  </p:nvSpPr>
                                  <p:spPr bwMode="auto">
                                    <a:xfrm>
                                      <a:off x="2366645" y="2000885"/>
                                      <a:ext cx="160655" cy="127000"/>
                                    </a:xfrm>
                                    <a:custGeom>
                                      <a:avLst/>
                                      <a:gdLst>
                                        <a:gd name="T0" fmla="*/ 265 w 423"/>
                                        <a:gd name="T1" fmla="*/ 0 h 332"/>
                                        <a:gd name="T2" fmla="*/ 423 w 423"/>
                                        <a:gd name="T3" fmla="*/ 166 h 332"/>
                                        <a:gd name="T4" fmla="*/ 265 w 423"/>
                                        <a:gd name="T5" fmla="*/ 332 h 332"/>
                                        <a:gd name="T6" fmla="*/ 408 w 423"/>
                                        <a:gd name="T7" fmla="*/ 166 h 332"/>
                                        <a:gd name="T8" fmla="*/ 0 w 423"/>
                                        <a:gd name="T9" fmla="*/ 166 h 332"/>
                                      </a:gdLst>
                                      <a:ahLst/>
                                      <a:cxnLst>
                                        <a:cxn ang="0">
                                          <a:pos x="T0" y="T1"/>
                                        </a:cxn>
                                        <a:cxn ang="0">
                                          <a:pos x="T2" y="T3"/>
                                        </a:cxn>
                                        <a:cxn ang="0">
                                          <a:pos x="T4" y="T5"/>
                                        </a:cxn>
                                        <a:cxn ang="0">
                                          <a:pos x="T6" y="T7"/>
                                        </a:cxn>
                                        <a:cxn ang="0">
                                          <a:pos x="T8" y="T9"/>
                                        </a:cxn>
                                      </a:cxnLst>
                                      <a:rect l="0" t="0" r="r" b="b"/>
                                      <a:pathLst>
                                        <a:path w="423" h="332">
                                          <a:moveTo>
                                            <a:pt x="265" y="0"/>
                                          </a:moveTo>
                                          <a:lnTo>
                                            <a:pt x="423" y="166"/>
                                          </a:lnTo>
                                          <a:lnTo>
                                            <a:pt x="265" y="332"/>
                                          </a:lnTo>
                                          <a:moveTo>
                                            <a:pt x="408" y="166"/>
                                          </a:moveTo>
                                          <a:lnTo>
                                            <a:pt x="0" y="166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6350" cap="sq">
                                      <a:solidFill>
                                        <a:srgbClr val="808080"/>
                                      </a:solidFill>
                                      <a:prstDash val="solid"/>
                                      <a:miter lim="800000"/>
                                      <a:headEnd/>
                                      <a:tailEnd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</a:extLst>
                                  </p:spPr>
                                  <p:txBody>
                                    <a:bodyPr vert="horz" wrap="square" lIns="68580" tIns="34290" rIns="68580" bIns="34290" numCol="1" anchor="t" anchorCtr="0" compatLnSpc="1">
                                      <a:prstTxWarp prst="textNoShape">
                                        <a:avLst/>
                                      </a:prstTxWarp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endParaRPr lang="en-US" sz="1350">
                                        <a:solidFill>
                                          <a:srgbClr val="5F5F5F"/>
                                        </a:solidFill>
                                        <a:latin typeface="Segoe UI" panose="020B0502040204020203" pitchFamily="34" charset="0"/>
                                        <a:cs typeface="Segoe UI" panose="020B0502040204020203" pitchFamily="34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1" name="Reload Button"/>
                                    <p:cNvSpPr>
                                      <a:spLocks noChangeAspect="1" noEditPoints="1"/>
                                    </p:cNvSpPr>
                                    <p:nvPr>
                                      <p:custDataLst>
                                        <p:tags r:id="rId30"/>
                                      </p:custDataLst>
                                    </p:nvPr>
                                  </p:nvSpPr>
                                  <p:spPr bwMode="auto">
                                    <a:xfrm>
                                      <a:off x="2620645" y="1972945"/>
                                      <a:ext cx="167005" cy="182245"/>
                                    </a:xfrm>
                                    <a:custGeom>
                                      <a:avLst/>
                                      <a:gdLst>
                                        <a:gd name="T0" fmla="*/ 441 w 441"/>
                                        <a:gd name="T1" fmla="*/ 7 h 474"/>
                                        <a:gd name="T2" fmla="*/ 441 w 441"/>
                                        <a:gd name="T3" fmla="*/ 144 h 474"/>
                                        <a:gd name="T4" fmla="*/ 296 w 441"/>
                                        <a:gd name="T5" fmla="*/ 144 h 474"/>
                                        <a:gd name="T6" fmla="*/ 438 w 441"/>
                                        <a:gd name="T7" fmla="*/ 309 h 474"/>
                                        <a:gd name="T8" fmla="*/ 166 w 441"/>
                                        <a:gd name="T9" fmla="*/ 434 h 474"/>
                                        <a:gd name="T10" fmla="*/ 41 w 441"/>
                                        <a:gd name="T11" fmla="*/ 162 h 474"/>
                                        <a:gd name="T12" fmla="*/ 313 w 441"/>
                                        <a:gd name="T13" fmla="*/ 37 h 474"/>
                                        <a:gd name="T14" fmla="*/ 428 w 441"/>
                                        <a:gd name="T15" fmla="*/ 139 h 474"/>
                                      </a:gdLst>
                                      <a:ahLst/>
                                      <a:cxnLst>
                                        <a:cxn ang="0">
                                          <a:pos x="T0" y="T1"/>
                                        </a:cxn>
                                        <a:cxn ang="0">
                                          <a:pos x="T2" y="T3"/>
                                        </a:cxn>
                                        <a:cxn ang="0">
                                          <a:pos x="T4" y="T5"/>
                                        </a:cxn>
                                        <a:cxn ang="0">
                                          <a:pos x="T6" y="T7"/>
                                        </a:cxn>
                                        <a:cxn ang="0">
                                          <a:pos x="T8" y="T9"/>
                                        </a:cxn>
                                        <a:cxn ang="0">
                                          <a:pos x="T10" y="T11"/>
                                        </a:cxn>
                                        <a:cxn ang="0">
                                          <a:pos x="T12" y="T13"/>
                                        </a:cxn>
                                        <a:cxn ang="0">
                                          <a:pos x="T14" y="T15"/>
                                        </a:cxn>
                                      </a:cxnLst>
                                      <a:rect l="0" t="0" r="r" b="b"/>
                                      <a:pathLst>
                                        <a:path w="441" h="474">
                                          <a:moveTo>
                                            <a:pt x="441" y="7"/>
                                          </a:moveTo>
                                          <a:lnTo>
                                            <a:pt x="441" y="144"/>
                                          </a:lnTo>
                                          <a:lnTo>
                                            <a:pt x="296" y="144"/>
                                          </a:lnTo>
                                          <a:moveTo>
                                            <a:pt x="438" y="309"/>
                                          </a:moveTo>
                                          <a:cubicBezTo>
                                            <a:pt x="397" y="418"/>
                                            <a:pt x="276" y="474"/>
                                            <a:pt x="166" y="434"/>
                                          </a:cubicBezTo>
                                          <a:cubicBezTo>
                                            <a:pt x="56" y="393"/>
                                            <a:pt x="0" y="271"/>
                                            <a:pt x="41" y="162"/>
                                          </a:cubicBezTo>
                                          <a:cubicBezTo>
                                            <a:pt x="82" y="52"/>
                                            <a:pt x="202" y="0"/>
                                            <a:pt x="313" y="37"/>
                                          </a:cubicBezTo>
                                          <a:cubicBezTo>
                                            <a:pt x="357" y="51"/>
                                            <a:pt x="398" y="91"/>
                                            <a:pt x="428" y="139"/>
                                          </a:cubicBezTo>
                                        </a:path>
                                      </a:pathLst>
                                    </a:custGeom>
                                    <a:noFill/>
                                    <a:ln w="6350" cap="flat">
                                      <a:solidFill>
                                        <a:srgbClr val="808080"/>
                                      </a:solidFill>
                                      <a:prstDash val="solid"/>
                                      <a:miter lim="800000"/>
                                      <a:headEnd/>
                                      <a:tailEnd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</a:extLst>
                                  </p:spPr>
                                  <p:txBody>
                                    <a:bodyPr vert="horz" wrap="square" lIns="68580" tIns="34290" rIns="68580" bIns="34290" numCol="1" anchor="t" anchorCtr="0" compatLnSpc="1">
                                      <a:prstTxWarp prst="textNoShape">
                                        <a:avLst/>
                                      </a:prstTxWarp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endParaRPr lang="en-US" sz="1350">
                                        <a:solidFill>
                                          <a:srgbClr val="5F5F5F"/>
                                        </a:solidFill>
                                        <a:latin typeface="Segoe UI" panose="020B0502040204020203" pitchFamily="34" charset="0"/>
                                        <a:cs typeface="Segoe UI" panose="020B0502040204020203" pitchFamily="34" charset="0"/>
                                      </a:endParaRPr>
                                    </a:p>
                                  </p:txBody>
                                </p:sp>
                              </p:grpSp>
                            </p:grpSp>
                            <p:cxnSp>
                              <p:nvCxnSpPr>
                                <p:cNvPr id="41" name="직선 연결선 40"/>
                                <p:cNvCxnSpPr/>
                                <p:nvPr/>
                              </p:nvCxnSpPr>
                              <p:spPr>
                                <a:xfrm flipH="1">
                                  <a:off x="3117215" y="2534920"/>
                                  <a:ext cx="8890" cy="2710815"/>
                                </a:xfrm>
                                <a:prstGeom prst="line">
                                  <a:avLst/>
                                </a:prstGeom>
                                <a:ln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8" name="직선 연결선 37"/>
                              <p:cNvCxnSpPr/>
                              <p:nvPr/>
                            </p:nvCxnSpPr>
                            <p:spPr>
                              <a:xfrm flipH="1">
                                <a:off x="6338570" y="2534920"/>
                                <a:ext cx="1905" cy="2710815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9" name="직선 연결선 38"/>
                              <p:cNvCxnSpPr/>
                              <p:nvPr/>
                            </p:nvCxnSpPr>
                            <p:spPr>
                              <a:xfrm>
                                <a:off x="1979930" y="2534920"/>
                                <a:ext cx="5452110" cy="0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pic>
                          <p:nvPicPr>
                            <p:cNvPr id="33" name="그림 32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59170" y="2327910"/>
                              <a:ext cx="178435" cy="163195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34" name="그림 33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388735" y="2308225"/>
                              <a:ext cx="200660" cy="20066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35" name="그림 34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55130" y="2301875"/>
                              <a:ext cx="232410" cy="19558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36" name="그림 35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160260" y="2286635"/>
                              <a:ext cx="219710" cy="211455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sp>
                        <p:nvSpPr>
                          <p:cNvPr id="31" name="TextBox 30"/>
                          <p:cNvSpPr txBox="1"/>
                          <p:nvPr/>
                        </p:nvSpPr>
                        <p:spPr>
                          <a:xfrm>
                            <a:off x="4403725" y="2290445"/>
                            <a:ext cx="778510" cy="23114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ko-KR" altLang="en-US" sz="900" dirty="0"/>
                              <a:t>운영체제</a:t>
                            </a:r>
                          </a:p>
                        </p:txBody>
                      </p:sp>
                    </p:grpSp>
                    <p:sp>
                      <p:nvSpPr>
                        <p:cNvPr id="25" name="TextBox 24"/>
                        <p:cNvSpPr txBox="1"/>
                        <p:nvPr/>
                      </p:nvSpPr>
                      <p:spPr>
                        <a:xfrm>
                          <a:off x="2003425" y="2577465"/>
                          <a:ext cx="1111885" cy="23114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900" dirty="0"/>
                            <a:t>내 작업목록</a:t>
                          </a:r>
                        </a:p>
                      </p:txBody>
                    </p:sp>
                    <p:sp>
                      <p:nvSpPr>
                        <p:cNvPr id="26" name="TextBox 25"/>
                        <p:cNvSpPr txBox="1"/>
                        <p:nvPr/>
                      </p:nvSpPr>
                      <p:spPr>
                        <a:xfrm>
                          <a:off x="2003425" y="2792730"/>
                          <a:ext cx="1106170" cy="36957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900" dirty="0"/>
                            <a:t>진행중인 작업목록</a:t>
                          </a:r>
                        </a:p>
                      </p:txBody>
                    </p:sp>
                    <p:sp>
                      <p:nvSpPr>
                        <p:cNvPr id="27" name="TextBox 26"/>
                        <p:cNvSpPr txBox="1"/>
                        <p:nvPr/>
                      </p:nvSpPr>
                      <p:spPr>
                        <a:xfrm>
                          <a:off x="2003425" y="3026410"/>
                          <a:ext cx="1106170" cy="23114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900" dirty="0"/>
                            <a:t>내가 팀장인 작업</a:t>
                          </a:r>
                        </a:p>
                      </p:txBody>
                    </p:sp>
                    <p:sp>
                      <p:nvSpPr>
                        <p:cNvPr id="28" name="TextBox 27"/>
                        <p:cNvSpPr txBox="1"/>
                        <p:nvPr/>
                      </p:nvSpPr>
                      <p:spPr>
                        <a:xfrm>
                          <a:off x="2650490" y="3300730"/>
                          <a:ext cx="803275" cy="1612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450" dirty="0">
                              <a:solidFill>
                                <a:schemeClr val="accent5"/>
                              </a:solidFill>
                            </a:rPr>
                            <a:t>사람 초대하기</a:t>
                          </a:r>
                        </a:p>
                      </p:txBody>
                    </p:sp>
                    <p:sp>
                      <p:nvSpPr>
                        <p:cNvPr id="29" name="타원 28"/>
                        <p:cNvSpPr/>
                        <p:nvPr/>
                      </p:nvSpPr>
                      <p:spPr>
                        <a:xfrm>
                          <a:off x="2015490" y="3275330"/>
                          <a:ext cx="196215" cy="18796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ko-KR" altLang="en-US" sz="825" dirty="0"/>
                            <a:t>나</a:t>
                          </a:r>
                        </a:p>
                      </p:txBody>
                    </p:sp>
                  </p:grpSp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2003425" y="3510915"/>
                        <a:ext cx="1106170" cy="3695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900" dirty="0"/>
                          <a:t>팀 캘린더</a:t>
                        </a:r>
                      </a:p>
                      <a:p>
                        <a:endParaRPr lang="ko-KR" altLang="en-US" sz="900" dirty="0"/>
                      </a:p>
                    </p:txBody>
                  </p:sp>
                </p:grpSp>
                <p:grpSp>
                  <p:nvGrpSpPr>
                    <p:cNvPr id="19" name="그룹 18"/>
                    <p:cNvGrpSpPr/>
                    <p:nvPr/>
                  </p:nvGrpSpPr>
                  <p:grpSpPr>
                    <a:xfrm>
                      <a:off x="4242435" y="2578735"/>
                      <a:ext cx="1416050" cy="310515"/>
                      <a:chOff x="4242435" y="2578735"/>
                      <a:chExt cx="1416050" cy="310515"/>
                    </a:xfrm>
                  </p:grpSpPr>
                  <p:pic>
                    <p:nvPicPr>
                      <p:cNvPr id="20" name="그림 19"/>
                      <p:cNvPicPr>
                        <a:picLocks noChangeAspect="1"/>
                      </p:cNvPicPr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 flipH="1">
                        <a:off x="4242435" y="2578735"/>
                        <a:ext cx="325755" cy="31051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1" name="TextBox 20"/>
                      <p:cNvSpPr txBox="1"/>
                      <p:nvPr/>
                    </p:nvSpPr>
                    <p:spPr>
                      <a:xfrm>
                        <a:off x="4547235" y="2634615"/>
                        <a:ext cx="1111885" cy="2311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900" dirty="0"/>
                          <a:t>할 일 등록</a:t>
                        </a:r>
                      </a:p>
                    </p:txBody>
                  </p:sp>
                </p:grpSp>
              </p:grpSp>
              <p:grpSp>
                <p:nvGrpSpPr>
                  <p:cNvPr id="15" name="그룹 14"/>
                  <p:cNvGrpSpPr/>
                  <p:nvPr/>
                </p:nvGrpSpPr>
                <p:grpSpPr>
                  <a:xfrm>
                    <a:off x="2258060" y="3268345"/>
                    <a:ext cx="438785" cy="190500"/>
                    <a:chOff x="2258060" y="3268345"/>
                    <a:chExt cx="438785" cy="190500"/>
                  </a:xfrm>
                </p:grpSpPr>
                <p:sp>
                  <p:nvSpPr>
                    <p:cNvPr id="16" name="타원 15"/>
                    <p:cNvSpPr/>
                    <p:nvPr/>
                  </p:nvSpPr>
                  <p:spPr>
                    <a:xfrm>
                      <a:off x="2258060" y="3270885"/>
                      <a:ext cx="196215" cy="18796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825" dirty="0"/>
                        <a:t>B</a:t>
                      </a:r>
                      <a:endParaRPr lang="ko-KR" altLang="en-US" sz="825" dirty="0"/>
                    </a:p>
                  </p:txBody>
                </p:sp>
                <p:sp>
                  <p:nvSpPr>
                    <p:cNvPr id="17" name="타원 16"/>
                    <p:cNvSpPr/>
                    <p:nvPr/>
                  </p:nvSpPr>
                  <p:spPr>
                    <a:xfrm>
                      <a:off x="2500630" y="3268345"/>
                      <a:ext cx="196215" cy="18796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825" dirty="0"/>
                        <a:t>C</a:t>
                      </a:r>
                      <a:endParaRPr lang="ko-KR" altLang="en-US" sz="825" dirty="0"/>
                    </a:p>
                  </p:txBody>
                </p:sp>
              </p:grpSp>
            </p:grpSp>
            <p:sp>
              <p:nvSpPr>
                <p:cNvPr id="11" name="Button"/>
                <p:cNvSpPr>
                  <a:spLocks/>
                </p:cNvSpPr>
                <p:nvPr/>
              </p:nvSpPr>
              <p:spPr bwMode="auto">
                <a:xfrm>
                  <a:off x="6511290" y="2566670"/>
                  <a:ext cx="722630" cy="205740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675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회의실</a:t>
                  </a:r>
                  <a:endParaRPr lang="en-US" sz="675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" name="Button"/>
                <p:cNvSpPr>
                  <a:spLocks/>
                </p:cNvSpPr>
                <p:nvPr/>
              </p:nvSpPr>
              <p:spPr bwMode="auto">
                <a:xfrm>
                  <a:off x="6511290" y="2807970"/>
                  <a:ext cx="722630" cy="205740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675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부가기능</a:t>
                  </a:r>
                  <a:endParaRPr lang="en-US" sz="675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Button"/>
                <p:cNvSpPr>
                  <a:spLocks/>
                </p:cNvSpPr>
                <p:nvPr/>
              </p:nvSpPr>
              <p:spPr bwMode="auto">
                <a:xfrm>
                  <a:off x="6569710" y="4973320"/>
                  <a:ext cx="710565" cy="205740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675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프로젝트완료</a:t>
                  </a:r>
                  <a:endParaRPr lang="en-US" sz="675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9" name="사각형: 둥근 모서리 8"/>
              <p:cNvSpPr/>
              <p:nvPr/>
            </p:nvSpPr>
            <p:spPr>
              <a:xfrm>
                <a:off x="3159125" y="2922270"/>
                <a:ext cx="3137535" cy="42799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392170" y="3109595"/>
              <a:ext cx="2875280" cy="231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동기화 프로그램 보고서를 </a:t>
              </a:r>
              <a:r>
                <a:rPr lang="en-US" altLang="ko-KR" sz="900" dirty="0"/>
                <a:t>A</a:t>
              </a:r>
              <a:r>
                <a:rPr lang="ko-KR" altLang="en-US" sz="900" dirty="0"/>
                <a:t>가 추가했습니다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94710" y="2950845"/>
              <a:ext cx="2402840" cy="231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2016/06/08~2016/06/15</a:t>
              </a:r>
              <a:endParaRPr lang="ko-KR" altLang="en-US" sz="9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1971675" y="1686560"/>
            <a:ext cx="5452110" cy="3564890"/>
            <a:chOff x="1971675" y="1686560"/>
            <a:chExt cx="5452110" cy="3564890"/>
          </a:xfrm>
        </p:grpSpPr>
        <p:grpSp>
          <p:nvGrpSpPr>
            <p:cNvPr id="79" name="그룹 78"/>
            <p:cNvGrpSpPr/>
            <p:nvPr/>
          </p:nvGrpSpPr>
          <p:grpSpPr>
            <a:xfrm>
              <a:off x="1971675" y="1686560"/>
              <a:ext cx="5452110" cy="3564890"/>
              <a:chOff x="1971675" y="1686560"/>
              <a:chExt cx="5452110" cy="3564890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1971675" y="1686560"/>
                <a:ext cx="5452110" cy="3564890"/>
                <a:chOff x="1971675" y="1686560"/>
                <a:chExt cx="5452110" cy="3564890"/>
              </a:xfrm>
            </p:grpSpPr>
            <p:grpSp>
              <p:nvGrpSpPr>
                <p:cNvPr id="84" name="그룹 83"/>
                <p:cNvGrpSpPr/>
                <p:nvPr/>
              </p:nvGrpSpPr>
              <p:grpSpPr>
                <a:xfrm>
                  <a:off x="1971675" y="1686560"/>
                  <a:ext cx="5452110" cy="3564890"/>
                  <a:chOff x="1971675" y="1686560"/>
                  <a:chExt cx="5452110" cy="3564890"/>
                </a:xfrm>
              </p:grpSpPr>
              <p:grpSp>
                <p:nvGrpSpPr>
                  <p:cNvPr id="86" name="그룹 85"/>
                  <p:cNvGrpSpPr/>
                  <p:nvPr/>
                </p:nvGrpSpPr>
                <p:grpSpPr>
                  <a:xfrm>
                    <a:off x="1971675" y="1686560"/>
                    <a:ext cx="5452110" cy="3564890"/>
                    <a:chOff x="1971675" y="1686560"/>
                    <a:chExt cx="5452110" cy="3564890"/>
                  </a:xfrm>
                </p:grpSpPr>
                <p:grpSp>
                  <p:nvGrpSpPr>
                    <p:cNvPr id="90" name="그룹 89"/>
                    <p:cNvGrpSpPr/>
                    <p:nvPr/>
                  </p:nvGrpSpPr>
                  <p:grpSpPr>
                    <a:xfrm>
                      <a:off x="1971675" y="1686560"/>
                      <a:ext cx="5452110" cy="3564890"/>
                      <a:chOff x="1971675" y="1686560"/>
                      <a:chExt cx="5452110" cy="3564890"/>
                    </a:xfrm>
                  </p:grpSpPr>
                  <p:grpSp>
                    <p:nvGrpSpPr>
                      <p:cNvPr id="94" name="그룹 93"/>
                      <p:cNvGrpSpPr/>
                      <p:nvPr/>
                    </p:nvGrpSpPr>
                    <p:grpSpPr>
                      <a:xfrm>
                        <a:off x="1971675" y="1686560"/>
                        <a:ext cx="5452110" cy="3564890"/>
                        <a:chOff x="1971675" y="1686560"/>
                        <a:chExt cx="5452110" cy="3564890"/>
                      </a:xfrm>
                    </p:grpSpPr>
                    <p:grpSp>
                      <p:nvGrpSpPr>
                        <p:cNvPr id="98" name="그룹 97"/>
                        <p:cNvGrpSpPr/>
                        <p:nvPr/>
                      </p:nvGrpSpPr>
                      <p:grpSpPr>
                        <a:xfrm>
                          <a:off x="1971675" y="1686560"/>
                          <a:ext cx="5452110" cy="3564890"/>
                          <a:chOff x="1971675" y="1686560"/>
                          <a:chExt cx="5452110" cy="3564890"/>
                        </a:xfrm>
                      </p:grpSpPr>
                      <p:grpSp>
                        <p:nvGrpSpPr>
                          <p:cNvPr id="100" name="그룹 99"/>
                          <p:cNvGrpSpPr/>
                          <p:nvPr/>
                        </p:nvGrpSpPr>
                        <p:grpSpPr>
                          <a:xfrm>
                            <a:off x="1971675" y="1686560"/>
                            <a:ext cx="5452110" cy="3564890"/>
                            <a:chOff x="1971675" y="1686560"/>
                            <a:chExt cx="5452110" cy="3564890"/>
                          </a:xfrm>
                        </p:grpSpPr>
                        <p:grpSp>
                          <p:nvGrpSpPr>
                            <p:cNvPr id="106" name="그룹 105"/>
                            <p:cNvGrpSpPr/>
                            <p:nvPr/>
                          </p:nvGrpSpPr>
                          <p:grpSpPr>
                            <a:xfrm>
                              <a:off x="1971675" y="1686560"/>
                              <a:ext cx="5452110" cy="3564890"/>
                              <a:chOff x="1971675" y="1686560"/>
                              <a:chExt cx="5452110" cy="3564890"/>
                            </a:xfrm>
                          </p:grpSpPr>
                          <p:grpSp>
                            <p:nvGrpSpPr>
                              <p:cNvPr id="108" name="그룹 107"/>
                              <p:cNvGrpSpPr/>
                              <p:nvPr/>
                            </p:nvGrpSpPr>
                            <p:grpSpPr>
                              <a:xfrm>
                                <a:off x="1971675" y="1686560"/>
                                <a:ext cx="5452110" cy="3564890"/>
                                <a:chOff x="1971675" y="1686560"/>
                                <a:chExt cx="5452110" cy="3564890"/>
                              </a:xfrm>
                            </p:grpSpPr>
                            <p:grpSp>
                              <p:nvGrpSpPr>
                                <p:cNvPr id="113" name="그룹 112"/>
                                <p:cNvGrpSpPr/>
                                <p:nvPr/>
                              </p:nvGrpSpPr>
                              <p:grpSpPr>
                                <a:xfrm>
                                  <a:off x="1971675" y="1686560"/>
                                  <a:ext cx="5452110" cy="3564890"/>
                                  <a:chOff x="1971675" y="1686560"/>
                                  <a:chExt cx="5452110" cy="3564890"/>
                                </a:xfrm>
                              </p:grpSpPr>
                              <p:grpSp>
                                <p:nvGrpSpPr>
                                  <p:cNvPr id="116" name="Browser"/>
                                  <p:cNvGrpSpPr/>
                                  <p:nvPr>
                                    <p:custDataLst>
                                      <p:tags r:id="rId11"/>
                                    </p:custDataLst>
                                  </p:nvPr>
                                </p:nvGrpSpPr>
                                <p:grpSpPr>
                                  <a:xfrm>
                                    <a:off x="1971675" y="1686560"/>
                                    <a:ext cx="5452110" cy="3558540"/>
                                    <a:chOff x="1971675" y="1686560"/>
                                    <a:chExt cx="5452110" cy="3558540"/>
                                  </a:xfrm>
                                </p:grpSpPr>
                                <p:sp>
                                  <p:nvSpPr>
                                    <p:cNvPr id="118" name="Window Body"/>
                                    <p:cNvSpPr/>
                                    <p:nvPr>
                                      <p:custDataLst>
                                        <p:tags r:id="rId12"/>
                                      </p:custDataLst>
                                    </p:nvPr>
                                  </p:nvSpPr>
                                  <p:spPr>
                                    <a:xfrm>
                                      <a:off x="1971675" y="2249805"/>
                                      <a:ext cx="5452110" cy="2995295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FFFFFF"/>
                                    </a:solidFill>
                                    <a:ln w="6350">
                                      <a:solidFill>
                                        <a:srgbClr val="808080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ot="0" spcFirstLastPara="0" vert="horz" wrap="square" lIns="68580" tIns="34290" rIns="68580" bIns="34290" numCol="1" spcCol="0" rtlCol="0" fromWordArt="0" anchor="ctr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pPr algn="ctr"/>
                                      <a:endParaRPr lang="en-US" sz="675" dirty="0">
                                        <a:solidFill>
                                          <a:srgbClr val="5F5F5F"/>
                                        </a:solidFill>
                                        <a:latin typeface="Segoe UI" panose="020B0502040204020203" pitchFamily="34" charset="0"/>
                                        <a:cs typeface="Segoe UI" panose="020B0502040204020203" pitchFamily="34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119" name="Title Bar"/>
                                    <p:cNvSpPr/>
                                    <p:nvPr>
                                      <p:custDataLst>
                                        <p:tags r:id="rId13"/>
                                      </p:custDataLst>
                                    </p:nvPr>
                                  </p:nvSpPr>
                                  <p:spPr>
                                    <a:xfrm>
                                      <a:off x="1971675" y="1686560"/>
                                      <a:ext cx="5452110" cy="565785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FFFFFF"/>
                                    </a:solidFill>
                                    <a:ln w="6350">
                                      <a:solidFill>
                                        <a:srgbClr val="808080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ot="0" spcFirstLastPara="0" vert="horz" wrap="square" lIns="68580" tIns="34290" rIns="171450" bIns="3429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r>
                                        <a:rPr lang="en-US" sz="675" dirty="0">
                                          <a:solidFill>
                                            <a:srgbClr val="5F5F5F"/>
                                          </a:solidFill>
                                          <a:latin typeface="Segoe UI" panose="020B0502040204020203" pitchFamily="34" charset="0"/>
                                          <a:cs typeface="Segoe UI" panose="020B0502040204020203" pitchFamily="34" charset="0"/>
                                        </a:rPr>
                                        <a:t>Browser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120" name="Menu Button"/>
                                    <p:cNvSpPr>
                                      <a:spLocks noChangeAspect="1" noEditPoints="1"/>
                                    </p:cNvSpPr>
                                    <p:nvPr>
                                      <p:custDataLst>
                                        <p:tags r:id="rId14"/>
                                      </p:custDataLst>
                                    </p:nvPr>
                                  </p:nvSpPr>
                                  <p:spPr bwMode="auto">
                                    <a:xfrm>
                                      <a:off x="7172960" y="2010410"/>
                                      <a:ext cx="156845" cy="118745"/>
                                    </a:xfrm>
                                    <a:custGeom>
                                      <a:avLst/>
                                      <a:gdLst>
                                        <a:gd name="T0" fmla="*/ 0 w 415"/>
                                        <a:gd name="T1" fmla="*/ 309 h 309"/>
                                        <a:gd name="T2" fmla="*/ 415 w 415"/>
                                        <a:gd name="T3" fmla="*/ 309 h 309"/>
                                        <a:gd name="T4" fmla="*/ 0 w 415"/>
                                        <a:gd name="T5" fmla="*/ 155 h 309"/>
                                        <a:gd name="T6" fmla="*/ 415 w 415"/>
                                        <a:gd name="T7" fmla="*/ 155 h 309"/>
                                        <a:gd name="T8" fmla="*/ 0 w 415"/>
                                        <a:gd name="T9" fmla="*/ 0 h 309"/>
                                        <a:gd name="T10" fmla="*/ 415 w 415"/>
                                        <a:gd name="T11" fmla="*/ 0 h 309"/>
                                      </a:gdLst>
                                      <a:ahLst/>
                                      <a:cxnLst>
                                        <a:cxn ang="0">
                                          <a:pos x="T0" y="T1"/>
                                        </a:cxn>
                                        <a:cxn ang="0">
                                          <a:pos x="T2" y="T3"/>
                                        </a:cxn>
                                        <a:cxn ang="0">
                                          <a:pos x="T4" y="T5"/>
                                        </a:cxn>
                                        <a:cxn ang="0">
                                          <a:pos x="T6" y="T7"/>
                                        </a:cxn>
                                        <a:cxn ang="0">
                                          <a:pos x="T8" y="T9"/>
                                        </a:cxn>
                                        <a:cxn ang="0">
                                          <a:pos x="T10" y="T11"/>
                                        </a:cxn>
                                      </a:cxnLst>
                                      <a:rect l="0" t="0" r="r" b="b"/>
                                      <a:pathLst>
                                        <a:path w="415" h="309">
                                          <a:moveTo>
                                            <a:pt x="0" y="309"/>
                                          </a:moveTo>
                                          <a:lnTo>
                                            <a:pt x="415" y="309"/>
                                          </a:lnTo>
                                          <a:moveTo>
                                            <a:pt x="0" y="155"/>
                                          </a:moveTo>
                                          <a:lnTo>
                                            <a:pt x="415" y="155"/>
                                          </a:lnTo>
                                          <a:moveTo>
                                            <a:pt x="0" y="0"/>
                                          </a:moveTo>
                                          <a:lnTo>
                                            <a:pt x="415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6350" cap="flat">
                                      <a:solidFill>
                                        <a:srgbClr val="808080"/>
                                      </a:solidFill>
                                      <a:prstDash val="solid"/>
                                      <a:miter lim="800000"/>
                                      <a:headEnd/>
                                      <a:tailEnd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</a:extLst>
                                  </p:spPr>
                                  <p:txBody>
                                    <a:bodyPr vert="horz" wrap="square" lIns="68580" tIns="34290" rIns="68580" bIns="34290" numCol="1" anchor="t" anchorCtr="0" compatLnSpc="1">
                                      <a:prstTxWarp prst="textNoShape">
                                        <a:avLst/>
                                      </a:prstTxWarp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endParaRPr lang="en-US" sz="1350">
                                        <a:solidFill>
                                          <a:srgbClr val="5F5F5F"/>
                                        </a:solidFill>
                                        <a:latin typeface="Segoe UI" panose="020B0502040204020203" pitchFamily="34" charset="0"/>
                                        <a:cs typeface="Segoe UI" panose="020B0502040204020203" pitchFamily="34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121" name="Close Button"/>
                                    <p:cNvSpPr>
                                      <a:spLocks noEditPoints="1"/>
                                    </p:cNvSpPr>
                                    <p:nvPr>
                                      <p:custDataLst>
                                        <p:tags r:id="rId15"/>
                                      </p:custDataLst>
                                    </p:nvPr>
                                  </p:nvSpPr>
                                  <p:spPr bwMode="auto">
                                    <a:xfrm>
                                      <a:off x="7201535" y="1761490"/>
                                      <a:ext cx="103505" cy="100330"/>
                                    </a:xfrm>
                                    <a:custGeom>
                                      <a:avLst/>
                                      <a:gdLst>
                                        <a:gd name="T0" fmla="*/ 254 w 254"/>
                                        <a:gd name="T1" fmla="*/ 0 h 254"/>
                                        <a:gd name="T2" fmla="*/ 0 w 254"/>
                                        <a:gd name="T3" fmla="*/ 254 h 254"/>
                                        <a:gd name="T4" fmla="*/ 0 w 254"/>
                                        <a:gd name="T5" fmla="*/ 0 h 254"/>
                                        <a:gd name="T6" fmla="*/ 254 w 254"/>
                                        <a:gd name="T7" fmla="*/ 254 h 254"/>
                                      </a:gdLst>
                                      <a:ahLst/>
                                      <a:cxnLst>
                                        <a:cxn ang="0">
                                          <a:pos x="T0" y="T1"/>
                                        </a:cxn>
                                        <a:cxn ang="0">
                                          <a:pos x="T2" y="T3"/>
                                        </a:cxn>
                                        <a:cxn ang="0">
                                          <a:pos x="T4" y="T5"/>
                                        </a:cxn>
                                        <a:cxn ang="0">
                                          <a:pos x="T6" y="T7"/>
                                        </a:cxn>
                                      </a:cxnLst>
                                      <a:rect l="0" t="0" r="r" b="b"/>
                                      <a:pathLst>
                                        <a:path w="254" h="254">
                                          <a:moveTo>
                                            <a:pt x="254" y="0"/>
                                          </a:moveTo>
                                          <a:lnTo>
                                            <a:pt x="0" y="254"/>
                                          </a:lnTo>
                                          <a:moveTo>
                                            <a:pt x="0" y="0"/>
                                          </a:moveTo>
                                          <a:lnTo>
                                            <a:pt x="254" y="254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9525" cap="flat">
                                      <a:solidFill>
                                        <a:srgbClr val="808080"/>
                                      </a:solidFill>
                                      <a:prstDash val="solid"/>
                                      <a:miter lim="800000"/>
                                      <a:headEnd/>
                                      <a:tailEnd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</a:extLst>
                                  </p:spPr>
                                  <p:txBody>
                                    <a:bodyPr vert="horz" wrap="square" lIns="68580" tIns="34290" rIns="68580" bIns="34290" numCol="1" anchor="t" anchorCtr="0" compatLnSpc="1">
                                      <a:prstTxWarp prst="textNoShape">
                                        <a:avLst/>
                                      </a:prstTxWarp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endParaRPr lang="en-US" sz="1350">
                                        <a:solidFill>
                                          <a:srgbClr val="5F5F5F"/>
                                        </a:solidFill>
                                        <a:latin typeface="Segoe UI" panose="020B0502040204020203" pitchFamily="34" charset="0"/>
                                        <a:cs typeface="Segoe UI" panose="020B0502040204020203" pitchFamily="34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122" name="Address Box"/>
                                    <p:cNvSpPr/>
                                    <p:nvPr>
                                      <p:custDataLst>
                                        <p:tags r:id="rId16"/>
                                      </p:custDataLst>
                                    </p:nvPr>
                                  </p:nvSpPr>
                                  <p:spPr>
                                    <a:xfrm>
                                      <a:off x="2922270" y="1944370"/>
                                      <a:ext cx="4157345" cy="250190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FFFFFF"/>
                                    </a:solidFill>
                                    <a:ln w="6350">
                                      <a:solidFill>
                                        <a:srgbClr val="808080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ot="0" spcFirstLastPara="0" vert="horz" wrap="square" lIns="178308" tIns="34290" rIns="68580" bIns="34290" numCol="1" spcCol="0" rtlCol="0" fromWordArt="0" anchor="ctr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r>
                                        <a:rPr lang="en-US" sz="675" noProof="1">
                                          <a:solidFill>
                                            <a:srgbClr val="5F5F5F"/>
                                          </a:solidFill>
                                          <a:latin typeface="Segoe UI" panose="020B0502040204020203" pitchFamily="34" charset="0"/>
                                          <a:cs typeface="Segoe UI" panose="020B0502040204020203" pitchFamily="34" charset="0"/>
                                        </a:rPr>
                                        <a:t>  www.example.com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123" name="Document Icon"/>
                                    <p:cNvSpPr>
                                      <a:spLocks noChangeAspect="1" noEditPoints="1"/>
                                    </p:cNvSpPr>
                                    <p:nvPr>
                                      <p:custDataLst>
                                        <p:tags r:id="rId17"/>
                                      </p:custDataLst>
                                    </p:nvPr>
                                  </p:nvSpPr>
                                  <p:spPr bwMode="auto">
                                    <a:xfrm>
                                      <a:off x="3002280" y="1999615"/>
                                      <a:ext cx="98425" cy="140335"/>
                                    </a:xfrm>
                                    <a:custGeom>
                                      <a:avLst/>
                                      <a:gdLst>
                                        <a:gd name="T0" fmla="*/ 153 w 260"/>
                                        <a:gd name="T1" fmla="*/ 7 h 367"/>
                                        <a:gd name="T2" fmla="*/ 153 w 260"/>
                                        <a:gd name="T3" fmla="*/ 108 h 367"/>
                                        <a:gd name="T4" fmla="*/ 253 w 260"/>
                                        <a:gd name="T5" fmla="*/ 108 h 367"/>
                                        <a:gd name="T6" fmla="*/ 0 w 260"/>
                                        <a:gd name="T7" fmla="*/ 0 h 367"/>
                                        <a:gd name="T8" fmla="*/ 0 w 260"/>
                                        <a:gd name="T9" fmla="*/ 367 h 367"/>
                                        <a:gd name="T10" fmla="*/ 260 w 260"/>
                                        <a:gd name="T11" fmla="*/ 367 h 367"/>
                                        <a:gd name="T12" fmla="*/ 260 w 260"/>
                                        <a:gd name="T13" fmla="*/ 100 h 367"/>
                                        <a:gd name="T14" fmla="*/ 161 w 260"/>
                                        <a:gd name="T15" fmla="*/ 1 h 367"/>
                                        <a:gd name="T16" fmla="*/ 0 w 260"/>
                                        <a:gd name="T17" fmla="*/ 0 h 367"/>
                                      </a:gdLst>
                                      <a:ahLst/>
                                      <a:cxnLst>
                                        <a:cxn ang="0">
                                          <a:pos x="T0" y="T1"/>
                                        </a:cxn>
                                        <a:cxn ang="0">
                                          <a:pos x="T2" y="T3"/>
                                        </a:cxn>
                                        <a:cxn ang="0">
                                          <a:pos x="T4" y="T5"/>
                                        </a:cxn>
                                        <a:cxn ang="0">
                                          <a:pos x="T6" y="T7"/>
                                        </a:cxn>
                                        <a:cxn ang="0">
                                          <a:pos x="T8" y="T9"/>
                                        </a:cxn>
                                        <a:cxn ang="0">
                                          <a:pos x="T10" y="T11"/>
                                        </a:cxn>
                                        <a:cxn ang="0">
                                          <a:pos x="T12" y="T13"/>
                                        </a:cxn>
                                        <a:cxn ang="0">
                                          <a:pos x="T14" y="T15"/>
                                        </a:cxn>
                                        <a:cxn ang="0">
                                          <a:pos x="T16" y="T17"/>
                                        </a:cxn>
                                      </a:cxnLst>
                                      <a:rect l="0" t="0" r="r" b="b"/>
                                      <a:pathLst>
                                        <a:path w="260" h="367">
                                          <a:moveTo>
                                            <a:pt x="153" y="7"/>
                                          </a:moveTo>
                                          <a:lnTo>
                                            <a:pt x="153" y="108"/>
                                          </a:lnTo>
                                          <a:lnTo>
                                            <a:pt x="253" y="108"/>
                                          </a:lnTo>
                                          <a:moveTo>
                                            <a:pt x="0" y="0"/>
                                          </a:moveTo>
                                          <a:lnTo>
                                            <a:pt x="0" y="367"/>
                                          </a:lnTo>
                                          <a:lnTo>
                                            <a:pt x="260" y="367"/>
                                          </a:lnTo>
                                          <a:lnTo>
                                            <a:pt x="260" y="100"/>
                                          </a:lnTo>
                                          <a:lnTo>
                                            <a:pt x="161" y="1"/>
                                          </a:lnTo>
                                          <a:lnTo>
                                            <a:pt x="0" y="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noFill/>
                                    <a:ln w="6350" cap="flat">
                                      <a:solidFill>
                                        <a:srgbClr val="808080"/>
                                      </a:solidFill>
                                      <a:prstDash val="solid"/>
                                      <a:miter lim="800000"/>
                                      <a:headEnd/>
                                      <a:tailEnd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</a:extLst>
                                  </p:spPr>
                                  <p:txBody>
                                    <a:bodyPr vert="horz" wrap="square" lIns="68580" tIns="34290" rIns="68580" bIns="34290" numCol="1" anchor="t" anchorCtr="0" compatLnSpc="1">
                                      <a:prstTxWarp prst="textNoShape">
                                        <a:avLst/>
                                      </a:prstTxWarp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endParaRPr lang="en-US" sz="1350">
                                        <a:solidFill>
                                          <a:srgbClr val="5F5F5F"/>
                                        </a:solidFill>
                                        <a:latin typeface="Segoe UI" panose="020B0502040204020203" pitchFamily="34" charset="0"/>
                                        <a:cs typeface="Segoe UI" panose="020B0502040204020203" pitchFamily="34" charset="0"/>
                                      </a:endParaRPr>
                                    </a:p>
                                  </p:txBody>
                                </p:sp>
                                <p:grpSp>
                                  <p:nvGrpSpPr>
                                    <p:cNvPr id="124" name="Navigation Buttons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103755" y="1978660"/>
                                      <a:ext cx="675005" cy="182245"/>
                                      <a:chOff x="2103755" y="1978660"/>
                                      <a:chExt cx="675005" cy="182245"/>
                                    </a:xfrm>
                                  </p:grpSpPr>
                                  <p:sp>
                                    <p:nvSpPr>
                                      <p:cNvPr id="125" name="Back Button"/>
                                      <p:cNvSpPr>
                                        <a:spLocks noChangeAspect="1" noEditPoints="1"/>
                                      </p:cNvSpPr>
                                      <p:nvPr>
                                        <p:custDataLst>
                                          <p:tags r:id="rId18"/>
                                        </p:custDataLst>
                                      </p:nvPr>
                                    </p:nvSpPr>
                                    <p:spPr bwMode="auto">
                                      <a:xfrm>
                                        <a:off x="2103755" y="2005965"/>
                                        <a:ext cx="160655" cy="127000"/>
                                      </a:xfrm>
                                      <a:custGeom>
                                        <a:avLst/>
                                        <a:gdLst>
                                          <a:gd name="T0" fmla="*/ 159 w 423"/>
                                          <a:gd name="T1" fmla="*/ 332 h 332"/>
                                          <a:gd name="T2" fmla="*/ 0 w 423"/>
                                          <a:gd name="T3" fmla="*/ 166 h 332"/>
                                          <a:gd name="T4" fmla="*/ 159 w 423"/>
                                          <a:gd name="T5" fmla="*/ 0 h 332"/>
                                          <a:gd name="T6" fmla="*/ 15 w 423"/>
                                          <a:gd name="T7" fmla="*/ 166 h 332"/>
                                          <a:gd name="T8" fmla="*/ 423 w 423"/>
                                          <a:gd name="T9" fmla="*/ 166 h 332"/>
                                        </a:gdLst>
                                        <a:ahLst/>
                                        <a:cxnLst>
                                          <a:cxn ang="0">
                                            <a:pos x="T0" y="T1"/>
                                          </a:cxn>
                                          <a:cxn ang="0">
                                            <a:pos x="T2" y="T3"/>
                                          </a:cxn>
                                          <a:cxn ang="0">
                                            <a:pos x="T4" y="T5"/>
                                          </a:cxn>
                                          <a:cxn ang="0">
                                            <a:pos x="T6" y="T7"/>
                                          </a:cxn>
                                          <a:cxn ang="0">
                                            <a:pos x="T8" y="T9"/>
                                          </a:cxn>
                                        </a:cxnLst>
                                        <a:rect l="0" t="0" r="r" b="b"/>
                                        <a:pathLst>
                                          <a:path w="423" h="332">
                                            <a:moveTo>
                                              <a:pt x="159" y="332"/>
                                            </a:moveTo>
                                            <a:lnTo>
                                              <a:pt x="0" y="166"/>
                                            </a:lnTo>
                                            <a:lnTo>
                                              <a:pt x="159" y="0"/>
                                            </a:lnTo>
                                            <a:moveTo>
                                              <a:pt x="15" y="166"/>
                                            </a:moveTo>
                                            <a:lnTo>
                                              <a:pt x="423" y="166"/>
                                            </a:lnTo>
                                          </a:path>
                                        </a:pathLst>
                                      </a:custGeom>
                                      <a:noFill/>
                                      <a:ln w="6350" cap="sq">
                                        <a:solidFill>
                                          <a:srgbClr val="808080"/>
                                        </a:solidFill>
                                        <a:prstDash val="solid"/>
                                        <a:miter lim="800000"/>
                                        <a:headEnd/>
                                        <a:tailEnd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FFFFFF"/>
                                            </a:solidFill>
                                          </a14:hiddenFill>
                                        </a:ext>
                                      </a:extLst>
                                    </p:spPr>
                                    <p:txBody>
                                      <a:bodyPr vert="horz" wrap="square" lIns="68580" tIns="34290" rIns="68580" bIns="34290" numCol="1" anchor="t" anchorCtr="0" compatLnSpc="1">
                                        <a:prstTxWarp prst="textNoShape">
                                          <a:avLst/>
                                        </a:prstTxWarp>
                                      </a:bodyPr>
                                      <a:lstStyle>
                                        <a:defPPr>
                                          <a:defRPr lang="en-US"/>
                                        </a:defPPr>
                                        <a:lvl1pPr marL="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1pPr>
                                        <a:lvl2pPr marL="4572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2pPr>
                                        <a:lvl3pPr marL="9144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3pPr>
                                        <a:lvl4pPr marL="13716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4pPr>
                                        <a:lvl5pPr marL="18288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5pPr>
                                        <a:lvl6pPr marL="22860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6pPr>
                                        <a:lvl7pPr marL="27432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7pPr>
                                        <a:lvl8pPr marL="32004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8pPr>
                                        <a:lvl9pPr marL="36576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9pPr>
                                      </a:lstStyle>
                                      <a:p>
                                        <a:endParaRPr lang="en-US" sz="1350">
                                          <a:solidFill>
                                            <a:srgbClr val="5F5F5F"/>
                                          </a:solidFill>
                                          <a:latin typeface="Segoe UI" panose="020B0502040204020203" pitchFamily="34" charset="0"/>
                                          <a:cs typeface="Segoe UI" panose="020B0502040204020203" pitchFamily="34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6" name="Forward Button"/>
                                      <p:cNvSpPr>
                                        <a:spLocks noChangeAspect="1" noEditPoints="1"/>
                                      </p:cNvSpPr>
                                      <p:nvPr>
                                        <p:custDataLst>
                                          <p:tags r:id="rId19"/>
                                        </p:custDataLst>
                                      </p:nvPr>
                                    </p:nvSpPr>
                                    <p:spPr bwMode="auto">
                                      <a:xfrm>
                                        <a:off x="2358390" y="2005965"/>
                                        <a:ext cx="160655" cy="127000"/>
                                      </a:xfrm>
                                      <a:custGeom>
                                        <a:avLst/>
                                        <a:gdLst>
                                          <a:gd name="T0" fmla="*/ 265 w 423"/>
                                          <a:gd name="T1" fmla="*/ 0 h 332"/>
                                          <a:gd name="T2" fmla="*/ 423 w 423"/>
                                          <a:gd name="T3" fmla="*/ 166 h 332"/>
                                          <a:gd name="T4" fmla="*/ 265 w 423"/>
                                          <a:gd name="T5" fmla="*/ 332 h 332"/>
                                          <a:gd name="T6" fmla="*/ 408 w 423"/>
                                          <a:gd name="T7" fmla="*/ 166 h 332"/>
                                          <a:gd name="T8" fmla="*/ 0 w 423"/>
                                          <a:gd name="T9" fmla="*/ 166 h 332"/>
                                        </a:gdLst>
                                        <a:ahLst/>
                                        <a:cxnLst>
                                          <a:cxn ang="0">
                                            <a:pos x="T0" y="T1"/>
                                          </a:cxn>
                                          <a:cxn ang="0">
                                            <a:pos x="T2" y="T3"/>
                                          </a:cxn>
                                          <a:cxn ang="0">
                                            <a:pos x="T4" y="T5"/>
                                          </a:cxn>
                                          <a:cxn ang="0">
                                            <a:pos x="T6" y="T7"/>
                                          </a:cxn>
                                          <a:cxn ang="0">
                                            <a:pos x="T8" y="T9"/>
                                          </a:cxn>
                                        </a:cxnLst>
                                        <a:rect l="0" t="0" r="r" b="b"/>
                                        <a:pathLst>
                                          <a:path w="423" h="332">
                                            <a:moveTo>
                                              <a:pt x="265" y="0"/>
                                            </a:moveTo>
                                            <a:lnTo>
                                              <a:pt x="423" y="166"/>
                                            </a:lnTo>
                                            <a:lnTo>
                                              <a:pt x="265" y="332"/>
                                            </a:lnTo>
                                            <a:moveTo>
                                              <a:pt x="408" y="166"/>
                                            </a:moveTo>
                                            <a:lnTo>
                                              <a:pt x="0" y="166"/>
                                            </a:lnTo>
                                          </a:path>
                                        </a:pathLst>
                                      </a:custGeom>
                                      <a:noFill/>
                                      <a:ln w="6350" cap="sq">
                                        <a:solidFill>
                                          <a:srgbClr val="808080"/>
                                        </a:solidFill>
                                        <a:prstDash val="solid"/>
                                        <a:miter lim="800000"/>
                                        <a:headEnd/>
                                        <a:tailEnd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FFFFFF"/>
                                            </a:solidFill>
                                          </a14:hiddenFill>
                                        </a:ext>
                                      </a:extLst>
                                    </p:spPr>
                                    <p:txBody>
                                      <a:bodyPr vert="horz" wrap="square" lIns="68580" tIns="34290" rIns="68580" bIns="34290" numCol="1" anchor="t" anchorCtr="0" compatLnSpc="1">
                                        <a:prstTxWarp prst="textNoShape">
                                          <a:avLst/>
                                        </a:prstTxWarp>
                                      </a:bodyPr>
                                      <a:lstStyle>
                                        <a:defPPr>
                                          <a:defRPr lang="en-US"/>
                                        </a:defPPr>
                                        <a:lvl1pPr marL="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1pPr>
                                        <a:lvl2pPr marL="4572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2pPr>
                                        <a:lvl3pPr marL="9144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3pPr>
                                        <a:lvl4pPr marL="13716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4pPr>
                                        <a:lvl5pPr marL="18288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5pPr>
                                        <a:lvl6pPr marL="22860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6pPr>
                                        <a:lvl7pPr marL="27432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7pPr>
                                        <a:lvl8pPr marL="32004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8pPr>
                                        <a:lvl9pPr marL="36576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9pPr>
                                      </a:lstStyle>
                                      <a:p>
                                        <a:endParaRPr lang="en-US" sz="1350">
                                          <a:solidFill>
                                            <a:srgbClr val="5F5F5F"/>
                                          </a:solidFill>
                                          <a:latin typeface="Segoe UI" panose="020B0502040204020203" pitchFamily="34" charset="0"/>
                                          <a:cs typeface="Segoe UI" panose="020B0502040204020203" pitchFamily="34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7" name="Reload Button"/>
                                      <p:cNvSpPr>
                                        <a:spLocks noChangeAspect="1" noEditPoints="1"/>
                                      </p:cNvSpPr>
                                      <p:nvPr>
                                        <p:custDataLst>
                                          <p:tags r:id="rId20"/>
                                        </p:custDataLst>
                                      </p:nvPr>
                                    </p:nvSpPr>
                                    <p:spPr bwMode="auto">
                                      <a:xfrm>
                                        <a:off x="2612390" y="1978660"/>
                                        <a:ext cx="167005" cy="182245"/>
                                      </a:xfrm>
                                      <a:custGeom>
                                        <a:avLst/>
                                        <a:gdLst>
                                          <a:gd name="T0" fmla="*/ 441 w 441"/>
                                          <a:gd name="T1" fmla="*/ 7 h 474"/>
                                          <a:gd name="T2" fmla="*/ 441 w 441"/>
                                          <a:gd name="T3" fmla="*/ 144 h 474"/>
                                          <a:gd name="T4" fmla="*/ 296 w 441"/>
                                          <a:gd name="T5" fmla="*/ 144 h 474"/>
                                          <a:gd name="T6" fmla="*/ 438 w 441"/>
                                          <a:gd name="T7" fmla="*/ 309 h 474"/>
                                          <a:gd name="T8" fmla="*/ 166 w 441"/>
                                          <a:gd name="T9" fmla="*/ 434 h 474"/>
                                          <a:gd name="T10" fmla="*/ 41 w 441"/>
                                          <a:gd name="T11" fmla="*/ 162 h 474"/>
                                          <a:gd name="T12" fmla="*/ 313 w 441"/>
                                          <a:gd name="T13" fmla="*/ 37 h 474"/>
                                          <a:gd name="T14" fmla="*/ 428 w 441"/>
                                          <a:gd name="T15" fmla="*/ 139 h 474"/>
                                        </a:gdLst>
                                        <a:ahLst/>
                                        <a:cxnLst>
                                          <a:cxn ang="0">
                                            <a:pos x="T0" y="T1"/>
                                          </a:cxn>
                                          <a:cxn ang="0">
                                            <a:pos x="T2" y="T3"/>
                                          </a:cxn>
                                          <a:cxn ang="0">
                                            <a:pos x="T4" y="T5"/>
                                          </a:cxn>
                                          <a:cxn ang="0">
                                            <a:pos x="T6" y="T7"/>
                                          </a:cxn>
                                          <a:cxn ang="0">
                                            <a:pos x="T8" y="T9"/>
                                          </a:cxn>
                                          <a:cxn ang="0">
                                            <a:pos x="T10" y="T11"/>
                                          </a:cxn>
                                          <a:cxn ang="0">
                                            <a:pos x="T12" y="T13"/>
                                          </a:cxn>
                                          <a:cxn ang="0">
                                            <a:pos x="T14" y="T15"/>
                                          </a:cxn>
                                        </a:cxnLst>
                                        <a:rect l="0" t="0" r="r" b="b"/>
                                        <a:pathLst>
                                          <a:path w="441" h="474">
                                            <a:moveTo>
                                              <a:pt x="441" y="7"/>
                                            </a:moveTo>
                                            <a:lnTo>
                                              <a:pt x="441" y="144"/>
                                            </a:lnTo>
                                            <a:lnTo>
                                              <a:pt x="296" y="144"/>
                                            </a:lnTo>
                                            <a:moveTo>
                                              <a:pt x="438" y="309"/>
                                            </a:moveTo>
                                            <a:cubicBezTo>
                                              <a:pt x="397" y="418"/>
                                              <a:pt x="276" y="474"/>
                                              <a:pt x="166" y="434"/>
                                            </a:cubicBezTo>
                                            <a:cubicBezTo>
                                              <a:pt x="56" y="393"/>
                                              <a:pt x="0" y="271"/>
                                              <a:pt x="41" y="162"/>
                                            </a:cubicBezTo>
                                            <a:cubicBezTo>
                                              <a:pt x="82" y="52"/>
                                              <a:pt x="202" y="0"/>
                                              <a:pt x="313" y="37"/>
                                            </a:cubicBezTo>
                                            <a:cubicBezTo>
                                              <a:pt x="357" y="51"/>
                                              <a:pt x="398" y="91"/>
                                              <a:pt x="428" y="139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6350" cap="flat">
                                        <a:solidFill>
                                          <a:srgbClr val="808080"/>
                                        </a:solidFill>
                                        <a:prstDash val="solid"/>
                                        <a:miter lim="800000"/>
                                        <a:headEnd/>
                                        <a:tailEnd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FFFFFF"/>
                                            </a:solidFill>
                                          </a14:hiddenFill>
                                        </a:ext>
                                      </a:extLst>
                                    </p:spPr>
                                    <p:txBody>
                                      <a:bodyPr vert="horz" wrap="square" lIns="68580" tIns="34290" rIns="68580" bIns="34290" numCol="1" anchor="t" anchorCtr="0" compatLnSpc="1">
                                        <a:prstTxWarp prst="textNoShape">
                                          <a:avLst/>
                                        </a:prstTxWarp>
                                      </a:bodyPr>
                                      <a:lstStyle>
                                        <a:defPPr>
                                          <a:defRPr lang="en-US"/>
                                        </a:defPPr>
                                        <a:lvl1pPr marL="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1pPr>
                                        <a:lvl2pPr marL="4572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2pPr>
                                        <a:lvl3pPr marL="9144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3pPr>
                                        <a:lvl4pPr marL="13716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4pPr>
                                        <a:lvl5pPr marL="18288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5pPr>
                                        <a:lvl6pPr marL="22860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6pPr>
                                        <a:lvl7pPr marL="27432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7pPr>
                                        <a:lvl8pPr marL="32004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8pPr>
                                        <a:lvl9pPr marL="36576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9pPr>
                                      </a:lstStyle>
                                      <a:p>
                                        <a:endParaRPr lang="en-US" sz="1350">
                                          <a:solidFill>
                                            <a:srgbClr val="5F5F5F"/>
                                          </a:solidFill>
                                          <a:latin typeface="Segoe UI" panose="020B0502040204020203" pitchFamily="34" charset="0"/>
                                          <a:cs typeface="Segoe UI" panose="020B0502040204020203" pitchFamily="34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cxnSp>
                                <p:nvCxnSpPr>
                                  <p:cNvPr id="117" name="직선 연결선 116"/>
                                  <p:cNvCxnSpPr/>
                                  <p:nvPr/>
                                </p:nvCxnSpPr>
                                <p:spPr>
                                  <a:xfrm flipH="1">
                                    <a:off x="3108960" y="2540635"/>
                                    <a:ext cx="8890" cy="2710815"/>
                                  </a:xfrm>
                                  <a:prstGeom prst="line">
                                    <a:avLst/>
                                  </a:prstGeom>
                                  <a:ln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114" name="직선 연결선 113"/>
                                <p:cNvCxnSpPr/>
                                <p:nvPr/>
                              </p:nvCxnSpPr>
                              <p:spPr>
                                <a:xfrm flipH="1">
                                  <a:off x="6329680" y="2540635"/>
                                  <a:ext cx="1905" cy="2710815"/>
                                </a:xfrm>
                                <a:prstGeom prst="line">
                                  <a:avLst/>
                                </a:prstGeom>
                                <a:ln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15" name="직선 연결선 114"/>
                                <p:cNvCxnSpPr/>
                                <p:nvPr/>
                              </p:nvCxnSpPr>
                              <p:spPr>
                                <a:xfrm>
                                  <a:off x="1971675" y="2540635"/>
                                  <a:ext cx="5452110" cy="0"/>
                                </a:xfrm>
                                <a:prstGeom prst="line">
                                  <a:avLst/>
                                </a:prstGeom>
                                <a:ln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pic>
                            <p:nvPicPr>
                              <p:cNvPr id="109" name="그림 108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050280" y="2333625"/>
                                <a:ext cx="178435" cy="16319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10" name="그림 109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379845" y="2313940"/>
                                <a:ext cx="200660" cy="20066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11" name="그림 110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746875" y="2306955"/>
                                <a:ext cx="232410" cy="19558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12" name="그림 111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7152005" y="2291715"/>
                                <a:ext cx="219710" cy="21145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sp>
                          <p:nvSpPr>
                            <p:cNvPr id="107" name="TextBox 106"/>
                            <p:cNvSpPr txBox="1"/>
                            <p:nvPr/>
                          </p:nvSpPr>
                          <p:spPr>
                            <a:xfrm>
                              <a:off x="4394835" y="2296160"/>
                              <a:ext cx="778510" cy="23114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ko-KR" altLang="en-US" sz="900" dirty="0"/>
                                <a:t>운영체제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01" name="TextBox 100"/>
                          <p:cNvSpPr txBox="1"/>
                          <p:nvPr/>
                        </p:nvSpPr>
                        <p:spPr>
                          <a:xfrm>
                            <a:off x="1995170" y="2582545"/>
                            <a:ext cx="1111885" cy="23114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ko-KR" altLang="en-US" sz="900" dirty="0"/>
                              <a:t>내 작업목록</a:t>
                            </a:r>
                          </a:p>
                        </p:txBody>
                      </p:sp>
                      <p:sp>
                        <p:nvSpPr>
                          <p:cNvPr id="102" name="TextBox 101"/>
                          <p:cNvSpPr txBox="1"/>
                          <p:nvPr/>
                        </p:nvSpPr>
                        <p:spPr>
                          <a:xfrm>
                            <a:off x="1995170" y="2797810"/>
                            <a:ext cx="1106170" cy="36957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ko-KR" altLang="en-US" sz="900" dirty="0"/>
                              <a:t>진행중인 작업목록</a:t>
                            </a:r>
                          </a:p>
                        </p:txBody>
                      </p:sp>
                      <p:sp>
                        <p:nvSpPr>
                          <p:cNvPr id="103" name="TextBox 102"/>
                          <p:cNvSpPr txBox="1"/>
                          <p:nvPr/>
                        </p:nvSpPr>
                        <p:spPr>
                          <a:xfrm>
                            <a:off x="1995170" y="3031490"/>
                            <a:ext cx="1106170" cy="23114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ko-KR" altLang="en-US" sz="900" dirty="0"/>
                              <a:t>내가 팀장인 작업</a:t>
                            </a:r>
                          </a:p>
                        </p:txBody>
                      </p:sp>
                      <p:sp>
                        <p:nvSpPr>
                          <p:cNvPr id="104" name="TextBox 103"/>
                          <p:cNvSpPr txBox="1"/>
                          <p:nvPr/>
                        </p:nvSpPr>
                        <p:spPr>
                          <a:xfrm>
                            <a:off x="2641600" y="3306445"/>
                            <a:ext cx="803275" cy="16129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ko-KR" altLang="en-US" sz="450" dirty="0">
                                <a:solidFill>
                                  <a:schemeClr val="accent5"/>
                                </a:solidFill>
                              </a:rPr>
                              <a:t>사람 초대하기</a:t>
                            </a:r>
                          </a:p>
                        </p:txBody>
                      </p:sp>
                      <p:sp>
                        <p:nvSpPr>
                          <p:cNvPr id="105" name="타원 104"/>
                          <p:cNvSpPr/>
                          <p:nvPr/>
                        </p:nvSpPr>
                        <p:spPr>
                          <a:xfrm>
                            <a:off x="2006600" y="3280410"/>
                            <a:ext cx="196215" cy="18796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4">
                              <a:shade val="50000"/>
                            </a:schemeClr>
                          </a:lnRef>
                          <a:fillRef idx="1">
                            <a:schemeClr val="accent4"/>
                          </a:fillRef>
                          <a:effectRef idx="0">
                            <a:schemeClr val="accent4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ko-KR" altLang="en-US" sz="825" dirty="0"/>
                              <a:t>나</a:t>
                            </a:r>
                          </a:p>
                        </p:txBody>
                      </p:sp>
                    </p:grpSp>
                    <p:sp>
                      <p:nvSpPr>
                        <p:cNvPr id="99" name="TextBox 98"/>
                        <p:cNvSpPr txBox="1"/>
                        <p:nvPr/>
                      </p:nvSpPr>
                      <p:spPr>
                        <a:xfrm>
                          <a:off x="1995170" y="3516630"/>
                          <a:ext cx="1106170" cy="36957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900" dirty="0"/>
                            <a:t>팀 캘린더</a:t>
                          </a:r>
                        </a:p>
                        <a:p>
                          <a:endParaRPr lang="ko-KR" altLang="en-US" sz="900" dirty="0"/>
                        </a:p>
                      </p:txBody>
                    </p:sp>
                  </p:grpSp>
                  <p:grpSp>
                    <p:nvGrpSpPr>
                      <p:cNvPr id="95" name="그룹 94"/>
                      <p:cNvGrpSpPr/>
                      <p:nvPr/>
                    </p:nvGrpSpPr>
                    <p:grpSpPr>
                      <a:xfrm>
                        <a:off x="4234180" y="2583815"/>
                        <a:ext cx="1416050" cy="310515"/>
                        <a:chOff x="4234180" y="2583815"/>
                        <a:chExt cx="1416050" cy="310515"/>
                      </a:xfrm>
                    </p:grpSpPr>
                    <p:pic>
                      <p:nvPicPr>
                        <p:cNvPr id="96" name="그림 9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 flipH="1">
                          <a:off x="4234180" y="2583815"/>
                          <a:ext cx="325755" cy="310515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97" name="TextBox 96"/>
                        <p:cNvSpPr txBox="1"/>
                        <p:nvPr/>
                      </p:nvSpPr>
                      <p:spPr>
                        <a:xfrm>
                          <a:off x="4538345" y="2639695"/>
                          <a:ext cx="1111885" cy="23114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900" dirty="0"/>
                            <a:t>할 일 등록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91" name="그룹 90"/>
                    <p:cNvGrpSpPr/>
                    <p:nvPr/>
                  </p:nvGrpSpPr>
                  <p:grpSpPr>
                    <a:xfrm>
                      <a:off x="2249170" y="3273425"/>
                      <a:ext cx="438785" cy="190500"/>
                      <a:chOff x="2249170" y="3273425"/>
                      <a:chExt cx="438785" cy="190500"/>
                    </a:xfrm>
                  </p:grpSpPr>
                  <p:sp>
                    <p:nvSpPr>
                      <p:cNvPr id="92" name="타원 91"/>
                      <p:cNvSpPr/>
                      <p:nvPr/>
                    </p:nvSpPr>
                    <p:spPr>
                      <a:xfrm>
                        <a:off x="2249170" y="3275965"/>
                        <a:ext cx="196215" cy="18796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825" dirty="0"/>
                          <a:t>B</a:t>
                        </a:r>
                        <a:endParaRPr lang="ko-KR" altLang="en-US" sz="825" dirty="0"/>
                      </a:p>
                    </p:txBody>
                  </p:sp>
                  <p:sp>
                    <p:nvSpPr>
                      <p:cNvPr id="93" name="타원 92"/>
                      <p:cNvSpPr/>
                      <p:nvPr/>
                    </p:nvSpPr>
                    <p:spPr>
                      <a:xfrm>
                        <a:off x="2491740" y="3273425"/>
                        <a:ext cx="196215" cy="18796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825" dirty="0"/>
                          <a:t>C</a:t>
                        </a:r>
                        <a:endParaRPr lang="ko-KR" altLang="en-US" sz="825" dirty="0"/>
                      </a:p>
                    </p:txBody>
                  </p:sp>
                </p:grpSp>
              </p:grpSp>
              <p:sp>
                <p:nvSpPr>
                  <p:cNvPr id="87" name="Button"/>
                  <p:cNvSpPr>
                    <a:spLocks/>
                  </p:cNvSpPr>
                  <p:nvPr/>
                </p:nvSpPr>
                <p:spPr bwMode="auto">
                  <a:xfrm>
                    <a:off x="6502400" y="2571750"/>
                    <a:ext cx="722630" cy="205740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675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회의실</a:t>
                    </a:r>
                    <a:endParaRPr lang="en-US" sz="675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8" name="Button"/>
                  <p:cNvSpPr>
                    <a:spLocks/>
                  </p:cNvSpPr>
                  <p:nvPr/>
                </p:nvSpPr>
                <p:spPr bwMode="auto">
                  <a:xfrm>
                    <a:off x="6502400" y="2813685"/>
                    <a:ext cx="722630" cy="205740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675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부가기능</a:t>
                    </a:r>
                    <a:endParaRPr lang="en-US" sz="675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9" name="Button"/>
                  <p:cNvSpPr>
                    <a:spLocks/>
                  </p:cNvSpPr>
                  <p:nvPr/>
                </p:nvSpPr>
                <p:spPr bwMode="auto">
                  <a:xfrm>
                    <a:off x="6560820" y="4979035"/>
                    <a:ext cx="710565" cy="205740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675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프로젝트완료</a:t>
                    </a:r>
                    <a:endParaRPr lang="en-US" sz="675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85" name="사각형: 둥근 모서리 84"/>
                <p:cNvSpPr/>
                <p:nvPr/>
              </p:nvSpPr>
              <p:spPr>
                <a:xfrm>
                  <a:off x="3150235" y="2927985"/>
                  <a:ext cx="3137535" cy="4279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3383280" y="3114675"/>
                <a:ext cx="2875280" cy="231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동기화 프로그램 보고서를 </a:t>
                </a:r>
                <a:r>
                  <a:rPr lang="en-US" altLang="ko-KR" sz="900" dirty="0"/>
                  <a:t>A</a:t>
                </a:r>
                <a:r>
                  <a:rPr lang="ko-KR" altLang="en-US" sz="900" dirty="0"/>
                  <a:t>가 추가했습니다</a:t>
                </a:r>
                <a:r>
                  <a:rPr lang="en-US" altLang="ko-KR" sz="900" dirty="0"/>
                  <a:t>.</a:t>
                </a:r>
                <a:endParaRPr lang="ko-KR" altLang="en-US" sz="9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385820" y="2955925"/>
                <a:ext cx="2402840" cy="231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2016/06/08~2016/06/15</a:t>
                </a:r>
                <a:endParaRPr lang="ko-KR" altLang="en-US" sz="900" dirty="0"/>
              </a:p>
            </p:txBody>
          </p:sp>
        </p:grpSp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3015" y="3224530"/>
              <a:ext cx="1076960" cy="1415415"/>
            </a:xfrm>
            <a:prstGeom prst="rect">
              <a:avLst/>
            </a:prstGeom>
          </p:spPr>
        </p:pic>
      </p:grp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6936105" y="2555875"/>
            <a:ext cx="374650" cy="583565"/>
          </a:xfrm>
          <a:prstGeom prst="rect">
            <a:avLst/>
          </a:prstGeom>
          <a:ln>
            <a:noFill/>
          </a:ln>
        </p:spPr>
      </p:pic>
      <p:grpSp>
        <p:nvGrpSpPr>
          <p:cNvPr id="77" name="그룹 76"/>
          <p:cNvGrpSpPr/>
          <p:nvPr/>
        </p:nvGrpSpPr>
        <p:grpSpPr>
          <a:xfrm>
            <a:off x="1068705" y="1678305"/>
            <a:ext cx="6363335" cy="3550920"/>
            <a:chOff x="1068705" y="1678305"/>
            <a:chExt cx="6363335" cy="3550920"/>
          </a:xfrm>
        </p:grpSpPr>
        <p:grpSp>
          <p:nvGrpSpPr>
            <p:cNvPr id="71" name="그룹 70"/>
            <p:cNvGrpSpPr/>
            <p:nvPr/>
          </p:nvGrpSpPr>
          <p:grpSpPr>
            <a:xfrm>
              <a:off x="1879600" y="1678305"/>
              <a:ext cx="5552440" cy="3550920"/>
              <a:chOff x="1879600" y="1678305"/>
              <a:chExt cx="5552440" cy="3550920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1879600" y="1678305"/>
                <a:ext cx="5552440" cy="3550920"/>
                <a:chOff x="1879600" y="1678305"/>
                <a:chExt cx="5552440" cy="3550920"/>
              </a:xfrm>
            </p:grpSpPr>
            <p:grpSp>
              <p:nvGrpSpPr>
                <p:cNvPr id="53" name="그룹 52"/>
                <p:cNvGrpSpPr/>
                <p:nvPr/>
              </p:nvGrpSpPr>
              <p:grpSpPr>
                <a:xfrm>
                  <a:off x="1879600" y="1678305"/>
                  <a:ext cx="5552440" cy="3550920"/>
                  <a:chOff x="1879600" y="1678305"/>
                  <a:chExt cx="5552440" cy="3550920"/>
                </a:xfrm>
              </p:grpSpPr>
              <p:grpSp>
                <p:nvGrpSpPr>
                  <p:cNvPr id="54" name="Browser"/>
                  <p:cNvGrpSpPr/>
                  <p:nvPr>
                    <p:custDataLst>
                      <p:tags r:id="rId1"/>
                    </p:custDataLst>
                  </p:nvPr>
                </p:nvGrpSpPr>
                <p:grpSpPr>
                  <a:xfrm>
                    <a:off x="1879600" y="1678305"/>
                    <a:ext cx="5552440" cy="3550920"/>
                    <a:chOff x="1879600" y="1678305"/>
                    <a:chExt cx="5552440" cy="3550920"/>
                  </a:xfrm>
                </p:grpSpPr>
                <p:sp>
                  <p:nvSpPr>
                    <p:cNvPr id="57" name="Window Body"/>
                    <p:cNvSpPr/>
                    <p:nvPr>
                      <p:custDataLst>
                        <p:tags r:id="rId2"/>
                      </p:custDataLst>
                    </p:nvPr>
                  </p:nvSpPr>
                  <p:spPr>
                    <a:xfrm>
                      <a:off x="1879600" y="2240280"/>
                      <a:ext cx="5552440" cy="298894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8580" tIns="34290" rIns="68580" bIns="3429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350" dirty="0"/>
                    </a:p>
                  </p:txBody>
                </p:sp>
                <p:sp>
                  <p:nvSpPr>
                    <p:cNvPr id="58" name="Title Bar"/>
                    <p:cNvSpPr/>
                    <p:nvPr>
                      <p:custDataLst>
                        <p:tags r:id="rId3"/>
                      </p:custDataLst>
                    </p:nvPr>
                  </p:nvSpPr>
                  <p:spPr>
                    <a:xfrm>
                      <a:off x="1879600" y="1678305"/>
                      <a:ext cx="5552440" cy="5645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8580" tIns="34290" rIns="171450" bIns="3429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350" dirty="0"/>
                        <a:t>Browser</a:t>
                      </a:r>
                    </a:p>
                  </p:txBody>
                </p:sp>
                <p:sp>
                  <p:nvSpPr>
                    <p:cNvPr id="59" name="Menu Button"/>
                    <p:cNvSpPr>
                      <a:spLocks noChangeAspect="1" noEditPoints="1"/>
                    </p:cNvSpPr>
                    <p:nvPr>
                      <p:custDataLst>
                        <p:tags r:id="rId4"/>
                      </p:custDataLst>
                    </p:nvPr>
                  </p:nvSpPr>
                  <p:spPr bwMode="auto">
                    <a:xfrm>
                      <a:off x="7176770" y="2001520"/>
                      <a:ext cx="160020" cy="118110"/>
                    </a:xfrm>
                    <a:custGeom>
                      <a:avLst/>
                      <a:gdLst>
                        <a:gd name="T0" fmla="*/ 0 w 415"/>
                        <a:gd name="T1" fmla="*/ 309 h 309"/>
                        <a:gd name="T2" fmla="*/ 415 w 415"/>
                        <a:gd name="T3" fmla="*/ 309 h 309"/>
                        <a:gd name="T4" fmla="*/ 0 w 415"/>
                        <a:gd name="T5" fmla="*/ 155 h 309"/>
                        <a:gd name="T6" fmla="*/ 415 w 415"/>
                        <a:gd name="T7" fmla="*/ 155 h 309"/>
                        <a:gd name="T8" fmla="*/ 0 w 415"/>
                        <a:gd name="T9" fmla="*/ 0 h 309"/>
                        <a:gd name="T10" fmla="*/ 415 w 415"/>
                        <a:gd name="T11" fmla="*/ 0 h 30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15" h="309">
                          <a:moveTo>
                            <a:pt x="0" y="309"/>
                          </a:moveTo>
                          <a:lnTo>
                            <a:pt x="415" y="309"/>
                          </a:lnTo>
                          <a:moveTo>
                            <a:pt x="0" y="155"/>
                          </a:moveTo>
                          <a:lnTo>
                            <a:pt x="415" y="155"/>
                          </a:lnTo>
                          <a:moveTo>
                            <a:pt x="0" y="0"/>
                          </a:moveTo>
                          <a:lnTo>
                            <a:pt x="415" y="0"/>
                          </a:lnTo>
                        </a:path>
                      </a:pathLst>
                    </a:custGeom>
                    <a:noFill/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1350"/>
                    </a:p>
                  </p:txBody>
                </p:sp>
                <p:sp>
                  <p:nvSpPr>
                    <p:cNvPr id="60" name="Close Button"/>
                    <p:cNvSpPr>
                      <a:spLocks noEditPoints="1"/>
                    </p:cNvSpPr>
                    <p:nvPr>
                      <p:custDataLst>
                        <p:tags r:id="rId5"/>
                      </p:custDataLst>
                    </p:nvPr>
                  </p:nvSpPr>
                  <p:spPr bwMode="auto">
                    <a:xfrm>
                      <a:off x="7205980" y="1753235"/>
                      <a:ext cx="105410" cy="100330"/>
                    </a:xfrm>
                    <a:custGeom>
                      <a:avLst/>
                      <a:gdLst>
                        <a:gd name="T0" fmla="*/ 254 w 254"/>
                        <a:gd name="T1" fmla="*/ 0 h 254"/>
                        <a:gd name="T2" fmla="*/ 0 w 254"/>
                        <a:gd name="T3" fmla="*/ 254 h 254"/>
                        <a:gd name="T4" fmla="*/ 0 w 254"/>
                        <a:gd name="T5" fmla="*/ 0 h 254"/>
                        <a:gd name="T6" fmla="*/ 254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254" y="0"/>
                          </a:moveTo>
                          <a:lnTo>
                            <a:pt x="0" y="254"/>
                          </a:lnTo>
                          <a:moveTo>
                            <a:pt x="0" y="0"/>
                          </a:moveTo>
                          <a:lnTo>
                            <a:pt x="254" y="254"/>
                          </a:lnTo>
                        </a:path>
                      </a:pathLst>
                    </a:custGeom>
                    <a:noFill/>
                    <a:ln w="9525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1350"/>
                    </a:p>
                  </p:txBody>
                </p:sp>
                <p:sp>
                  <p:nvSpPr>
                    <p:cNvPr id="61" name="Address Box"/>
                    <p:cNvSpPr/>
                    <p:nvPr>
                      <p:custDataLst>
                        <p:tags r:id="rId6"/>
                      </p:custDataLst>
                    </p:nvPr>
                  </p:nvSpPr>
                  <p:spPr>
                    <a:xfrm>
                      <a:off x="2847975" y="1936115"/>
                      <a:ext cx="4233545" cy="24955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178308" tIns="34290" rIns="68580" bIns="3429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350" noProof="1"/>
                        <a:t>www.example.com</a:t>
                      </a:r>
                    </a:p>
                  </p:txBody>
                </p:sp>
                <p:sp>
                  <p:nvSpPr>
                    <p:cNvPr id="62" name="Document Icon"/>
                    <p:cNvSpPr>
                      <a:spLocks noChangeAspect="1" noEditPoints="1"/>
                    </p:cNvSpPr>
                    <p:nvPr>
                      <p:custDataLst>
                        <p:tags r:id="rId7"/>
                      </p:custDataLst>
                    </p:nvPr>
                  </p:nvSpPr>
                  <p:spPr bwMode="auto">
                    <a:xfrm>
                      <a:off x="2929890" y="1990725"/>
                      <a:ext cx="100330" cy="140335"/>
                    </a:xfrm>
                    <a:custGeom>
                      <a:avLst/>
                      <a:gdLst>
                        <a:gd name="T0" fmla="*/ 153 w 260"/>
                        <a:gd name="T1" fmla="*/ 7 h 367"/>
                        <a:gd name="T2" fmla="*/ 153 w 260"/>
                        <a:gd name="T3" fmla="*/ 108 h 367"/>
                        <a:gd name="T4" fmla="*/ 253 w 260"/>
                        <a:gd name="T5" fmla="*/ 108 h 367"/>
                        <a:gd name="T6" fmla="*/ 0 w 260"/>
                        <a:gd name="T7" fmla="*/ 0 h 367"/>
                        <a:gd name="T8" fmla="*/ 0 w 260"/>
                        <a:gd name="T9" fmla="*/ 367 h 367"/>
                        <a:gd name="T10" fmla="*/ 260 w 260"/>
                        <a:gd name="T11" fmla="*/ 367 h 367"/>
                        <a:gd name="T12" fmla="*/ 260 w 260"/>
                        <a:gd name="T13" fmla="*/ 100 h 367"/>
                        <a:gd name="T14" fmla="*/ 161 w 260"/>
                        <a:gd name="T15" fmla="*/ 1 h 367"/>
                        <a:gd name="T16" fmla="*/ 0 w 260"/>
                        <a:gd name="T17" fmla="*/ 0 h 3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60" h="367">
                          <a:moveTo>
                            <a:pt x="153" y="7"/>
                          </a:moveTo>
                          <a:lnTo>
                            <a:pt x="153" y="108"/>
                          </a:lnTo>
                          <a:lnTo>
                            <a:pt x="253" y="108"/>
                          </a:lnTo>
                          <a:moveTo>
                            <a:pt x="0" y="0"/>
                          </a:moveTo>
                          <a:lnTo>
                            <a:pt x="0" y="367"/>
                          </a:lnTo>
                          <a:lnTo>
                            <a:pt x="260" y="367"/>
                          </a:lnTo>
                          <a:lnTo>
                            <a:pt x="260" y="100"/>
                          </a:lnTo>
                          <a:lnTo>
                            <a:pt x="161" y="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1350"/>
                    </a:p>
                  </p:txBody>
                </p:sp>
                <p:grpSp>
                  <p:nvGrpSpPr>
                    <p:cNvPr id="63" name="Navigation Buttons"/>
                    <p:cNvGrpSpPr/>
                    <p:nvPr/>
                  </p:nvGrpSpPr>
                  <p:grpSpPr>
                    <a:xfrm>
                      <a:off x="2014855" y="1969770"/>
                      <a:ext cx="687705" cy="181610"/>
                      <a:chOff x="2014855" y="1969770"/>
                      <a:chExt cx="687705" cy="181610"/>
                    </a:xfrm>
                  </p:grpSpPr>
                  <p:sp>
                    <p:nvSpPr>
                      <p:cNvPr id="64" name="Back Button"/>
                      <p:cNvSpPr>
                        <a:spLocks noChangeAspect="1" noEditPoints="1"/>
                      </p:cNvSpPr>
                      <p:nvPr>
                        <p:custDataLst>
                          <p:tags r:id="rId8"/>
                        </p:custDataLst>
                      </p:nvPr>
                    </p:nvSpPr>
                    <p:spPr bwMode="auto">
                      <a:xfrm>
                        <a:off x="2014855" y="1997075"/>
                        <a:ext cx="163195" cy="127000"/>
                      </a:xfrm>
                      <a:custGeom>
                        <a:avLst/>
                        <a:gdLst>
                          <a:gd name="T0" fmla="*/ 159 w 423"/>
                          <a:gd name="T1" fmla="*/ 332 h 332"/>
                          <a:gd name="T2" fmla="*/ 0 w 423"/>
                          <a:gd name="T3" fmla="*/ 166 h 332"/>
                          <a:gd name="T4" fmla="*/ 159 w 423"/>
                          <a:gd name="T5" fmla="*/ 0 h 332"/>
                          <a:gd name="T6" fmla="*/ 15 w 423"/>
                          <a:gd name="T7" fmla="*/ 166 h 332"/>
                          <a:gd name="T8" fmla="*/ 423 w 423"/>
                          <a:gd name="T9" fmla="*/ 166 h 3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23" h="332">
                            <a:moveTo>
                              <a:pt x="159" y="332"/>
                            </a:moveTo>
                            <a:lnTo>
                              <a:pt x="0" y="166"/>
                            </a:lnTo>
                            <a:lnTo>
                              <a:pt x="159" y="0"/>
                            </a:lnTo>
                            <a:moveTo>
                              <a:pt x="15" y="166"/>
                            </a:moveTo>
                            <a:lnTo>
                              <a:pt x="423" y="166"/>
                            </a:lnTo>
                          </a:path>
                        </a:pathLst>
                      </a:custGeom>
                      <a:noFill/>
                      <a:ln w="6350" cap="sq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1350"/>
                      </a:p>
                    </p:txBody>
                  </p:sp>
                  <p:sp>
                    <p:nvSpPr>
                      <p:cNvPr id="65" name="Forward Button"/>
                      <p:cNvSpPr>
                        <a:spLocks noChangeAspect="1" noEditPoints="1"/>
                      </p:cNvSpPr>
                      <p:nvPr>
                        <p:custDataLst>
                          <p:tags r:id="rId9"/>
                        </p:custDataLst>
                      </p:nvPr>
                    </p:nvSpPr>
                    <p:spPr bwMode="auto">
                      <a:xfrm>
                        <a:off x="2273300" y="1997075"/>
                        <a:ext cx="163195" cy="127000"/>
                      </a:xfrm>
                      <a:custGeom>
                        <a:avLst/>
                        <a:gdLst>
                          <a:gd name="T0" fmla="*/ 265 w 423"/>
                          <a:gd name="T1" fmla="*/ 0 h 332"/>
                          <a:gd name="T2" fmla="*/ 423 w 423"/>
                          <a:gd name="T3" fmla="*/ 166 h 332"/>
                          <a:gd name="T4" fmla="*/ 265 w 423"/>
                          <a:gd name="T5" fmla="*/ 332 h 332"/>
                          <a:gd name="T6" fmla="*/ 408 w 423"/>
                          <a:gd name="T7" fmla="*/ 166 h 332"/>
                          <a:gd name="T8" fmla="*/ 0 w 423"/>
                          <a:gd name="T9" fmla="*/ 166 h 3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23" h="332">
                            <a:moveTo>
                              <a:pt x="265" y="0"/>
                            </a:moveTo>
                            <a:lnTo>
                              <a:pt x="423" y="166"/>
                            </a:lnTo>
                            <a:lnTo>
                              <a:pt x="265" y="332"/>
                            </a:lnTo>
                            <a:moveTo>
                              <a:pt x="408" y="166"/>
                            </a:moveTo>
                            <a:lnTo>
                              <a:pt x="0" y="166"/>
                            </a:lnTo>
                          </a:path>
                        </a:pathLst>
                      </a:custGeom>
                      <a:noFill/>
                      <a:ln w="6350" cap="sq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1350"/>
                      </a:p>
                    </p:txBody>
                  </p:sp>
                  <p:sp>
                    <p:nvSpPr>
                      <p:cNvPr id="66" name="Reload Button"/>
                      <p:cNvSpPr>
                        <a:spLocks noChangeAspect="1" noEditPoints="1"/>
                      </p:cNvSpPr>
                      <p:nvPr>
                        <p:custDataLst>
                          <p:tags r:id="rId10"/>
                        </p:custDataLst>
                      </p:nvPr>
                    </p:nvSpPr>
                    <p:spPr bwMode="auto">
                      <a:xfrm>
                        <a:off x="2532380" y="1969770"/>
                        <a:ext cx="170180" cy="181610"/>
                      </a:xfrm>
                      <a:custGeom>
                        <a:avLst/>
                        <a:gdLst>
                          <a:gd name="T0" fmla="*/ 441 w 441"/>
                          <a:gd name="T1" fmla="*/ 7 h 474"/>
                          <a:gd name="T2" fmla="*/ 441 w 441"/>
                          <a:gd name="T3" fmla="*/ 144 h 474"/>
                          <a:gd name="T4" fmla="*/ 296 w 441"/>
                          <a:gd name="T5" fmla="*/ 144 h 474"/>
                          <a:gd name="T6" fmla="*/ 438 w 441"/>
                          <a:gd name="T7" fmla="*/ 309 h 474"/>
                          <a:gd name="T8" fmla="*/ 166 w 441"/>
                          <a:gd name="T9" fmla="*/ 434 h 474"/>
                          <a:gd name="T10" fmla="*/ 41 w 441"/>
                          <a:gd name="T11" fmla="*/ 162 h 474"/>
                          <a:gd name="T12" fmla="*/ 313 w 441"/>
                          <a:gd name="T13" fmla="*/ 37 h 474"/>
                          <a:gd name="T14" fmla="*/ 428 w 441"/>
                          <a:gd name="T15" fmla="*/ 139 h 47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441" h="474">
                            <a:moveTo>
                              <a:pt x="441" y="7"/>
                            </a:moveTo>
                            <a:lnTo>
                              <a:pt x="441" y="144"/>
                            </a:lnTo>
                            <a:lnTo>
                              <a:pt x="296" y="144"/>
                            </a:lnTo>
                            <a:moveTo>
                              <a:pt x="438" y="309"/>
                            </a:moveTo>
                            <a:cubicBezTo>
                              <a:pt x="397" y="418"/>
                              <a:pt x="276" y="474"/>
                              <a:pt x="166" y="434"/>
                            </a:cubicBezTo>
                            <a:cubicBezTo>
                              <a:pt x="56" y="393"/>
                              <a:pt x="0" y="271"/>
                              <a:pt x="41" y="162"/>
                            </a:cubicBezTo>
                            <a:cubicBezTo>
                              <a:pt x="82" y="52"/>
                              <a:pt x="202" y="0"/>
                              <a:pt x="313" y="37"/>
                            </a:cubicBezTo>
                            <a:cubicBezTo>
                              <a:pt x="357" y="51"/>
                              <a:pt x="398" y="91"/>
                              <a:pt x="428" y="139"/>
                            </a:cubicBezTo>
                          </a:path>
                        </a:pathLst>
                      </a:custGeom>
                      <a:noFill/>
                      <a:ln w="6350" cap="flat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1350"/>
                      </a:p>
                    </p:txBody>
                  </p:sp>
                </p:grpSp>
              </p:grpSp>
              <p:pic>
                <p:nvPicPr>
                  <p:cNvPr id="55" name="그림 54"/>
                  <p:cNvPicPr>
                    <a:picLocks noChangeAspect="1"/>
                  </p:cNvPicPr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911985" y="2747645"/>
                    <a:ext cx="5488305" cy="2346325"/>
                  </a:xfrm>
                  <a:prstGeom prst="rect">
                    <a:avLst/>
                  </a:prstGeom>
                </p:spPr>
              </p:pic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025015" y="2324735"/>
                    <a:ext cx="1015365" cy="3003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50" dirty="0"/>
                      <a:t>회의실</a:t>
                    </a:r>
                  </a:p>
                </p:txBody>
              </p:sp>
            </p:grpSp>
            <p:sp>
              <p:nvSpPr>
                <p:cNvPr id="68" name="직사각형 67"/>
                <p:cNvSpPr/>
                <p:nvPr/>
              </p:nvSpPr>
              <p:spPr>
                <a:xfrm>
                  <a:off x="3202305" y="2945130"/>
                  <a:ext cx="3023235" cy="180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sp>
            <p:nvSpPr>
              <p:cNvPr id="70" name="직사각형 69"/>
              <p:cNvSpPr/>
              <p:nvPr/>
            </p:nvSpPr>
            <p:spPr>
              <a:xfrm>
                <a:off x="5781675" y="4705985"/>
                <a:ext cx="443865" cy="2203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 flipH="1">
              <a:off x="1068705" y="3508375"/>
              <a:ext cx="779780" cy="627380"/>
            </a:xfrm>
            <a:prstGeom prst="rect">
              <a:avLst/>
            </a:prstGeom>
          </p:spPr>
        </p:pic>
      </p:grp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3138170" y="2815590"/>
            <a:ext cx="219710" cy="342900"/>
          </a:xfrm>
          <a:prstGeom prst="rect">
            <a:avLst/>
          </a:prstGeom>
          <a:ln>
            <a:noFill/>
          </a:ln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3086735" y="2937510"/>
            <a:ext cx="3103245" cy="1825625"/>
          </a:xfrm>
          <a:prstGeom prst="rect">
            <a:avLst/>
          </a:prstGeom>
        </p:spPr>
      </p:pic>
      <p:cxnSp>
        <p:nvCxnSpPr>
          <p:cNvPr id="128" name="직선 연결선 127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flipH="1">
            <a:off x="683260" y="692785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82575" y="119380"/>
            <a:ext cx="400875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수행 시나리오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0" y="1806575"/>
            <a:ext cx="834390" cy="424815"/>
            <a:chOff x="0" y="1806575"/>
            <a:chExt cx="834390" cy="424815"/>
          </a:xfrm>
        </p:grpSpPr>
        <p:sp>
          <p:nvSpPr>
            <p:cNvPr id="132" name="직사각형 131"/>
            <p:cNvSpPr/>
            <p:nvPr/>
          </p:nvSpPr>
          <p:spPr>
            <a:xfrm>
              <a:off x="0" y="1806575"/>
              <a:ext cx="834390" cy="343535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각 삼각형 132"/>
            <p:cNvSpPr/>
            <p:nvPr/>
          </p:nvSpPr>
          <p:spPr>
            <a:xfrm rot="5400000">
              <a:off x="712470" y="2136775"/>
              <a:ext cx="81280" cy="10795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107315" y="1340485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07315" y="1819275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07315" y="2298065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0731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07315" y="2774950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16840" y="3252470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16840" y="3723640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71305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9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0018 C -0.00048 0.00416 -0.00048 0.00851 -0.00152 0.0125 C -0.00194 0.01388 -0.00319 0.01388 -0.00388 0.01527 C -0.00437 0.01611 -0.00416 0.01796 -0.00465 0.01935 C -0.00527 0.02101 -0.00625 0.02212 -0.00701 0.02351 C -0.00944 0.03648 -0.00541 0.01731 -0.01013 0.03185 C -0.01062 0.03351 -0.01062 0.03564 -0.01090 0.0375 C -0.01145 0.04027 -0.0125 0.04574 -0.0125 0.04601 C -0.01194 0.05083 -0.01361 0.05944 -0.01090 0.06101 C -0.00256 0.06527 0.00625 0.06083 0.01479 0.05962 C 0.01569 0.05944 0.01625 0.05740 0.01715 0.05685 C 0.01819 0.05601 0.01923 0.05601 0.02027 0.05546 C 0.02104 0.055 0.02187 0.05462 0.02263 0.05416 L 0.03513 0.0375 C 0.03618 0.03601 0.03708 0.03398 0.03826 0.03324 C 0.03951 0.03240 0.04097 0.03166 0.04215 0.03046 C 0.04333 0.02935 0.04437 0.02796 0.04527 0.02638 C 0.04590 0.025 0.04604 0.02314 0.04687 0.02212 C 0.04854 0.01990 0.05333 0.01666 0.05541 0.01527 C 0.05625 0.01388 0.05673 0.01175 0.05777 0.01101 C 0.06027 0.00925 0.06312 0.00990 0.06562 0.00824 C 0.06881 0.00601 0.06951 0.005 0.07263 0.00416 C 0.07576 0.00296 0.08201 0.00138 0.08201 0.00157 C 0.08618 0.00175 0.09048 0.00083 0.09472 0.00277 C 0.09527 0.00296 0.09486 0.00574 0.09527 0.00685 C 0.09604 0.00777 0.09687 0.00777 0.09791 0.00824 C 0.09798 0.00962 0.09826 0.01083 0.09840 0.0125 C 0.09986 0.02240 0.09958 0.02703 0.09840 0.03888 C 0.09812 0.04111 0.09791 0.04351 0.09687 0.04574 C 0.09631 0.04740 0.09527 0.04833 0.09472 0.05 C 0.09395 0.05111 0.09375 0.05296 0.09291 0.05416 C 0.08756 0.06175 0.08784 0.06101 0.08354 0.06388 C 0.07312 0.0775 0.085 0.06009 0.07979 0.07212 C 0.07916 0.07333 0.07812 0.07379 0.07729 0.075 C 0.07597 0.07657 0.07486 0.07861 0.07354 0.08046 C 0.0725 0.08138 0.07118 0.08185 0.07041 0.08324 C 0.06833 0.08601 0.06687 0.09027 0.06479 0.09296 C 0.06076 0.09833 0.06284 0.09601 0.05854 0.1 C 0.05243 0.1125 0.05555 0.10638 0.04916 0.11796 C 0.04631 0.12314 0.04791 0.12148 0.04451 0.12351 L 0.03902 0.13324 C 0.03770 0.13564 0.03666 0.13833 0.03513 0.14027 L 0.03277 0.14296 C 0.03236 0.14463 0.03055 0.15361 0.02965 0.15546 C 0.02916 0.15666 0.02812 0.15740 0.02729 0.15824 C 0.02701 0.16101 0.02625 0.16388 0.02652 0.16666 C 0.02680 0.16870 0.02756 0.17194 0.02888 0.17213 C 0.03826 0.17333 0.04763 0.17129 0.05701 0.17074 C 0.06375 0.16824 0.05868 0.17194 0.06326 0.1625 C 0.06479 0.15925 0.06611 0.15963 0.06791 0.15824 C 0.06895 0.15740 0.07013 0.15638 0.07104 0.15546 C 0.07277 0.15361 0.07395 0.15064 0.07576 0.15 L 0.07888 0.14851 C 0.08652 0.13925 0.08326 0.14166 0.08826 0.13888 C 0.08930 0.1375 0.09048 0.13601 0.09152 0.13463 C 0.09229 0.13324 0.09277 0.13138 0.09375 0.13046 C 0.09541 0.12814 0.09736 0.12675 0.09916 0.125 C 0.1 0.12398 0.10097 0.12314 0.10166 0.12213 C 0.10333 0.11935 0.10437 0.11592 0.10625 0.11388 C 0.10791 0.11203 0.10958 0.11009 0.11104 0.10824 C 0.11256 0.10638 0.11347 0.10435 0.11493 0.10277 C 0.11673 0.10064 0.11875 0.09898 0.12027 0.09712 C 0.13222 0.08277 0.11222 0.10296 0.13201 0.08185 C 0.13326 0.08046 0.13472 0.07935 0.13590 0.07777 C 0.14152 0.07009 0.13645 0.07333 0.14215 0.07074 C 0.14361 0.06851 0.14472 0.06564 0.14604 0.06388 C 0.14673 0.06287 0.14777 0.06287 0.14840 0.0625 C 0.15048 0.06064 0.15201 0.05879 0.15402 0.05685 C 0.15479 0.05601 0.15541 0.05462 0.15625 0.05416 C 0.15722 0.05314 0.15840 0.05314 0.15944 0.05277 C 0.16131 0.05138 0.16326 0.05 0.16479 0.04851 C 0.16673 0.04675 0.16847 0.04435 0.17027 0.04296 C 0.17395 0.04 0.17694 0.03888 0.18041 0.0375 L 0.19618 0.03888 C 0.19791 0.03953 0.19895 0.04324 0.2 0.04574 C 0.20062 0.04694 0.20111 0.04851 0.20166 0.05 C 0.20243 0.05175 0.20319 0.05361 0.20388 0.05546 C 0.20375 0.06851 0.20402 0.08138 0.20319 0.09435 C 0.20312 0.09648 0.20138 0.09787 0.20076 0.1 C 0.20034 0.10111 0.20048 0.10277 0.2 0.10416 C 0.19791 0.10898 0.19569 0.11148 0.19291 0.11527 C 0.19138 0.12351 0.19347 0.11527 0.18840 0.12351 C 0.1875 0.125 0.18722 0.1275 0.18590 0.12916 C 0.185 0.13074 0.18319 0.13138 0.18215 0.13324 C 0.17576 0.14231 0.18097 0.13888 0.17520 0.14166 C 0.17444 0.14296 0.17340 0.14416 0.17263 0.14574 C 0.17222 0.14694 0.17173 0.14851 0.17104 0.15 C 0.16951 0.15296 0.16743 0.15527 0.16569 0.15824 C 0.16451 0.15990 0.16361 0.16203 0.1625 0.16388 C 0.15972 0.16796 0.15923 0.16713 0.15701 0.17213 C 0.15194 0.18324 0.15555 0.18027 0.15076 0.18324 C 0.14916 0.1875 0.14777 0.19166 0.14604 0.19574 C 0.14513 0.19759 0.14395 0.19925 0.14291 0.20138 C 0.14125 0.20527 0.13944 0.20963 0.1375 0.21388 C 0.13680 0.21527 0.13576 0.21638 0.13513 0.21796 C 0.13423 0.22009 0.13368 0.22259 0.13277 0.225 C 0.13187 0.22722 0.13069 0.22935 0.12965 0.23185 C 0.12916 0.23305 0.12861 0.23463 0.12812 0.23601 C 0.12833 0.24490 0.12847 0.25361 0.12888 0.2625 C 0.12902 0.26388 0.12916 0.26546 0.12965 0.26666 C 0.13027 0.26777 0.13125 0.26824 0.13201 0.26935 C 0.13277 0.27175 0.13291 0.27583 0.13437 0.27638 C 0.13902 0.27703 0.15194 0.27703 0.15854 0.27074 C 0.16041 0.26916 0.16180 0.26666 0.16326 0.265 C 0.16520 0.26314 0.16687 0.26101 0.16895 0.25944 C 0.17298 0.25546 0.17520 0.25435 0.17888 0.25 C 0.18187 0.24629 0.185 0.24324 0.1875 0.23888 C 0.18847 0.23703 0.18944 0.23463 0.19062 0.23324 C 0.19201 0.23138 0.19347 0.23074 0.19465 0.22916 C 0.1975 0.22472 0.19930 0.21888 0.20243 0.21527 C 0.20416 0.21287 0.20625 0.21083 0.20777 0.20824 C 0.22208 0.18564 0.21222 0.19833 0.22354 0.18185 C 0.22548 0.17888 0.22819 0.17722 0.22965 0.17351 C 0.23020 0.17213 0.23055 0.17027 0.23125 0.16935 C 0.23354 0.16564 0.235 0.16527 0.2375 0.16388 C 0.23993 0.15944 0.23993 0.15898 0.24291 0.15546 C 0.24423 0.15388 0.24569 0.15277 0.24687 0.15138 C 0.25062 0.14629 0.24812 0.14555 0.25388 0.14166 C 0.25520 0.14064 0.25645 0.13953 0.25777 0.13888 C 0.25881 0.13814 0.26 0.13787 0.26090 0.1375 C 0.26180 0.13703 0.2625 0.13648 0.26326 0.13601 C 0.26791 0.13648 0.27277 0.13564 0.27729 0.1375 C 0.27833 0.13768 0.27847 0.14 0.27888 0.14166 C 0.27923 0.14277 0.27937 0.14435 0.27965 0.14574 C 0.28020 0.14759 0.28069 0.14953 0.28125 0.15138 C 0.28277 0.16453 0.28111 0.15222 0.28354 0.16388 C 0.28527 0.17074 0.28513 0.17194 0.28604 0.17916 C 0.28513 0.2125 0.28694 0.19898 0.28277 0.22074 C 0.2825 0.22213 0.28263 0.22379 0.28201 0.225 C 0.28069 0.22722 0.27923 0.22916 0.27812 0.23185 C 0.27743 0.23351 0.27743 0.23583 0.27652 0.2375 C 0.2725 0.24463 0.26534 0.25546 0.25937 0.26101 C 0.25229 0.26731 0.26104 0.25944 0.25076 0.26796 C 0.24972 0.26870 0.24881 0.26990 0.24763 0.27074 C 0.24673 0.27129 0.24555 0.27148 0.24451 0.27213 C 0.24375 0.27213 0.24291 0.27287 0.24215 0.27351 C 0.22506 0.28425 0.24347 0.27175 0.23277 0.28185 C 0.21986 0.29435 0.23125 0.28213 0.22104 0.29027 C 0.22027 0.29064 0.21965 0.29231 0.21875 0.29296 C 0.21583 0.29509 0.20944 0.29851 0.20944 0.29879 C 0.20826 0.3 0.20736 0.30157 0.20625 0.3025 C 0.20465 0.30416 0.19763 0.30527 0.19687 0.30546 C 0.195 0.30685 0.19333 0.30879 0.19138 0.30963 C 0.18770 0.31101 0.18368 0.31222 0.17965 0.3125 L 0.09916 0.31101 C 0.09791 0.31064 0.09604 0.31009 0.09472 0.30963 C 0.09361 0.30898 0.09256 0.30851 0.09152 0.30805 C 0.08979 0.30740 0.08826 0.30740 0.08666 0.30685 C 0.08423 0.30574 0.08340 0.30527 0.08125 0.30416 C 0.07993 0.30175 0.07888 0.29898 0.07729 0.29694 C 0.07680 0.29629 0.07576 0.29648 0.075 0.29574 C 0.07354 0.29370 0.07194 0.29138 0.07041 0.29027 C 0.06687 0.28722 0.06673 0.28703 0.06326 0.28324 C 0.06090 0.28046 0.05840 0.27796 0.05625 0.275 C 0.05388 0.27175 0.05125 0.26888 0.04916 0.265 C 0.04687 0.26083 0.04604 0.26009 0.04451 0.25546 C 0.04125 0.24509 0.04381 0.24898 0.03979 0.24435 C 0.03875 0.23953 0.0375 0.23509 0.03666 0.23046 C 0.03305 0.20824 0.03756 0.22379 0.03277 0.20963 C 0.03222 0.20546 0.03201 0.20111 0.03125 0.19713 C 0.02902 0.18444 0.02833 0.18240 0.02576 0.17351 C 0.02548 0.17129 0.02472 0.16333 0.02416 0.16101 C 0.02326 0.15620 0.02187 0.15175 0.02104 0.14713 C 0.02055 0.14388 0.02 0.14046 0.01951 0.1375 C 0.01875 0.13305 0.01770 0.12916 0.01715 0.125 C 0.01451 0.10111 0.01687 0.11963 0.01402 0.10277 C 0.01375 0.10083 0.01347 0.09898 0.01326 0.09712 C 0.01298 0.09435 0.01298 0.09138 0.0125 0.08888 C 0.01222 0.08675 0.01145 0.08509 0.01090 0.08324 C 0.00881 0.06407 0.01222 0.09231 0.00777 0.06527 C 0.00736 0.0625 0.00736 0.05944 0.00701 0.05685 C 0.00659 0.05388 0.00583 0.05138 0.00541 0.04851 L 0.00465 0.04296 C 0.00416 0.02537 0.00451 0.01685 0.00229 0.00138 C 0.00215 0.00064 0.00034 0 0 0 Z " pathEditMode="relative" ptsTypes="AAAAAAAAAAAAAAAAAAAAAAAAAAAAAAAAAAAAAAAAAAAAAAAAAAAAAAAAAAAAAAAAAAAAAAAAAAAAAAAAAAAAAAAAAAAAAAAAAAAAAAAAAAAAAAAAAAAAAAAAAAAAAAAAAAAAAAAAAAAAAAAAAAAAAAAAAAAAAAAAAAAAAAAAAAAAAAAA" rAng="0">
                                      <p:cBhvr>
                                        <p:cTn id="30" dur="2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2" y="1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그룹 129"/>
          <p:cNvGrpSpPr/>
          <p:nvPr/>
        </p:nvGrpSpPr>
        <p:grpSpPr>
          <a:xfrm>
            <a:off x="1979930" y="1679575"/>
            <a:ext cx="5452110" cy="3564890"/>
            <a:chOff x="1979930" y="1679575"/>
            <a:chExt cx="5452110" cy="3564890"/>
          </a:xfrm>
        </p:grpSpPr>
        <p:grpSp>
          <p:nvGrpSpPr>
            <p:cNvPr id="131" name="그룹 130"/>
            <p:cNvGrpSpPr/>
            <p:nvPr/>
          </p:nvGrpSpPr>
          <p:grpSpPr>
            <a:xfrm>
              <a:off x="1979930" y="1679575"/>
              <a:ext cx="5452110" cy="3564890"/>
              <a:chOff x="1979930" y="1679575"/>
              <a:chExt cx="5452110" cy="3564890"/>
            </a:xfrm>
          </p:grpSpPr>
          <p:grpSp>
            <p:nvGrpSpPr>
              <p:cNvPr id="133" name="그룹 132"/>
              <p:cNvGrpSpPr/>
              <p:nvPr/>
            </p:nvGrpSpPr>
            <p:grpSpPr>
              <a:xfrm>
                <a:off x="1979930" y="1679575"/>
                <a:ext cx="5452110" cy="3564890"/>
                <a:chOff x="1979930" y="1679575"/>
                <a:chExt cx="5452110" cy="3564890"/>
              </a:xfrm>
            </p:grpSpPr>
            <p:grpSp>
              <p:nvGrpSpPr>
                <p:cNvPr id="136" name="그룹 135"/>
                <p:cNvGrpSpPr/>
                <p:nvPr/>
              </p:nvGrpSpPr>
              <p:grpSpPr>
                <a:xfrm>
                  <a:off x="1979930" y="1679575"/>
                  <a:ext cx="5452110" cy="3564890"/>
                  <a:chOff x="1979930" y="1679575"/>
                  <a:chExt cx="5452110" cy="3564890"/>
                </a:xfrm>
              </p:grpSpPr>
              <p:grpSp>
                <p:nvGrpSpPr>
                  <p:cNvPr id="138" name="그룹 137"/>
                  <p:cNvGrpSpPr/>
                  <p:nvPr/>
                </p:nvGrpSpPr>
                <p:grpSpPr>
                  <a:xfrm>
                    <a:off x="1979930" y="1679575"/>
                    <a:ext cx="5452110" cy="3564890"/>
                    <a:chOff x="1979930" y="1679575"/>
                    <a:chExt cx="5452110" cy="3564890"/>
                  </a:xfrm>
                </p:grpSpPr>
                <p:grpSp>
                  <p:nvGrpSpPr>
                    <p:cNvPr id="142" name="그룹 141"/>
                    <p:cNvGrpSpPr/>
                    <p:nvPr/>
                  </p:nvGrpSpPr>
                  <p:grpSpPr>
                    <a:xfrm>
                      <a:off x="1979930" y="1679575"/>
                      <a:ext cx="5452110" cy="3564890"/>
                      <a:chOff x="1979930" y="1679575"/>
                      <a:chExt cx="5452110" cy="3564890"/>
                    </a:xfrm>
                  </p:grpSpPr>
                  <p:grpSp>
                    <p:nvGrpSpPr>
                      <p:cNvPr id="146" name="그룹 145"/>
                      <p:cNvGrpSpPr/>
                      <p:nvPr/>
                    </p:nvGrpSpPr>
                    <p:grpSpPr>
                      <a:xfrm>
                        <a:off x="1979930" y="1679575"/>
                        <a:ext cx="5452110" cy="3564890"/>
                        <a:chOff x="1979930" y="1679575"/>
                        <a:chExt cx="5452110" cy="3564890"/>
                      </a:xfrm>
                    </p:grpSpPr>
                    <p:grpSp>
                      <p:nvGrpSpPr>
                        <p:cNvPr id="150" name="그룹 149"/>
                        <p:cNvGrpSpPr/>
                        <p:nvPr/>
                      </p:nvGrpSpPr>
                      <p:grpSpPr>
                        <a:xfrm>
                          <a:off x="1979930" y="1679575"/>
                          <a:ext cx="5452110" cy="3564890"/>
                          <a:chOff x="1979930" y="1679575"/>
                          <a:chExt cx="5452110" cy="3564890"/>
                        </a:xfrm>
                      </p:grpSpPr>
                      <p:grpSp>
                        <p:nvGrpSpPr>
                          <p:cNvPr id="152" name="그룹 151"/>
                          <p:cNvGrpSpPr/>
                          <p:nvPr/>
                        </p:nvGrpSpPr>
                        <p:grpSpPr>
                          <a:xfrm>
                            <a:off x="1979930" y="1679575"/>
                            <a:ext cx="5452110" cy="3564890"/>
                            <a:chOff x="1979930" y="1679575"/>
                            <a:chExt cx="5452110" cy="3564890"/>
                          </a:xfrm>
                        </p:grpSpPr>
                        <p:grpSp>
                          <p:nvGrpSpPr>
                            <p:cNvPr id="158" name="그룹 157"/>
                            <p:cNvGrpSpPr/>
                            <p:nvPr/>
                          </p:nvGrpSpPr>
                          <p:grpSpPr>
                            <a:xfrm>
                              <a:off x="1979930" y="1679575"/>
                              <a:ext cx="5452110" cy="3564890"/>
                              <a:chOff x="1979930" y="1679575"/>
                              <a:chExt cx="5452110" cy="3564890"/>
                            </a:xfrm>
                          </p:grpSpPr>
                          <p:grpSp>
                            <p:nvGrpSpPr>
                              <p:cNvPr id="160" name="그룹 159"/>
                              <p:cNvGrpSpPr/>
                              <p:nvPr/>
                            </p:nvGrpSpPr>
                            <p:grpSpPr>
                              <a:xfrm>
                                <a:off x="1979930" y="1679575"/>
                                <a:ext cx="5452110" cy="3564890"/>
                                <a:chOff x="1979930" y="1679575"/>
                                <a:chExt cx="5452110" cy="3564890"/>
                              </a:xfrm>
                            </p:grpSpPr>
                            <p:grpSp>
                              <p:nvGrpSpPr>
                                <p:cNvPr id="165" name="그룹 164"/>
                                <p:cNvGrpSpPr/>
                                <p:nvPr/>
                              </p:nvGrpSpPr>
                              <p:grpSpPr>
                                <a:xfrm>
                                  <a:off x="1979930" y="1679575"/>
                                  <a:ext cx="5452110" cy="3564890"/>
                                  <a:chOff x="1979930" y="1679575"/>
                                  <a:chExt cx="5452110" cy="3564890"/>
                                </a:xfrm>
                              </p:grpSpPr>
                              <p:grpSp>
                                <p:nvGrpSpPr>
                                  <p:cNvPr id="168" name="Browser"/>
                                  <p:cNvGrpSpPr/>
                                  <p:nvPr>
                                    <p:custDataLst>
                                      <p:tags r:id="rId31"/>
                                    </p:custDataLst>
                                  </p:nvPr>
                                </p:nvGrpSpPr>
                                <p:grpSpPr>
                                  <a:xfrm>
                                    <a:off x="1979930" y="1679575"/>
                                    <a:ext cx="5452110" cy="3558540"/>
                                    <a:chOff x="1979930" y="1679575"/>
                                    <a:chExt cx="5452110" cy="3558540"/>
                                  </a:xfrm>
                                </p:grpSpPr>
                                <p:sp>
                                  <p:nvSpPr>
                                    <p:cNvPr id="170" name="Window Body"/>
                                    <p:cNvSpPr/>
                                    <p:nvPr>
                                      <p:custDataLst>
                                        <p:tags r:id="rId32"/>
                                      </p:custDataLst>
                                    </p:nvPr>
                                  </p:nvSpPr>
                                  <p:spPr>
                                    <a:xfrm>
                                      <a:off x="1979930" y="2242820"/>
                                      <a:ext cx="5452110" cy="2995295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FFFFFF"/>
                                    </a:solidFill>
                                    <a:ln w="6350">
                                      <a:solidFill>
                                        <a:srgbClr val="808080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ot="0" spcFirstLastPara="0" vert="horz" wrap="square" lIns="68580" tIns="34290" rIns="68580" bIns="34290" numCol="1" spcCol="0" rtlCol="0" fromWordArt="0" anchor="ctr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pPr algn="ctr"/>
                                      <a:endParaRPr lang="en-US" sz="675" dirty="0">
                                        <a:solidFill>
                                          <a:srgbClr val="5F5F5F"/>
                                        </a:solidFill>
                                        <a:latin typeface="Segoe UI" panose="020B0502040204020203" pitchFamily="34" charset="0"/>
                                        <a:cs typeface="Segoe UI" panose="020B0502040204020203" pitchFamily="34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171" name="Title Bar"/>
                                    <p:cNvSpPr/>
                                    <p:nvPr>
                                      <p:custDataLst>
                                        <p:tags r:id="rId33"/>
                                      </p:custDataLst>
                                    </p:nvPr>
                                  </p:nvSpPr>
                                  <p:spPr>
                                    <a:xfrm>
                                      <a:off x="1979930" y="1679575"/>
                                      <a:ext cx="5452110" cy="565785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FFFFFF"/>
                                    </a:solidFill>
                                    <a:ln w="6350">
                                      <a:solidFill>
                                        <a:srgbClr val="808080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ot="0" spcFirstLastPara="0" vert="horz" wrap="square" lIns="68580" tIns="34290" rIns="171450" bIns="3429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r>
                                        <a:rPr lang="en-US" sz="675" dirty="0">
                                          <a:solidFill>
                                            <a:srgbClr val="5F5F5F"/>
                                          </a:solidFill>
                                          <a:latin typeface="Segoe UI" panose="020B0502040204020203" pitchFamily="34" charset="0"/>
                                          <a:cs typeface="Segoe UI" panose="020B0502040204020203" pitchFamily="34" charset="0"/>
                                        </a:rPr>
                                        <a:t>Browser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172" name="Menu Button"/>
                                    <p:cNvSpPr>
                                      <a:spLocks noChangeAspect="1" noEditPoints="1"/>
                                    </p:cNvSpPr>
                                    <p:nvPr>
                                      <p:custDataLst>
                                        <p:tags r:id="rId34"/>
                                      </p:custDataLst>
                                    </p:nvPr>
                                  </p:nvSpPr>
                                  <p:spPr bwMode="auto">
                                    <a:xfrm>
                                      <a:off x="7181850" y="2003425"/>
                                      <a:ext cx="156845" cy="118745"/>
                                    </a:xfrm>
                                    <a:custGeom>
                                      <a:avLst/>
                                      <a:gdLst>
                                        <a:gd name="T0" fmla="*/ 0 w 415"/>
                                        <a:gd name="T1" fmla="*/ 309 h 309"/>
                                        <a:gd name="T2" fmla="*/ 415 w 415"/>
                                        <a:gd name="T3" fmla="*/ 309 h 309"/>
                                        <a:gd name="T4" fmla="*/ 0 w 415"/>
                                        <a:gd name="T5" fmla="*/ 155 h 309"/>
                                        <a:gd name="T6" fmla="*/ 415 w 415"/>
                                        <a:gd name="T7" fmla="*/ 155 h 309"/>
                                        <a:gd name="T8" fmla="*/ 0 w 415"/>
                                        <a:gd name="T9" fmla="*/ 0 h 309"/>
                                        <a:gd name="T10" fmla="*/ 415 w 415"/>
                                        <a:gd name="T11" fmla="*/ 0 h 309"/>
                                      </a:gdLst>
                                      <a:ahLst/>
                                      <a:cxnLst>
                                        <a:cxn ang="0">
                                          <a:pos x="T0" y="T1"/>
                                        </a:cxn>
                                        <a:cxn ang="0">
                                          <a:pos x="T2" y="T3"/>
                                        </a:cxn>
                                        <a:cxn ang="0">
                                          <a:pos x="T4" y="T5"/>
                                        </a:cxn>
                                        <a:cxn ang="0">
                                          <a:pos x="T6" y="T7"/>
                                        </a:cxn>
                                        <a:cxn ang="0">
                                          <a:pos x="T8" y="T9"/>
                                        </a:cxn>
                                        <a:cxn ang="0">
                                          <a:pos x="T10" y="T11"/>
                                        </a:cxn>
                                      </a:cxnLst>
                                      <a:rect l="0" t="0" r="r" b="b"/>
                                      <a:pathLst>
                                        <a:path w="415" h="309">
                                          <a:moveTo>
                                            <a:pt x="0" y="309"/>
                                          </a:moveTo>
                                          <a:lnTo>
                                            <a:pt x="415" y="309"/>
                                          </a:lnTo>
                                          <a:moveTo>
                                            <a:pt x="0" y="155"/>
                                          </a:moveTo>
                                          <a:lnTo>
                                            <a:pt x="415" y="155"/>
                                          </a:lnTo>
                                          <a:moveTo>
                                            <a:pt x="0" y="0"/>
                                          </a:moveTo>
                                          <a:lnTo>
                                            <a:pt x="415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6350" cap="flat">
                                      <a:solidFill>
                                        <a:srgbClr val="808080"/>
                                      </a:solidFill>
                                      <a:prstDash val="solid"/>
                                      <a:miter lim="800000"/>
                                      <a:headEnd/>
                                      <a:tailEnd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</a:extLst>
                                  </p:spPr>
                                  <p:txBody>
                                    <a:bodyPr vert="horz" wrap="square" lIns="68580" tIns="34290" rIns="68580" bIns="34290" numCol="1" anchor="t" anchorCtr="0" compatLnSpc="1">
                                      <a:prstTxWarp prst="textNoShape">
                                        <a:avLst/>
                                      </a:prstTxWarp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endParaRPr lang="en-US" sz="1350">
                                        <a:solidFill>
                                          <a:srgbClr val="5F5F5F"/>
                                        </a:solidFill>
                                        <a:latin typeface="Segoe UI" panose="020B0502040204020203" pitchFamily="34" charset="0"/>
                                        <a:cs typeface="Segoe UI" panose="020B0502040204020203" pitchFamily="34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173" name="Close Button"/>
                                    <p:cNvSpPr>
                                      <a:spLocks noEditPoints="1"/>
                                    </p:cNvSpPr>
                                    <p:nvPr>
                                      <p:custDataLst>
                                        <p:tags r:id="rId35"/>
                                      </p:custDataLst>
                                    </p:nvPr>
                                  </p:nvSpPr>
                                  <p:spPr bwMode="auto">
                                    <a:xfrm>
                                      <a:off x="7209790" y="1754505"/>
                                      <a:ext cx="103505" cy="100330"/>
                                    </a:xfrm>
                                    <a:custGeom>
                                      <a:avLst/>
                                      <a:gdLst>
                                        <a:gd name="T0" fmla="*/ 254 w 254"/>
                                        <a:gd name="T1" fmla="*/ 0 h 254"/>
                                        <a:gd name="T2" fmla="*/ 0 w 254"/>
                                        <a:gd name="T3" fmla="*/ 254 h 254"/>
                                        <a:gd name="T4" fmla="*/ 0 w 254"/>
                                        <a:gd name="T5" fmla="*/ 0 h 254"/>
                                        <a:gd name="T6" fmla="*/ 254 w 254"/>
                                        <a:gd name="T7" fmla="*/ 254 h 254"/>
                                      </a:gdLst>
                                      <a:ahLst/>
                                      <a:cxnLst>
                                        <a:cxn ang="0">
                                          <a:pos x="T0" y="T1"/>
                                        </a:cxn>
                                        <a:cxn ang="0">
                                          <a:pos x="T2" y="T3"/>
                                        </a:cxn>
                                        <a:cxn ang="0">
                                          <a:pos x="T4" y="T5"/>
                                        </a:cxn>
                                        <a:cxn ang="0">
                                          <a:pos x="T6" y="T7"/>
                                        </a:cxn>
                                      </a:cxnLst>
                                      <a:rect l="0" t="0" r="r" b="b"/>
                                      <a:pathLst>
                                        <a:path w="254" h="254">
                                          <a:moveTo>
                                            <a:pt x="254" y="0"/>
                                          </a:moveTo>
                                          <a:lnTo>
                                            <a:pt x="0" y="254"/>
                                          </a:lnTo>
                                          <a:moveTo>
                                            <a:pt x="0" y="0"/>
                                          </a:moveTo>
                                          <a:lnTo>
                                            <a:pt x="254" y="254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9525" cap="flat">
                                      <a:solidFill>
                                        <a:srgbClr val="808080"/>
                                      </a:solidFill>
                                      <a:prstDash val="solid"/>
                                      <a:miter lim="800000"/>
                                      <a:headEnd/>
                                      <a:tailEnd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</a:extLst>
                                  </p:spPr>
                                  <p:txBody>
                                    <a:bodyPr vert="horz" wrap="square" lIns="68580" tIns="34290" rIns="68580" bIns="34290" numCol="1" anchor="t" anchorCtr="0" compatLnSpc="1">
                                      <a:prstTxWarp prst="textNoShape">
                                        <a:avLst/>
                                      </a:prstTxWarp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endParaRPr lang="en-US" sz="1350">
                                        <a:solidFill>
                                          <a:srgbClr val="5F5F5F"/>
                                        </a:solidFill>
                                        <a:latin typeface="Segoe UI" panose="020B0502040204020203" pitchFamily="34" charset="0"/>
                                        <a:cs typeface="Segoe UI" panose="020B0502040204020203" pitchFamily="34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174" name="Address Box"/>
                                    <p:cNvSpPr/>
                                    <p:nvPr>
                                      <p:custDataLst>
                                        <p:tags r:id="rId36"/>
                                      </p:custDataLst>
                                    </p:nvPr>
                                  </p:nvSpPr>
                                  <p:spPr>
                                    <a:xfrm>
                                      <a:off x="2931160" y="1937385"/>
                                      <a:ext cx="4157345" cy="250190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FFFFFF"/>
                                    </a:solidFill>
                                    <a:ln w="6350">
                                      <a:solidFill>
                                        <a:srgbClr val="808080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ot="0" spcFirstLastPara="0" vert="horz" wrap="square" lIns="178308" tIns="34290" rIns="68580" bIns="34290" numCol="1" spcCol="0" rtlCol="0" fromWordArt="0" anchor="ctr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r>
                                        <a:rPr lang="en-US" sz="675" noProof="1">
                                          <a:solidFill>
                                            <a:srgbClr val="5F5F5F"/>
                                          </a:solidFill>
                                          <a:latin typeface="Segoe UI" panose="020B0502040204020203" pitchFamily="34" charset="0"/>
                                          <a:cs typeface="Segoe UI" panose="020B0502040204020203" pitchFamily="34" charset="0"/>
                                        </a:rPr>
                                        <a:t>  www.example.com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175" name="Document Icon"/>
                                    <p:cNvSpPr>
                                      <a:spLocks noChangeAspect="1" noEditPoints="1"/>
                                    </p:cNvSpPr>
                                    <p:nvPr>
                                      <p:custDataLst>
                                        <p:tags r:id="rId37"/>
                                      </p:custDataLst>
                                    </p:nvPr>
                                  </p:nvSpPr>
                                  <p:spPr bwMode="auto">
                                    <a:xfrm>
                                      <a:off x="3011170" y="1992630"/>
                                      <a:ext cx="98425" cy="140335"/>
                                    </a:xfrm>
                                    <a:custGeom>
                                      <a:avLst/>
                                      <a:gdLst>
                                        <a:gd name="T0" fmla="*/ 153 w 260"/>
                                        <a:gd name="T1" fmla="*/ 7 h 367"/>
                                        <a:gd name="T2" fmla="*/ 153 w 260"/>
                                        <a:gd name="T3" fmla="*/ 108 h 367"/>
                                        <a:gd name="T4" fmla="*/ 253 w 260"/>
                                        <a:gd name="T5" fmla="*/ 108 h 367"/>
                                        <a:gd name="T6" fmla="*/ 0 w 260"/>
                                        <a:gd name="T7" fmla="*/ 0 h 367"/>
                                        <a:gd name="T8" fmla="*/ 0 w 260"/>
                                        <a:gd name="T9" fmla="*/ 367 h 367"/>
                                        <a:gd name="T10" fmla="*/ 260 w 260"/>
                                        <a:gd name="T11" fmla="*/ 367 h 367"/>
                                        <a:gd name="T12" fmla="*/ 260 w 260"/>
                                        <a:gd name="T13" fmla="*/ 100 h 367"/>
                                        <a:gd name="T14" fmla="*/ 161 w 260"/>
                                        <a:gd name="T15" fmla="*/ 1 h 367"/>
                                        <a:gd name="T16" fmla="*/ 0 w 260"/>
                                        <a:gd name="T17" fmla="*/ 0 h 367"/>
                                      </a:gdLst>
                                      <a:ahLst/>
                                      <a:cxnLst>
                                        <a:cxn ang="0">
                                          <a:pos x="T0" y="T1"/>
                                        </a:cxn>
                                        <a:cxn ang="0">
                                          <a:pos x="T2" y="T3"/>
                                        </a:cxn>
                                        <a:cxn ang="0">
                                          <a:pos x="T4" y="T5"/>
                                        </a:cxn>
                                        <a:cxn ang="0">
                                          <a:pos x="T6" y="T7"/>
                                        </a:cxn>
                                        <a:cxn ang="0">
                                          <a:pos x="T8" y="T9"/>
                                        </a:cxn>
                                        <a:cxn ang="0">
                                          <a:pos x="T10" y="T11"/>
                                        </a:cxn>
                                        <a:cxn ang="0">
                                          <a:pos x="T12" y="T13"/>
                                        </a:cxn>
                                        <a:cxn ang="0">
                                          <a:pos x="T14" y="T15"/>
                                        </a:cxn>
                                        <a:cxn ang="0">
                                          <a:pos x="T16" y="T17"/>
                                        </a:cxn>
                                      </a:cxnLst>
                                      <a:rect l="0" t="0" r="r" b="b"/>
                                      <a:pathLst>
                                        <a:path w="260" h="367">
                                          <a:moveTo>
                                            <a:pt x="153" y="7"/>
                                          </a:moveTo>
                                          <a:lnTo>
                                            <a:pt x="153" y="108"/>
                                          </a:lnTo>
                                          <a:lnTo>
                                            <a:pt x="253" y="108"/>
                                          </a:lnTo>
                                          <a:moveTo>
                                            <a:pt x="0" y="0"/>
                                          </a:moveTo>
                                          <a:lnTo>
                                            <a:pt x="0" y="367"/>
                                          </a:lnTo>
                                          <a:lnTo>
                                            <a:pt x="260" y="367"/>
                                          </a:lnTo>
                                          <a:lnTo>
                                            <a:pt x="260" y="100"/>
                                          </a:lnTo>
                                          <a:lnTo>
                                            <a:pt x="161" y="1"/>
                                          </a:lnTo>
                                          <a:lnTo>
                                            <a:pt x="0" y="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noFill/>
                                    <a:ln w="6350" cap="flat">
                                      <a:solidFill>
                                        <a:srgbClr val="808080"/>
                                      </a:solidFill>
                                      <a:prstDash val="solid"/>
                                      <a:miter lim="800000"/>
                                      <a:headEnd/>
                                      <a:tailEnd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</a:extLst>
                                  </p:spPr>
                                  <p:txBody>
                                    <a:bodyPr vert="horz" wrap="square" lIns="68580" tIns="34290" rIns="68580" bIns="34290" numCol="1" anchor="t" anchorCtr="0" compatLnSpc="1">
                                      <a:prstTxWarp prst="textNoShape">
                                        <a:avLst/>
                                      </a:prstTxWarp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endParaRPr lang="en-US" sz="1350">
                                        <a:solidFill>
                                          <a:srgbClr val="5F5F5F"/>
                                        </a:solidFill>
                                        <a:latin typeface="Segoe UI" panose="020B0502040204020203" pitchFamily="34" charset="0"/>
                                        <a:cs typeface="Segoe UI" panose="020B0502040204020203" pitchFamily="34" charset="0"/>
                                      </a:endParaRPr>
                                    </a:p>
                                  </p:txBody>
                                </p:sp>
                                <p:grpSp>
                                  <p:nvGrpSpPr>
                                    <p:cNvPr id="176" name="Navigation Buttons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112645" y="1971675"/>
                                      <a:ext cx="675005" cy="182245"/>
                                      <a:chOff x="2112645" y="1971675"/>
                                      <a:chExt cx="675005" cy="182245"/>
                                    </a:xfrm>
                                  </p:grpSpPr>
                                  <p:sp>
                                    <p:nvSpPr>
                                      <p:cNvPr id="177" name="Back Button"/>
                                      <p:cNvSpPr>
                                        <a:spLocks noChangeAspect="1" noEditPoints="1"/>
                                      </p:cNvSpPr>
                                      <p:nvPr>
                                        <p:custDataLst>
                                          <p:tags r:id="rId38"/>
                                        </p:custDataLst>
                                      </p:nvPr>
                                    </p:nvSpPr>
                                    <p:spPr bwMode="auto">
                                      <a:xfrm>
                                        <a:off x="2112645" y="1998980"/>
                                        <a:ext cx="160655" cy="127000"/>
                                      </a:xfrm>
                                      <a:custGeom>
                                        <a:avLst/>
                                        <a:gdLst>
                                          <a:gd name="T0" fmla="*/ 159 w 423"/>
                                          <a:gd name="T1" fmla="*/ 332 h 332"/>
                                          <a:gd name="T2" fmla="*/ 0 w 423"/>
                                          <a:gd name="T3" fmla="*/ 166 h 332"/>
                                          <a:gd name="T4" fmla="*/ 159 w 423"/>
                                          <a:gd name="T5" fmla="*/ 0 h 332"/>
                                          <a:gd name="T6" fmla="*/ 15 w 423"/>
                                          <a:gd name="T7" fmla="*/ 166 h 332"/>
                                          <a:gd name="T8" fmla="*/ 423 w 423"/>
                                          <a:gd name="T9" fmla="*/ 166 h 332"/>
                                        </a:gdLst>
                                        <a:ahLst/>
                                        <a:cxnLst>
                                          <a:cxn ang="0">
                                            <a:pos x="T0" y="T1"/>
                                          </a:cxn>
                                          <a:cxn ang="0">
                                            <a:pos x="T2" y="T3"/>
                                          </a:cxn>
                                          <a:cxn ang="0">
                                            <a:pos x="T4" y="T5"/>
                                          </a:cxn>
                                          <a:cxn ang="0">
                                            <a:pos x="T6" y="T7"/>
                                          </a:cxn>
                                          <a:cxn ang="0">
                                            <a:pos x="T8" y="T9"/>
                                          </a:cxn>
                                        </a:cxnLst>
                                        <a:rect l="0" t="0" r="r" b="b"/>
                                        <a:pathLst>
                                          <a:path w="423" h="332">
                                            <a:moveTo>
                                              <a:pt x="159" y="332"/>
                                            </a:moveTo>
                                            <a:lnTo>
                                              <a:pt x="0" y="166"/>
                                            </a:lnTo>
                                            <a:lnTo>
                                              <a:pt x="159" y="0"/>
                                            </a:lnTo>
                                            <a:moveTo>
                                              <a:pt x="15" y="166"/>
                                            </a:moveTo>
                                            <a:lnTo>
                                              <a:pt x="423" y="166"/>
                                            </a:lnTo>
                                          </a:path>
                                        </a:pathLst>
                                      </a:custGeom>
                                      <a:noFill/>
                                      <a:ln w="6350" cap="sq">
                                        <a:solidFill>
                                          <a:srgbClr val="808080"/>
                                        </a:solidFill>
                                        <a:prstDash val="solid"/>
                                        <a:miter lim="800000"/>
                                        <a:headEnd/>
                                        <a:tailEnd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FFFFFF"/>
                                            </a:solidFill>
                                          </a14:hiddenFill>
                                        </a:ext>
                                      </a:extLst>
                                    </p:spPr>
                                    <p:txBody>
                                      <a:bodyPr vert="horz" wrap="square" lIns="68580" tIns="34290" rIns="68580" bIns="34290" numCol="1" anchor="t" anchorCtr="0" compatLnSpc="1">
                                        <a:prstTxWarp prst="textNoShape">
                                          <a:avLst/>
                                        </a:prstTxWarp>
                                      </a:bodyPr>
                                      <a:lstStyle>
                                        <a:defPPr>
                                          <a:defRPr lang="en-US"/>
                                        </a:defPPr>
                                        <a:lvl1pPr marL="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1pPr>
                                        <a:lvl2pPr marL="4572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2pPr>
                                        <a:lvl3pPr marL="9144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3pPr>
                                        <a:lvl4pPr marL="13716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4pPr>
                                        <a:lvl5pPr marL="18288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5pPr>
                                        <a:lvl6pPr marL="22860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6pPr>
                                        <a:lvl7pPr marL="27432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7pPr>
                                        <a:lvl8pPr marL="32004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8pPr>
                                        <a:lvl9pPr marL="36576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9pPr>
                                      </a:lstStyle>
                                      <a:p>
                                        <a:endParaRPr lang="en-US" sz="1350">
                                          <a:solidFill>
                                            <a:srgbClr val="5F5F5F"/>
                                          </a:solidFill>
                                          <a:latin typeface="Segoe UI" panose="020B0502040204020203" pitchFamily="34" charset="0"/>
                                          <a:cs typeface="Segoe UI" panose="020B0502040204020203" pitchFamily="34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78" name="Forward Button"/>
                                      <p:cNvSpPr>
                                        <a:spLocks noChangeAspect="1" noEditPoints="1"/>
                                      </p:cNvSpPr>
                                      <p:nvPr>
                                        <p:custDataLst>
                                          <p:tags r:id="rId39"/>
                                        </p:custDataLst>
                                      </p:nvPr>
                                    </p:nvSpPr>
                                    <p:spPr bwMode="auto">
                                      <a:xfrm>
                                        <a:off x="2366645" y="1998980"/>
                                        <a:ext cx="160655" cy="127000"/>
                                      </a:xfrm>
                                      <a:custGeom>
                                        <a:avLst/>
                                        <a:gdLst>
                                          <a:gd name="T0" fmla="*/ 265 w 423"/>
                                          <a:gd name="T1" fmla="*/ 0 h 332"/>
                                          <a:gd name="T2" fmla="*/ 423 w 423"/>
                                          <a:gd name="T3" fmla="*/ 166 h 332"/>
                                          <a:gd name="T4" fmla="*/ 265 w 423"/>
                                          <a:gd name="T5" fmla="*/ 332 h 332"/>
                                          <a:gd name="T6" fmla="*/ 408 w 423"/>
                                          <a:gd name="T7" fmla="*/ 166 h 332"/>
                                          <a:gd name="T8" fmla="*/ 0 w 423"/>
                                          <a:gd name="T9" fmla="*/ 166 h 332"/>
                                        </a:gdLst>
                                        <a:ahLst/>
                                        <a:cxnLst>
                                          <a:cxn ang="0">
                                            <a:pos x="T0" y="T1"/>
                                          </a:cxn>
                                          <a:cxn ang="0">
                                            <a:pos x="T2" y="T3"/>
                                          </a:cxn>
                                          <a:cxn ang="0">
                                            <a:pos x="T4" y="T5"/>
                                          </a:cxn>
                                          <a:cxn ang="0">
                                            <a:pos x="T6" y="T7"/>
                                          </a:cxn>
                                          <a:cxn ang="0">
                                            <a:pos x="T8" y="T9"/>
                                          </a:cxn>
                                        </a:cxnLst>
                                        <a:rect l="0" t="0" r="r" b="b"/>
                                        <a:pathLst>
                                          <a:path w="423" h="332">
                                            <a:moveTo>
                                              <a:pt x="265" y="0"/>
                                            </a:moveTo>
                                            <a:lnTo>
                                              <a:pt x="423" y="166"/>
                                            </a:lnTo>
                                            <a:lnTo>
                                              <a:pt x="265" y="332"/>
                                            </a:lnTo>
                                            <a:moveTo>
                                              <a:pt x="408" y="166"/>
                                            </a:moveTo>
                                            <a:lnTo>
                                              <a:pt x="0" y="166"/>
                                            </a:lnTo>
                                          </a:path>
                                        </a:pathLst>
                                      </a:custGeom>
                                      <a:noFill/>
                                      <a:ln w="6350" cap="sq">
                                        <a:solidFill>
                                          <a:srgbClr val="808080"/>
                                        </a:solidFill>
                                        <a:prstDash val="solid"/>
                                        <a:miter lim="800000"/>
                                        <a:headEnd/>
                                        <a:tailEnd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FFFFFF"/>
                                            </a:solidFill>
                                          </a14:hiddenFill>
                                        </a:ext>
                                      </a:extLst>
                                    </p:spPr>
                                    <p:txBody>
                                      <a:bodyPr vert="horz" wrap="square" lIns="68580" tIns="34290" rIns="68580" bIns="34290" numCol="1" anchor="t" anchorCtr="0" compatLnSpc="1">
                                        <a:prstTxWarp prst="textNoShape">
                                          <a:avLst/>
                                        </a:prstTxWarp>
                                      </a:bodyPr>
                                      <a:lstStyle>
                                        <a:defPPr>
                                          <a:defRPr lang="en-US"/>
                                        </a:defPPr>
                                        <a:lvl1pPr marL="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1pPr>
                                        <a:lvl2pPr marL="4572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2pPr>
                                        <a:lvl3pPr marL="9144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3pPr>
                                        <a:lvl4pPr marL="13716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4pPr>
                                        <a:lvl5pPr marL="18288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5pPr>
                                        <a:lvl6pPr marL="22860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6pPr>
                                        <a:lvl7pPr marL="27432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7pPr>
                                        <a:lvl8pPr marL="32004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8pPr>
                                        <a:lvl9pPr marL="36576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9pPr>
                                      </a:lstStyle>
                                      <a:p>
                                        <a:endParaRPr lang="en-US" sz="1350">
                                          <a:solidFill>
                                            <a:srgbClr val="5F5F5F"/>
                                          </a:solidFill>
                                          <a:latin typeface="Segoe UI" panose="020B0502040204020203" pitchFamily="34" charset="0"/>
                                          <a:cs typeface="Segoe UI" panose="020B0502040204020203" pitchFamily="34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79" name="Reload Button"/>
                                      <p:cNvSpPr>
                                        <a:spLocks noChangeAspect="1" noEditPoints="1"/>
                                      </p:cNvSpPr>
                                      <p:nvPr>
                                        <p:custDataLst>
                                          <p:tags r:id="rId40"/>
                                        </p:custDataLst>
                                      </p:nvPr>
                                    </p:nvSpPr>
                                    <p:spPr bwMode="auto">
                                      <a:xfrm>
                                        <a:off x="2620645" y="1971675"/>
                                        <a:ext cx="167005" cy="182245"/>
                                      </a:xfrm>
                                      <a:custGeom>
                                        <a:avLst/>
                                        <a:gdLst>
                                          <a:gd name="T0" fmla="*/ 441 w 441"/>
                                          <a:gd name="T1" fmla="*/ 7 h 474"/>
                                          <a:gd name="T2" fmla="*/ 441 w 441"/>
                                          <a:gd name="T3" fmla="*/ 144 h 474"/>
                                          <a:gd name="T4" fmla="*/ 296 w 441"/>
                                          <a:gd name="T5" fmla="*/ 144 h 474"/>
                                          <a:gd name="T6" fmla="*/ 438 w 441"/>
                                          <a:gd name="T7" fmla="*/ 309 h 474"/>
                                          <a:gd name="T8" fmla="*/ 166 w 441"/>
                                          <a:gd name="T9" fmla="*/ 434 h 474"/>
                                          <a:gd name="T10" fmla="*/ 41 w 441"/>
                                          <a:gd name="T11" fmla="*/ 162 h 474"/>
                                          <a:gd name="T12" fmla="*/ 313 w 441"/>
                                          <a:gd name="T13" fmla="*/ 37 h 474"/>
                                          <a:gd name="T14" fmla="*/ 428 w 441"/>
                                          <a:gd name="T15" fmla="*/ 139 h 474"/>
                                        </a:gdLst>
                                        <a:ahLst/>
                                        <a:cxnLst>
                                          <a:cxn ang="0">
                                            <a:pos x="T0" y="T1"/>
                                          </a:cxn>
                                          <a:cxn ang="0">
                                            <a:pos x="T2" y="T3"/>
                                          </a:cxn>
                                          <a:cxn ang="0">
                                            <a:pos x="T4" y="T5"/>
                                          </a:cxn>
                                          <a:cxn ang="0">
                                            <a:pos x="T6" y="T7"/>
                                          </a:cxn>
                                          <a:cxn ang="0">
                                            <a:pos x="T8" y="T9"/>
                                          </a:cxn>
                                          <a:cxn ang="0">
                                            <a:pos x="T10" y="T11"/>
                                          </a:cxn>
                                          <a:cxn ang="0">
                                            <a:pos x="T12" y="T13"/>
                                          </a:cxn>
                                          <a:cxn ang="0">
                                            <a:pos x="T14" y="T15"/>
                                          </a:cxn>
                                        </a:cxnLst>
                                        <a:rect l="0" t="0" r="r" b="b"/>
                                        <a:pathLst>
                                          <a:path w="441" h="474">
                                            <a:moveTo>
                                              <a:pt x="441" y="7"/>
                                            </a:moveTo>
                                            <a:lnTo>
                                              <a:pt x="441" y="144"/>
                                            </a:lnTo>
                                            <a:lnTo>
                                              <a:pt x="296" y="144"/>
                                            </a:lnTo>
                                            <a:moveTo>
                                              <a:pt x="438" y="309"/>
                                            </a:moveTo>
                                            <a:cubicBezTo>
                                              <a:pt x="397" y="418"/>
                                              <a:pt x="276" y="474"/>
                                              <a:pt x="166" y="434"/>
                                            </a:cubicBezTo>
                                            <a:cubicBezTo>
                                              <a:pt x="56" y="393"/>
                                              <a:pt x="0" y="271"/>
                                              <a:pt x="41" y="162"/>
                                            </a:cubicBezTo>
                                            <a:cubicBezTo>
                                              <a:pt x="82" y="52"/>
                                              <a:pt x="202" y="0"/>
                                              <a:pt x="313" y="37"/>
                                            </a:cubicBezTo>
                                            <a:cubicBezTo>
                                              <a:pt x="357" y="51"/>
                                              <a:pt x="398" y="91"/>
                                              <a:pt x="428" y="139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6350" cap="flat">
                                        <a:solidFill>
                                          <a:srgbClr val="808080"/>
                                        </a:solidFill>
                                        <a:prstDash val="solid"/>
                                        <a:miter lim="800000"/>
                                        <a:headEnd/>
                                        <a:tailEnd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FFFFFF"/>
                                            </a:solidFill>
                                          </a14:hiddenFill>
                                        </a:ext>
                                      </a:extLst>
                                    </p:spPr>
                                    <p:txBody>
                                      <a:bodyPr vert="horz" wrap="square" lIns="68580" tIns="34290" rIns="68580" bIns="34290" numCol="1" anchor="t" anchorCtr="0" compatLnSpc="1">
                                        <a:prstTxWarp prst="textNoShape">
                                          <a:avLst/>
                                        </a:prstTxWarp>
                                      </a:bodyPr>
                                      <a:lstStyle>
                                        <a:defPPr>
                                          <a:defRPr lang="en-US"/>
                                        </a:defPPr>
                                        <a:lvl1pPr marL="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1pPr>
                                        <a:lvl2pPr marL="4572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2pPr>
                                        <a:lvl3pPr marL="9144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3pPr>
                                        <a:lvl4pPr marL="13716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4pPr>
                                        <a:lvl5pPr marL="18288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5pPr>
                                        <a:lvl6pPr marL="22860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6pPr>
                                        <a:lvl7pPr marL="27432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7pPr>
                                        <a:lvl8pPr marL="32004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8pPr>
                                        <a:lvl9pPr marL="36576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9pPr>
                                      </a:lstStyle>
                                      <a:p>
                                        <a:endParaRPr lang="en-US" sz="1350">
                                          <a:solidFill>
                                            <a:srgbClr val="5F5F5F"/>
                                          </a:solidFill>
                                          <a:latin typeface="Segoe UI" panose="020B0502040204020203" pitchFamily="34" charset="0"/>
                                          <a:cs typeface="Segoe UI" panose="020B0502040204020203" pitchFamily="34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cxnSp>
                                <p:nvCxnSpPr>
                                  <p:cNvPr id="169" name="직선 연결선 168"/>
                                  <p:cNvCxnSpPr/>
                                  <p:nvPr/>
                                </p:nvCxnSpPr>
                                <p:spPr>
                                  <a:xfrm flipH="1">
                                    <a:off x="3117215" y="2533650"/>
                                    <a:ext cx="8890" cy="2710815"/>
                                  </a:xfrm>
                                  <a:prstGeom prst="line">
                                    <a:avLst/>
                                  </a:prstGeom>
                                  <a:ln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166" name="직선 연결선 165"/>
                                <p:cNvCxnSpPr/>
                                <p:nvPr/>
                              </p:nvCxnSpPr>
                              <p:spPr>
                                <a:xfrm flipH="1">
                                  <a:off x="6338570" y="2533650"/>
                                  <a:ext cx="1905" cy="2710815"/>
                                </a:xfrm>
                                <a:prstGeom prst="line">
                                  <a:avLst/>
                                </a:prstGeom>
                                <a:ln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67" name="직선 연결선 166"/>
                                <p:cNvCxnSpPr/>
                                <p:nvPr/>
                              </p:nvCxnSpPr>
                              <p:spPr>
                                <a:xfrm>
                                  <a:off x="1979930" y="2533650"/>
                                  <a:ext cx="5452110" cy="0"/>
                                </a:xfrm>
                                <a:prstGeom prst="line">
                                  <a:avLst/>
                                </a:prstGeom>
                                <a:ln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pic>
                            <p:nvPicPr>
                              <p:cNvPr id="161" name="그림 160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4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059170" y="2326005"/>
                                <a:ext cx="178435" cy="16319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62" name="그림 161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4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388735" y="2306320"/>
                                <a:ext cx="200660" cy="20066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63" name="그림 162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4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755130" y="2299970"/>
                                <a:ext cx="232410" cy="19558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64" name="그림 163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4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7160260" y="2284730"/>
                                <a:ext cx="219710" cy="21145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sp>
                          <p:nvSpPr>
                            <p:cNvPr id="159" name="TextBox 158"/>
                            <p:cNvSpPr txBox="1"/>
                            <p:nvPr/>
                          </p:nvSpPr>
                          <p:spPr>
                            <a:xfrm>
                              <a:off x="4403725" y="2289175"/>
                              <a:ext cx="778510" cy="23114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ko-KR" altLang="en-US" sz="900" dirty="0"/>
                                <a:t>운영체제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53" name="TextBox 152"/>
                          <p:cNvSpPr txBox="1"/>
                          <p:nvPr/>
                        </p:nvSpPr>
                        <p:spPr>
                          <a:xfrm>
                            <a:off x="2003425" y="2575560"/>
                            <a:ext cx="1111885" cy="23114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ko-KR" altLang="en-US" sz="900" dirty="0"/>
                              <a:t>내 작업목록</a:t>
                            </a:r>
                          </a:p>
                        </p:txBody>
                      </p:sp>
                      <p:sp>
                        <p:nvSpPr>
                          <p:cNvPr id="154" name="TextBox 153"/>
                          <p:cNvSpPr txBox="1"/>
                          <p:nvPr/>
                        </p:nvSpPr>
                        <p:spPr>
                          <a:xfrm>
                            <a:off x="2003425" y="2790825"/>
                            <a:ext cx="1106170" cy="36957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ko-KR" altLang="en-US" sz="900" dirty="0"/>
                              <a:t>진행중인 작업목록</a:t>
                            </a:r>
                          </a:p>
                        </p:txBody>
                      </p:sp>
                      <p:sp>
                        <p:nvSpPr>
                          <p:cNvPr id="155" name="TextBox 154"/>
                          <p:cNvSpPr txBox="1"/>
                          <p:nvPr/>
                        </p:nvSpPr>
                        <p:spPr>
                          <a:xfrm>
                            <a:off x="2003425" y="3024505"/>
                            <a:ext cx="1106170" cy="23114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ko-KR" altLang="en-US" sz="900" dirty="0"/>
                              <a:t>내가 팀장인 작업</a:t>
                            </a:r>
                          </a:p>
                        </p:txBody>
                      </p:sp>
                      <p:sp>
                        <p:nvSpPr>
                          <p:cNvPr id="156" name="TextBox 155"/>
                          <p:cNvSpPr txBox="1"/>
                          <p:nvPr/>
                        </p:nvSpPr>
                        <p:spPr>
                          <a:xfrm>
                            <a:off x="2650490" y="3298825"/>
                            <a:ext cx="803275" cy="16129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ko-KR" altLang="en-US" sz="450" dirty="0">
                                <a:solidFill>
                                  <a:schemeClr val="accent5"/>
                                </a:solidFill>
                              </a:rPr>
                              <a:t>사람 초대하기</a:t>
                            </a:r>
                          </a:p>
                        </p:txBody>
                      </p:sp>
                      <p:sp>
                        <p:nvSpPr>
                          <p:cNvPr id="157" name="타원 156"/>
                          <p:cNvSpPr/>
                          <p:nvPr/>
                        </p:nvSpPr>
                        <p:spPr>
                          <a:xfrm>
                            <a:off x="2015490" y="3273425"/>
                            <a:ext cx="196215" cy="18796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4">
                              <a:shade val="50000"/>
                            </a:schemeClr>
                          </a:lnRef>
                          <a:fillRef idx="1">
                            <a:schemeClr val="accent4"/>
                          </a:fillRef>
                          <a:effectRef idx="0">
                            <a:schemeClr val="accent4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ko-KR" altLang="en-US" sz="825" dirty="0"/>
                              <a:t>나</a:t>
                            </a:r>
                          </a:p>
                        </p:txBody>
                      </p:sp>
                    </p:grpSp>
                    <p:sp>
                      <p:nvSpPr>
                        <p:cNvPr id="151" name="TextBox 150"/>
                        <p:cNvSpPr txBox="1"/>
                        <p:nvPr/>
                      </p:nvSpPr>
                      <p:spPr>
                        <a:xfrm>
                          <a:off x="2003425" y="3509010"/>
                          <a:ext cx="1106170" cy="36957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900" dirty="0"/>
                            <a:t>팀 캘린더</a:t>
                          </a:r>
                        </a:p>
                        <a:p>
                          <a:endParaRPr lang="ko-KR" altLang="en-US" sz="900" dirty="0"/>
                        </a:p>
                      </p:txBody>
                    </p:sp>
                  </p:grpSp>
                  <p:grpSp>
                    <p:nvGrpSpPr>
                      <p:cNvPr id="147" name="그룹 146"/>
                      <p:cNvGrpSpPr/>
                      <p:nvPr/>
                    </p:nvGrpSpPr>
                    <p:grpSpPr>
                      <a:xfrm>
                        <a:off x="4242435" y="2576830"/>
                        <a:ext cx="1416050" cy="310515"/>
                        <a:chOff x="4242435" y="2576830"/>
                        <a:chExt cx="1416050" cy="310515"/>
                      </a:xfrm>
                    </p:grpSpPr>
                    <p:pic>
                      <p:nvPicPr>
                        <p:cNvPr id="148" name="그림 14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 flipH="1">
                          <a:off x="4242435" y="2576830"/>
                          <a:ext cx="325755" cy="310515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149" name="TextBox 148"/>
                        <p:cNvSpPr txBox="1"/>
                        <p:nvPr/>
                      </p:nvSpPr>
                      <p:spPr>
                        <a:xfrm>
                          <a:off x="4547235" y="2632710"/>
                          <a:ext cx="1111885" cy="23114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900" dirty="0"/>
                            <a:t>할 일 등록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143" name="그룹 142"/>
                    <p:cNvGrpSpPr/>
                    <p:nvPr/>
                  </p:nvGrpSpPr>
                  <p:grpSpPr>
                    <a:xfrm>
                      <a:off x="2258060" y="3266440"/>
                      <a:ext cx="438785" cy="190500"/>
                      <a:chOff x="2258060" y="3266440"/>
                      <a:chExt cx="438785" cy="190500"/>
                    </a:xfrm>
                  </p:grpSpPr>
                  <p:sp>
                    <p:nvSpPr>
                      <p:cNvPr id="144" name="타원 143"/>
                      <p:cNvSpPr/>
                      <p:nvPr/>
                    </p:nvSpPr>
                    <p:spPr>
                      <a:xfrm>
                        <a:off x="2258060" y="3268980"/>
                        <a:ext cx="196215" cy="18796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825" dirty="0"/>
                          <a:t>B</a:t>
                        </a:r>
                        <a:endParaRPr lang="ko-KR" altLang="en-US" sz="825" dirty="0"/>
                      </a:p>
                    </p:txBody>
                  </p:sp>
                  <p:sp>
                    <p:nvSpPr>
                      <p:cNvPr id="145" name="타원 144"/>
                      <p:cNvSpPr/>
                      <p:nvPr/>
                    </p:nvSpPr>
                    <p:spPr>
                      <a:xfrm>
                        <a:off x="2500630" y="3266440"/>
                        <a:ext cx="196215" cy="18796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825" dirty="0"/>
                          <a:t>C</a:t>
                        </a:r>
                        <a:endParaRPr lang="ko-KR" altLang="en-US" sz="825" dirty="0"/>
                      </a:p>
                    </p:txBody>
                  </p:sp>
                </p:grpSp>
              </p:grpSp>
              <p:sp>
                <p:nvSpPr>
                  <p:cNvPr id="139" name="Button"/>
                  <p:cNvSpPr>
                    <a:spLocks/>
                  </p:cNvSpPr>
                  <p:nvPr/>
                </p:nvSpPr>
                <p:spPr bwMode="auto">
                  <a:xfrm>
                    <a:off x="6511290" y="2564765"/>
                    <a:ext cx="722630" cy="205740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675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회의실</a:t>
                    </a:r>
                    <a:endParaRPr lang="en-US" sz="675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0" name="Button"/>
                  <p:cNvSpPr>
                    <a:spLocks/>
                  </p:cNvSpPr>
                  <p:nvPr/>
                </p:nvSpPr>
                <p:spPr bwMode="auto">
                  <a:xfrm>
                    <a:off x="6511290" y="2806065"/>
                    <a:ext cx="722630" cy="205740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675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부가기능</a:t>
                    </a:r>
                    <a:endParaRPr lang="en-US" sz="675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1" name="Button"/>
                  <p:cNvSpPr>
                    <a:spLocks/>
                  </p:cNvSpPr>
                  <p:nvPr/>
                </p:nvSpPr>
                <p:spPr bwMode="auto">
                  <a:xfrm>
                    <a:off x="6569710" y="4972050"/>
                    <a:ext cx="710565" cy="205740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675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프로젝트완료</a:t>
                    </a:r>
                    <a:endParaRPr lang="en-US" sz="675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37" name="사각형: 둥근 모서리 136"/>
                <p:cNvSpPr/>
                <p:nvPr/>
              </p:nvSpPr>
              <p:spPr>
                <a:xfrm>
                  <a:off x="3159125" y="2921000"/>
                  <a:ext cx="3137535" cy="4279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3392170" y="3107690"/>
                <a:ext cx="2875280" cy="231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동기화 프로그램 보고서를 </a:t>
                </a:r>
                <a:r>
                  <a:rPr lang="en-US" altLang="ko-KR" sz="900" dirty="0"/>
                  <a:t>A</a:t>
                </a:r>
                <a:r>
                  <a:rPr lang="ko-KR" altLang="en-US" sz="900" dirty="0"/>
                  <a:t>가 추가했습니다</a:t>
                </a:r>
                <a:r>
                  <a:rPr lang="en-US" altLang="ko-KR" sz="900" dirty="0"/>
                  <a:t>.</a:t>
                </a:r>
                <a:endParaRPr lang="ko-KR" altLang="en-US" sz="900" dirty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394710" y="2948940"/>
                <a:ext cx="2402840" cy="231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2016/06/08~2016/06/15</a:t>
                </a:r>
                <a:endParaRPr lang="ko-KR" altLang="en-US" sz="900" dirty="0"/>
              </a:p>
            </p:txBody>
          </p:sp>
        </p:grpSp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1905" y="3217545"/>
              <a:ext cx="1076960" cy="1415415"/>
            </a:xfrm>
            <a:prstGeom prst="rect">
              <a:avLst/>
            </a:prstGeom>
          </p:spPr>
        </p:pic>
      </p:grp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6851650" y="2809875"/>
            <a:ext cx="374650" cy="583565"/>
          </a:xfrm>
          <a:prstGeom prst="rect">
            <a:avLst/>
          </a:prstGeom>
          <a:ln>
            <a:noFill/>
          </a:ln>
        </p:spPr>
      </p:pic>
      <p:grpSp>
        <p:nvGrpSpPr>
          <p:cNvPr id="66" name="그룹 65"/>
          <p:cNvGrpSpPr/>
          <p:nvPr/>
        </p:nvGrpSpPr>
        <p:grpSpPr>
          <a:xfrm>
            <a:off x="1983105" y="1678940"/>
            <a:ext cx="5452745" cy="3542030"/>
            <a:chOff x="1983105" y="1678940"/>
            <a:chExt cx="5452745" cy="3542030"/>
          </a:xfrm>
        </p:grpSpPr>
        <p:grpSp>
          <p:nvGrpSpPr>
            <p:cNvPr id="67" name="Browser"/>
            <p:cNvGrpSpPr/>
            <p:nvPr>
              <p:custDataLst>
                <p:tags r:id="rId21"/>
              </p:custDataLst>
            </p:nvPr>
          </p:nvGrpSpPr>
          <p:grpSpPr>
            <a:xfrm>
              <a:off x="1983105" y="1678940"/>
              <a:ext cx="5452745" cy="3542030"/>
              <a:chOff x="1983105" y="1678940"/>
              <a:chExt cx="5452745" cy="3542030"/>
            </a:xfrm>
          </p:grpSpPr>
          <p:sp>
            <p:nvSpPr>
              <p:cNvPr id="86" name="Window Body"/>
              <p:cNvSpPr/>
              <p:nvPr>
                <p:custDataLst>
                  <p:tags r:id="rId22"/>
                </p:custDataLst>
              </p:nvPr>
            </p:nvSpPr>
            <p:spPr>
              <a:xfrm>
                <a:off x="1983105" y="2239645"/>
                <a:ext cx="5452745" cy="29813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Title Bar"/>
              <p:cNvSpPr/>
              <p:nvPr>
                <p:custDataLst>
                  <p:tags r:id="rId23"/>
                </p:custDataLst>
              </p:nvPr>
            </p:nvSpPr>
            <p:spPr>
              <a:xfrm>
                <a:off x="1983105" y="1678940"/>
                <a:ext cx="5452745" cy="56261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17145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675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88" name="Menu Button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7185660" y="2001520"/>
                <a:ext cx="156845" cy="118110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Close Button"/>
              <p:cNvSpPr>
                <a:spLocks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7214235" y="1753870"/>
                <a:ext cx="103505" cy="99695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Address Box"/>
              <p:cNvSpPr/>
              <p:nvPr>
                <p:custDataLst>
                  <p:tags r:id="rId26"/>
                </p:custDataLst>
              </p:nvPr>
            </p:nvSpPr>
            <p:spPr>
              <a:xfrm>
                <a:off x="2934335" y="1936115"/>
                <a:ext cx="4157980" cy="248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78308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675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</a:p>
            </p:txBody>
          </p:sp>
          <p:sp>
            <p:nvSpPr>
              <p:cNvPr id="91" name="Document Icon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3014345" y="1990725"/>
                <a:ext cx="98425" cy="13970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92" name="Navigation Buttons"/>
              <p:cNvGrpSpPr/>
              <p:nvPr/>
            </p:nvGrpSpPr>
            <p:grpSpPr>
              <a:xfrm>
                <a:off x="2115820" y="1969770"/>
                <a:ext cx="675640" cy="181610"/>
                <a:chOff x="2115820" y="1969770"/>
                <a:chExt cx="675640" cy="181610"/>
              </a:xfrm>
            </p:grpSpPr>
            <p:sp>
              <p:nvSpPr>
                <p:cNvPr id="93" name="Back Button"/>
                <p:cNvSpPr>
                  <a:spLocks noChangeAspect="1" noEditPoints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2115820" y="1997075"/>
                  <a:ext cx="160655" cy="126365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35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Forward Button"/>
                <p:cNvSpPr>
                  <a:spLocks noChangeAspect="1" noEditPoints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2369820" y="1997075"/>
                  <a:ext cx="160655" cy="126365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35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Reload Button"/>
                <p:cNvSpPr>
                  <a:spLocks noChangeAspect="1" noEditPoints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2623820" y="1969770"/>
                  <a:ext cx="167005" cy="18161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35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68" name="그룹 67"/>
            <p:cNvGrpSpPr/>
            <p:nvPr/>
          </p:nvGrpSpPr>
          <p:grpSpPr>
            <a:xfrm>
              <a:off x="2757805" y="2423795"/>
              <a:ext cx="3903980" cy="2336800"/>
              <a:chOff x="2757805" y="2423795"/>
              <a:chExt cx="3903980" cy="2336800"/>
            </a:xfrm>
          </p:grpSpPr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092575" y="2423795"/>
                <a:ext cx="875030" cy="1818005"/>
              </a:xfrm>
              <a:prstGeom prst="rect">
                <a:avLst/>
              </a:prstGeom>
            </p:spPr>
          </p:pic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34005" y="2423795"/>
                <a:ext cx="800735" cy="1906905"/>
              </a:xfrm>
              <a:prstGeom prst="rect">
                <a:avLst/>
              </a:prstGeom>
            </p:spPr>
          </p:pic>
          <p:pic>
            <p:nvPicPr>
              <p:cNvPr id="72" name="그림 71"/>
              <p:cNvPicPr>
                <a:picLocks noChangeAspect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478145" y="2444115"/>
                <a:ext cx="864235" cy="1797685"/>
              </a:xfrm>
              <a:prstGeom prst="rect">
                <a:avLst/>
              </a:prstGeom>
            </p:spPr>
          </p:pic>
          <p:grpSp>
            <p:nvGrpSpPr>
              <p:cNvPr id="73" name="그룹 72"/>
              <p:cNvGrpSpPr/>
              <p:nvPr/>
            </p:nvGrpSpPr>
            <p:grpSpPr>
              <a:xfrm>
                <a:off x="4044315" y="4286250"/>
                <a:ext cx="1263650" cy="457835"/>
                <a:chOff x="4044315" y="4286250"/>
                <a:chExt cx="1263650" cy="457835"/>
              </a:xfrm>
            </p:grpSpPr>
            <p:pic>
              <p:nvPicPr>
                <p:cNvPr id="84" name="그림 83"/>
                <p:cNvPicPr>
                  <a:picLocks noChangeAspect="1"/>
                </p:cNvPicPr>
                <p:nvPr/>
              </p:nvPicPr>
              <p:blipFill rotWithShape="1">
                <a:blip r:embed="rId5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4044315" y="4286250"/>
                  <a:ext cx="455930" cy="457835"/>
                </a:xfrm>
                <a:prstGeom prst="rect">
                  <a:avLst/>
                </a:prstGeom>
                <a:noFill/>
              </p:spPr>
            </p:pic>
            <p:sp>
              <p:nvSpPr>
                <p:cNvPr id="85" name="TextBox 84"/>
                <p:cNvSpPr txBox="1"/>
                <p:nvPr/>
              </p:nvSpPr>
              <p:spPr>
                <a:xfrm>
                  <a:off x="4452620" y="4375150"/>
                  <a:ext cx="855345" cy="254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50" dirty="0"/>
                    <a:t>팀원</a:t>
                  </a:r>
                  <a:r>
                    <a:rPr lang="en-US" altLang="ko-KR" sz="1050" dirty="0"/>
                    <a:t>B</a:t>
                  </a:r>
                  <a:endParaRPr lang="ko-KR" altLang="en-US" sz="1050" dirty="0"/>
                </a:p>
              </p:txBody>
            </p:sp>
          </p:grpSp>
          <p:grpSp>
            <p:nvGrpSpPr>
              <p:cNvPr id="74" name="그룹 73"/>
              <p:cNvGrpSpPr/>
              <p:nvPr/>
            </p:nvGrpSpPr>
            <p:grpSpPr>
              <a:xfrm>
                <a:off x="5388610" y="4281170"/>
                <a:ext cx="1272540" cy="457835"/>
                <a:chOff x="5388610" y="4281170"/>
                <a:chExt cx="1272540" cy="457835"/>
              </a:xfrm>
            </p:grpSpPr>
            <p:pic>
              <p:nvPicPr>
                <p:cNvPr id="82" name="그림 81"/>
                <p:cNvPicPr>
                  <a:picLocks noChangeAspect="1"/>
                </p:cNvPicPr>
                <p:nvPr/>
              </p:nvPicPr>
              <p:blipFill rotWithShape="1">
                <a:blip r:embed="rId5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388610" y="4281170"/>
                  <a:ext cx="455930" cy="457835"/>
                </a:xfrm>
                <a:prstGeom prst="rect">
                  <a:avLst/>
                </a:prstGeom>
                <a:noFill/>
              </p:spPr>
            </p:pic>
            <p:sp>
              <p:nvSpPr>
                <p:cNvPr id="83" name="TextBox 82"/>
                <p:cNvSpPr txBox="1"/>
                <p:nvPr/>
              </p:nvSpPr>
              <p:spPr>
                <a:xfrm>
                  <a:off x="5806440" y="4373880"/>
                  <a:ext cx="855345" cy="254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50" dirty="0"/>
                    <a:t>팀원</a:t>
                  </a:r>
                  <a:r>
                    <a:rPr lang="en-US" altLang="ko-KR" sz="1050" dirty="0"/>
                    <a:t>C</a:t>
                  </a:r>
                  <a:endParaRPr lang="ko-KR" altLang="en-US" sz="1050" dirty="0"/>
                </a:p>
              </p:txBody>
            </p:sp>
          </p:grpSp>
          <p:grpSp>
            <p:nvGrpSpPr>
              <p:cNvPr id="75" name="그룹 74"/>
              <p:cNvGrpSpPr/>
              <p:nvPr/>
            </p:nvGrpSpPr>
            <p:grpSpPr>
              <a:xfrm>
                <a:off x="2757805" y="4286250"/>
                <a:ext cx="1261745" cy="473710"/>
                <a:chOff x="2757805" y="4286250"/>
                <a:chExt cx="1261745" cy="473710"/>
              </a:xfrm>
            </p:grpSpPr>
            <p:grpSp>
              <p:nvGrpSpPr>
                <p:cNvPr id="76" name="그룹 75"/>
                <p:cNvGrpSpPr/>
                <p:nvPr/>
              </p:nvGrpSpPr>
              <p:grpSpPr>
                <a:xfrm>
                  <a:off x="2762250" y="4286250"/>
                  <a:ext cx="1257300" cy="457835"/>
                  <a:chOff x="2762250" y="4286250"/>
                  <a:chExt cx="1257300" cy="457835"/>
                </a:xfrm>
              </p:grpSpPr>
              <p:pic>
                <p:nvPicPr>
                  <p:cNvPr id="80" name="그림 79"/>
                  <p:cNvPicPr>
                    <a:picLocks noChangeAspect="1"/>
                  </p:cNvPicPr>
                  <p:nvPr/>
                </p:nvPicPr>
                <p:blipFill rotWithShape="1">
                  <a:blip r:embed="rId5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>
                  <a:xfrm>
                    <a:off x="2762250" y="4286250"/>
                    <a:ext cx="455930" cy="457835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3164205" y="4343400"/>
                    <a:ext cx="855345" cy="254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050" dirty="0"/>
                      <a:t>팀원</a:t>
                    </a:r>
                    <a:r>
                      <a:rPr lang="en-US" altLang="ko-KR" sz="1050" dirty="0"/>
                      <a:t>A</a:t>
                    </a:r>
                    <a:endParaRPr lang="ko-KR" altLang="en-US" sz="1050" dirty="0"/>
                  </a:p>
                </p:txBody>
              </p:sp>
            </p:grpSp>
            <p:grpSp>
              <p:nvGrpSpPr>
                <p:cNvPr id="77" name="그룹 76"/>
                <p:cNvGrpSpPr/>
                <p:nvPr/>
              </p:nvGrpSpPr>
              <p:grpSpPr>
                <a:xfrm>
                  <a:off x="2757805" y="4288790"/>
                  <a:ext cx="455930" cy="471170"/>
                  <a:chOff x="2757805" y="4288790"/>
                  <a:chExt cx="455930" cy="471170"/>
                </a:xfrm>
              </p:grpSpPr>
              <p:pic>
                <p:nvPicPr>
                  <p:cNvPr id="78" name="그림 77"/>
                  <p:cNvPicPr>
                    <a:picLocks noChangeAspect="1"/>
                  </p:cNvPicPr>
                  <p:nvPr/>
                </p:nvPicPr>
                <p:blipFill rotWithShape="1">
                  <a:blip r:embed="rId5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>
                  <a:xfrm>
                    <a:off x="2757805" y="4288790"/>
                    <a:ext cx="455930" cy="457835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79" name="직사각형 78"/>
                  <p:cNvSpPr/>
                  <p:nvPr/>
                </p:nvSpPr>
                <p:spPr>
                  <a:xfrm>
                    <a:off x="2878455" y="4529455"/>
                    <a:ext cx="241300" cy="23114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ko-KR" sz="900" dirty="0">
                        <a:solidFill>
                          <a:schemeClr val="bg1"/>
                        </a:solidFill>
                      </a:rPr>
                      <a:t>M</a:t>
                    </a:r>
                    <a:endParaRPr lang="ko-KR" altLang="en-US" sz="9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69" name="Button"/>
            <p:cNvSpPr>
              <a:spLocks/>
            </p:cNvSpPr>
            <p:nvPr/>
          </p:nvSpPr>
          <p:spPr bwMode="auto">
            <a:xfrm>
              <a:off x="5806440" y="4816475"/>
              <a:ext cx="1285875" cy="24193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오프라인 시간 검색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29" name="그림 128"/>
          <p:cNvPicPr>
            <a:picLocks noChangeAspect="1"/>
          </p:cNvPicPr>
          <p:nvPr/>
        </p:nvPicPr>
        <p:blipFill rotWithShape="1"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6714490" y="4788535"/>
            <a:ext cx="374650" cy="583565"/>
          </a:xfrm>
          <a:prstGeom prst="rect">
            <a:avLst/>
          </a:prstGeom>
          <a:ln>
            <a:noFill/>
          </a:ln>
        </p:spPr>
      </p:pic>
      <p:grpSp>
        <p:nvGrpSpPr>
          <p:cNvPr id="97" name="그룹 96"/>
          <p:cNvGrpSpPr/>
          <p:nvPr/>
        </p:nvGrpSpPr>
        <p:grpSpPr>
          <a:xfrm>
            <a:off x="1983105" y="1677035"/>
            <a:ext cx="5471795" cy="3551555"/>
            <a:chOff x="1983105" y="1677035"/>
            <a:chExt cx="5471795" cy="3551555"/>
          </a:xfrm>
        </p:grpSpPr>
        <p:grpSp>
          <p:nvGrpSpPr>
            <p:cNvPr id="98" name="그룹 97"/>
            <p:cNvGrpSpPr/>
            <p:nvPr/>
          </p:nvGrpSpPr>
          <p:grpSpPr>
            <a:xfrm>
              <a:off x="1983105" y="1677035"/>
              <a:ext cx="5471795" cy="3551555"/>
              <a:chOff x="1983105" y="1677035"/>
              <a:chExt cx="5471795" cy="3551555"/>
            </a:xfrm>
          </p:grpSpPr>
          <p:grpSp>
            <p:nvGrpSpPr>
              <p:cNvPr id="100" name="Browser"/>
              <p:cNvGrpSpPr/>
              <p:nvPr>
                <p:custDataLst>
                  <p:tags r:id="rId11"/>
                </p:custDataLst>
              </p:nvPr>
            </p:nvGrpSpPr>
            <p:grpSpPr>
              <a:xfrm>
                <a:off x="1983105" y="1677035"/>
                <a:ext cx="5471795" cy="3551555"/>
                <a:chOff x="1983105" y="1677035"/>
                <a:chExt cx="5471795" cy="3551555"/>
              </a:xfrm>
            </p:grpSpPr>
            <p:sp>
              <p:nvSpPr>
                <p:cNvPr id="102" name="Window Body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1983105" y="2239010"/>
                  <a:ext cx="5471795" cy="298958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75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" name="Title Bar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983105" y="1677035"/>
                  <a:ext cx="5471795" cy="564515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17145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675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Browser</a:t>
                  </a:r>
                </a:p>
              </p:txBody>
            </p:sp>
            <p:sp>
              <p:nvSpPr>
                <p:cNvPr id="104" name="Menu Button"/>
                <p:cNvSpPr>
                  <a:spLocks noChangeAspect="1" noEditPoint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7203440" y="2000250"/>
                  <a:ext cx="157480" cy="118745"/>
                </a:xfrm>
                <a:custGeom>
                  <a:avLst/>
                  <a:gdLst>
                    <a:gd name="T0" fmla="*/ 0 w 415"/>
                    <a:gd name="T1" fmla="*/ 309 h 309"/>
                    <a:gd name="T2" fmla="*/ 415 w 415"/>
                    <a:gd name="T3" fmla="*/ 309 h 309"/>
                    <a:gd name="T4" fmla="*/ 0 w 415"/>
                    <a:gd name="T5" fmla="*/ 155 h 309"/>
                    <a:gd name="T6" fmla="*/ 415 w 415"/>
                    <a:gd name="T7" fmla="*/ 155 h 309"/>
                    <a:gd name="T8" fmla="*/ 0 w 415"/>
                    <a:gd name="T9" fmla="*/ 0 h 309"/>
                    <a:gd name="T10" fmla="*/ 415 w 415"/>
                    <a:gd name="T11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5" h="309">
                      <a:moveTo>
                        <a:pt x="0" y="309"/>
                      </a:moveTo>
                      <a:lnTo>
                        <a:pt x="415" y="309"/>
                      </a:lnTo>
                      <a:moveTo>
                        <a:pt x="0" y="155"/>
                      </a:moveTo>
                      <a:lnTo>
                        <a:pt x="415" y="155"/>
                      </a:lnTo>
                      <a:moveTo>
                        <a:pt x="0" y="0"/>
                      </a:moveTo>
                      <a:lnTo>
                        <a:pt x="415" y="0"/>
                      </a:ln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35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" name="Close Button"/>
                <p:cNvSpPr>
                  <a:spLocks noEditPoint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7232015" y="1751965"/>
                  <a:ext cx="104140" cy="100330"/>
                </a:xfrm>
                <a:custGeom>
                  <a:avLst/>
                  <a:gdLst>
                    <a:gd name="T0" fmla="*/ 254 w 254"/>
                    <a:gd name="T1" fmla="*/ 0 h 254"/>
                    <a:gd name="T2" fmla="*/ 0 w 254"/>
                    <a:gd name="T3" fmla="*/ 254 h 254"/>
                    <a:gd name="T4" fmla="*/ 0 w 254"/>
                    <a:gd name="T5" fmla="*/ 0 h 254"/>
                    <a:gd name="T6" fmla="*/ 254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254" y="0"/>
                      </a:moveTo>
                      <a:lnTo>
                        <a:pt x="0" y="254"/>
                      </a:lnTo>
                      <a:moveTo>
                        <a:pt x="0" y="0"/>
                      </a:moveTo>
                      <a:lnTo>
                        <a:pt x="254" y="254"/>
                      </a:lnTo>
                    </a:path>
                  </a:pathLst>
                </a:custGeom>
                <a:noFill/>
                <a:ln w="9525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35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6" name="Address Box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2936875" y="1934210"/>
                  <a:ext cx="4172585" cy="249555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78308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675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www.example.com</a:t>
                  </a:r>
                </a:p>
              </p:txBody>
            </p:sp>
            <p:sp>
              <p:nvSpPr>
                <p:cNvPr id="107" name="Document Icon"/>
                <p:cNvSpPr>
                  <a:spLocks noChangeAspect="1" noEditPoints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3017520" y="1989455"/>
                  <a:ext cx="99060" cy="140335"/>
                </a:xfrm>
                <a:custGeom>
                  <a:avLst/>
                  <a:gdLst>
                    <a:gd name="T0" fmla="*/ 153 w 260"/>
                    <a:gd name="T1" fmla="*/ 7 h 367"/>
                    <a:gd name="T2" fmla="*/ 153 w 260"/>
                    <a:gd name="T3" fmla="*/ 108 h 367"/>
                    <a:gd name="T4" fmla="*/ 253 w 260"/>
                    <a:gd name="T5" fmla="*/ 108 h 367"/>
                    <a:gd name="T6" fmla="*/ 0 w 260"/>
                    <a:gd name="T7" fmla="*/ 0 h 367"/>
                    <a:gd name="T8" fmla="*/ 0 w 260"/>
                    <a:gd name="T9" fmla="*/ 367 h 367"/>
                    <a:gd name="T10" fmla="*/ 260 w 260"/>
                    <a:gd name="T11" fmla="*/ 367 h 367"/>
                    <a:gd name="T12" fmla="*/ 260 w 260"/>
                    <a:gd name="T13" fmla="*/ 100 h 367"/>
                    <a:gd name="T14" fmla="*/ 161 w 260"/>
                    <a:gd name="T15" fmla="*/ 1 h 367"/>
                    <a:gd name="T16" fmla="*/ 0 w 260"/>
                    <a:gd name="T17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0" h="367">
                      <a:moveTo>
                        <a:pt x="153" y="7"/>
                      </a:moveTo>
                      <a:lnTo>
                        <a:pt x="153" y="108"/>
                      </a:lnTo>
                      <a:lnTo>
                        <a:pt x="253" y="108"/>
                      </a:lnTo>
                      <a:moveTo>
                        <a:pt x="0" y="0"/>
                      </a:moveTo>
                      <a:lnTo>
                        <a:pt x="0" y="367"/>
                      </a:lnTo>
                      <a:lnTo>
                        <a:pt x="260" y="367"/>
                      </a:lnTo>
                      <a:lnTo>
                        <a:pt x="260" y="100"/>
                      </a:lnTo>
                      <a:lnTo>
                        <a:pt x="16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35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08" name="Navigation Buttons"/>
                <p:cNvGrpSpPr/>
                <p:nvPr/>
              </p:nvGrpSpPr>
              <p:grpSpPr>
                <a:xfrm>
                  <a:off x="2115820" y="1968500"/>
                  <a:ext cx="677545" cy="181610"/>
                  <a:chOff x="2115820" y="1968500"/>
                  <a:chExt cx="677545" cy="181610"/>
                </a:xfrm>
              </p:grpSpPr>
              <p:sp>
                <p:nvSpPr>
                  <p:cNvPr id="109" name="Back Button"/>
                  <p:cNvSpPr>
                    <a:spLocks noChangeAspect="1" noEditPoints="1"/>
                  </p:cNvSpPr>
                  <p:nvPr>
                    <p:custDataLst>
                      <p:tags r:id="rId18"/>
                    </p:custDataLst>
                  </p:nvPr>
                </p:nvSpPr>
                <p:spPr bwMode="auto">
                  <a:xfrm>
                    <a:off x="2115820" y="1995805"/>
                    <a:ext cx="161290" cy="127000"/>
                  </a:xfrm>
                  <a:custGeom>
                    <a:avLst/>
                    <a:gdLst>
                      <a:gd name="T0" fmla="*/ 159 w 423"/>
                      <a:gd name="T1" fmla="*/ 332 h 332"/>
                      <a:gd name="T2" fmla="*/ 0 w 423"/>
                      <a:gd name="T3" fmla="*/ 166 h 332"/>
                      <a:gd name="T4" fmla="*/ 159 w 423"/>
                      <a:gd name="T5" fmla="*/ 0 h 332"/>
                      <a:gd name="T6" fmla="*/ 15 w 423"/>
                      <a:gd name="T7" fmla="*/ 166 h 332"/>
                      <a:gd name="T8" fmla="*/ 423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159" y="332"/>
                        </a:moveTo>
                        <a:lnTo>
                          <a:pt x="0" y="166"/>
                        </a:lnTo>
                        <a:lnTo>
                          <a:pt x="159" y="0"/>
                        </a:lnTo>
                        <a:moveTo>
                          <a:pt x="15" y="166"/>
                        </a:moveTo>
                        <a:lnTo>
                          <a:pt x="423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35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0" name="Forward Button"/>
                  <p:cNvSpPr>
                    <a:spLocks noChangeAspect="1" noEditPoints="1"/>
                  </p:cNvSpPr>
                  <p:nvPr>
                    <p:custDataLst>
                      <p:tags r:id="rId19"/>
                    </p:custDataLst>
                  </p:nvPr>
                </p:nvSpPr>
                <p:spPr bwMode="auto">
                  <a:xfrm>
                    <a:off x="2371090" y="1995805"/>
                    <a:ext cx="161290" cy="127000"/>
                  </a:xfrm>
                  <a:custGeom>
                    <a:avLst/>
                    <a:gdLst>
                      <a:gd name="T0" fmla="*/ 265 w 423"/>
                      <a:gd name="T1" fmla="*/ 0 h 332"/>
                      <a:gd name="T2" fmla="*/ 423 w 423"/>
                      <a:gd name="T3" fmla="*/ 166 h 332"/>
                      <a:gd name="T4" fmla="*/ 265 w 423"/>
                      <a:gd name="T5" fmla="*/ 332 h 332"/>
                      <a:gd name="T6" fmla="*/ 408 w 423"/>
                      <a:gd name="T7" fmla="*/ 166 h 332"/>
                      <a:gd name="T8" fmla="*/ 0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265" y="0"/>
                        </a:moveTo>
                        <a:lnTo>
                          <a:pt x="423" y="166"/>
                        </a:lnTo>
                        <a:lnTo>
                          <a:pt x="265" y="332"/>
                        </a:lnTo>
                        <a:moveTo>
                          <a:pt x="408" y="166"/>
                        </a:moveTo>
                        <a:lnTo>
                          <a:pt x="0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35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1" name="Reload Button"/>
                  <p:cNvSpPr>
                    <a:spLocks noChangeAspect="1" noEditPoints="1"/>
                  </p:cNvSpPr>
                  <p:nvPr>
                    <p:custDataLst>
                      <p:tags r:id="rId20"/>
                    </p:custDataLst>
                  </p:nvPr>
                </p:nvSpPr>
                <p:spPr bwMode="auto">
                  <a:xfrm>
                    <a:off x="2626360" y="1968500"/>
                    <a:ext cx="167640" cy="181610"/>
                  </a:xfrm>
                  <a:custGeom>
                    <a:avLst/>
                    <a:gdLst>
                      <a:gd name="T0" fmla="*/ 441 w 441"/>
                      <a:gd name="T1" fmla="*/ 7 h 474"/>
                      <a:gd name="T2" fmla="*/ 441 w 441"/>
                      <a:gd name="T3" fmla="*/ 144 h 474"/>
                      <a:gd name="T4" fmla="*/ 296 w 441"/>
                      <a:gd name="T5" fmla="*/ 144 h 474"/>
                      <a:gd name="T6" fmla="*/ 438 w 441"/>
                      <a:gd name="T7" fmla="*/ 309 h 474"/>
                      <a:gd name="T8" fmla="*/ 166 w 441"/>
                      <a:gd name="T9" fmla="*/ 434 h 474"/>
                      <a:gd name="T10" fmla="*/ 41 w 441"/>
                      <a:gd name="T11" fmla="*/ 162 h 474"/>
                      <a:gd name="T12" fmla="*/ 313 w 441"/>
                      <a:gd name="T13" fmla="*/ 37 h 474"/>
                      <a:gd name="T14" fmla="*/ 428 w 441"/>
                      <a:gd name="T15" fmla="*/ 139 h 4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41" h="474">
                        <a:moveTo>
                          <a:pt x="441" y="7"/>
                        </a:moveTo>
                        <a:lnTo>
                          <a:pt x="441" y="144"/>
                        </a:lnTo>
                        <a:lnTo>
                          <a:pt x="296" y="144"/>
                        </a:lnTo>
                        <a:moveTo>
                          <a:pt x="438" y="309"/>
                        </a:moveTo>
                        <a:cubicBezTo>
                          <a:pt x="397" y="418"/>
                          <a:pt x="276" y="474"/>
                          <a:pt x="166" y="434"/>
                        </a:cubicBezTo>
                        <a:cubicBezTo>
                          <a:pt x="56" y="393"/>
                          <a:pt x="0" y="271"/>
                          <a:pt x="41" y="162"/>
                        </a:cubicBezTo>
                        <a:cubicBezTo>
                          <a:pt x="82" y="52"/>
                          <a:pt x="202" y="0"/>
                          <a:pt x="313" y="37"/>
                        </a:cubicBezTo>
                        <a:cubicBezTo>
                          <a:pt x="357" y="51"/>
                          <a:pt x="398" y="91"/>
                          <a:pt x="428" y="139"/>
                        </a:cubicBezTo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35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pic>
            <p:nvPicPr>
              <p:cNvPr id="101" name="그림 100"/>
              <p:cNvPicPr>
                <a:picLocks noChangeAspect="1"/>
              </p:cNvPicPr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085590" y="2751455"/>
                <a:ext cx="1358900" cy="1401445"/>
              </a:xfrm>
              <a:prstGeom prst="rect">
                <a:avLst/>
              </a:prstGeom>
            </p:spPr>
          </p:pic>
        </p:grpSp>
        <p:sp>
          <p:nvSpPr>
            <p:cNvPr id="99" name="TextBox 98"/>
            <p:cNvSpPr txBox="1"/>
            <p:nvPr/>
          </p:nvSpPr>
          <p:spPr>
            <a:xfrm>
              <a:off x="3486785" y="4147185"/>
              <a:ext cx="3168650" cy="276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다소 시간이 오래 걸릴 수 있습니다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1983105" y="1675130"/>
            <a:ext cx="5476875" cy="3563620"/>
            <a:chOff x="1983105" y="1675130"/>
            <a:chExt cx="5476875" cy="3563620"/>
          </a:xfrm>
        </p:grpSpPr>
        <p:grpSp>
          <p:nvGrpSpPr>
            <p:cNvPr id="113" name="그룹 112"/>
            <p:cNvGrpSpPr/>
            <p:nvPr/>
          </p:nvGrpSpPr>
          <p:grpSpPr>
            <a:xfrm>
              <a:off x="1983105" y="1675130"/>
              <a:ext cx="5476875" cy="3563620"/>
              <a:chOff x="1983105" y="1675130"/>
              <a:chExt cx="5476875" cy="3563620"/>
            </a:xfrm>
          </p:grpSpPr>
          <p:grpSp>
            <p:nvGrpSpPr>
              <p:cNvPr id="117" name="Browser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1983105" y="1675130"/>
                <a:ext cx="5476875" cy="3563620"/>
                <a:chOff x="1983105" y="1675130"/>
                <a:chExt cx="5476875" cy="3563620"/>
              </a:xfrm>
            </p:grpSpPr>
            <p:sp>
              <p:nvSpPr>
                <p:cNvPr id="119" name="Window Body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1983105" y="2239645"/>
                  <a:ext cx="5476875" cy="299974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75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0" name="Title Bar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1983105" y="1675130"/>
                  <a:ext cx="5476875" cy="56642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17145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675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Browser</a:t>
                  </a:r>
                </a:p>
              </p:txBody>
            </p:sp>
            <p:sp>
              <p:nvSpPr>
                <p:cNvPr id="121" name="Menu Button"/>
                <p:cNvSpPr>
                  <a:spLocks noChangeAspect="1" noEditPoints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208520" y="1999615"/>
                  <a:ext cx="158115" cy="118745"/>
                </a:xfrm>
                <a:custGeom>
                  <a:avLst/>
                  <a:gdLst>
                    <a:gd name="T0" fmla="*/ 0 w 415"/>
                    <a:gd name="T1" fmla="*/ 309 h 309"/>
                    <a:gd name="T2" fmla="*/ 415 w 415"/>
                    <a:gd name="T3" fmla="*/ 309 h 309"/>
                    <a:gd name="T4" fmla="*/ 0 w 415"/>
                    <a:gd name="T5" fmla="*/ 155 h 309"/>
                    <a:gd name="T6" fmla="*/ 415 w 415"/>
                    <a:gd name="T7" fmla="*/ 155 h 309"/>
                    <a:gd name="T8" fmla="*/ 0 w 415"/>
                    <a:gd name="T9" fmla="*/ 0 h 309"/>
                    <a:gd name="T10" fmla="*/ 415 w 415"/>
                    <a:gd name="T11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5" h="309">
                      <a:moveTo>
                        <a:pt x="0" y="309"/>
                      </a:moveTo>
                      <a:lnTo>
                        <a:pt x="415" y="309"/>
                      </a:lnTo>
                      <a:moveTo>
                        <a:pt x="0" y="155"/>
                      </a:moveTo>
                      <a:lnTo>
                        <a:pt x="415" y="155"/>
                      </a:lnTo>
                      <a:moveTo>
                        <a:pt x="0" y="0"/>
                      </a:moveTo>
                      <a:lnTo>
                        <a:pt x="415" y="0"/>
                      </a:ln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35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2" name="Close Button"/>
                <p:cNvSpPr>
                  <a:spLocks noEditPoints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7237095" y="1750060"/>
                  <a:ext cx="104140" cy="100330"/>
                </a:xfrm>
                <a:custGeom>
                  <a:avLst/>
                  <a:gdLst>
                    <a:gd name="T0" fmla="*/ 254 w 254"/>
                    <a:gd name="T1" fmla="*/ 0 h 254"/>
                    <a:gd name="T2" fmla="*/ 0 w 254"/>
                    <a:gd name="T3" fmla="*/ 254 h 254"/>
                    <a:gd name="T4" fmla="*/ 0 w 254"/>
                    <a:gd name="T5" fmla="*/ 0 h 254"/>
                    <a:gd name="T6" fmla="*/ 254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254" y="0"/>
                      </a:moveTo>
                      <a:lnTo>
                        <a:pt x="0" y="254"/>
                      </a:lnTo>
                      <a:moveTo>
                        <a:pt x="0" y="0"/>
                      </a:moveTo>
                      <a:lnTo>
                        <a:pt x="254" y="254"/>
                      </a:lnTo>
                    </a:path>
                  </a:pathLst>
                </a:custGeom>
                <a:noFill/>
                <a:ln w="9525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35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3" name="Address Box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2938145" y="1933575"/>
                  <a:ext cx="4176395" cy="250825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78308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675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www.example.com</a:t>
                  </a:r>
                </a:p>
              </p:txBody>
            </p:sp>
            <p:sp>
              <p:nvSpPr>
                <p:cNvPr id="124" name="Document Icon"/>
                <p:cNvSpPr>
                  <a:spLocks noChangeAspect="1" noEditPoint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3018790" y="1988820"/>
                  <a:ext cx="99060" cy="140335"/>
                </a:xfrm>
                <a:custGeom>
                  <a:avLst/>
                  <a:gdLst>
                    <a:gd name="T0" fmla="*/ 153 w 260"/>
                    <a:gd name="T1" fmla="*/ 7 h 367"/>
                    <a:gd name="T2" fmla="*/ 153 w 260"/>
                    <a:gd name="T3" fmla="*/ 108 h 367"/>
                    <a:gd name="T4" fmla="*/ 253 w 260"/>
                    <a:gd name="T5" fmla="*/ 108 h 367"/>
                    <a:gd name="T6" fmla="*/ 0 w 260"/>
                    <a:gd name="T7" fmla="*/ 0 h 367"/>
                    <a:gd name="T8" fmla="*/ 0 w 260"/>
                    <a:gd name="T9" fmla="*/ 367 h 367"/>
                    <a:gd name="T10" fmla="*/ 260 w 260"/>
                    <a:gd name="T11" fmla="*/ 367 h 367"/>
                    <a:gd name="T12" fmla="*/ 260 w 260"/>
                    <a:gd name="T13" fmla="*/ 100 h 367"/>
                    <a:gd name="T14" fmla="*/ 161 w 260"/>
                    <a:gd name="T15" fmla="*/ 1 h 367"/>
                    <a:gd name="T16" fmla="*/ 0 w 260"/>
                    <a:gd name="T17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0" h="367">
                      <a:moveTo>
                        <a:pt x="153" y="7"/>
                      </a:moveTo>
                      <a:lnTo>
                        <a:pt x="153" y="108"/>
                      </a:lnTo>
                      <a:lnTo>
                        <a:pt x="253" y="108"/>
                      </a:lnTo>
                      <a:moveTo>
                        <a:pt x="0" y="0"/>
                      </a:moveTo>
                      <a:lnTo>
                        <a:pt x="0" y="367"/>
                      </a:lnTo>
                      <a:lnTo>
                        <a:pt x="260" y="367"/>
                      </a:lnTo>
                      <a:lnTo>
                        <a:pt x="260" y="100"/>
                      </a:lnTo>
                      <a:lnTo>
                        <a:pt x="16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35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25" name="Navigation Buttons"/>
                <p:cNvGrpSpPr/>
                <p:nvPr/>
              </p:nvGrpSpPr>
              <p:grpSpPr>
                <a:xfrm>
                  <a:off x="2116455" y="1967865"/>
                  <a:ext cx="678180" cy="182245"/>
                  <a:chOff x="2116455" y="1967865"/>
                  <a:chExt cx="678180" cy="182245"/>
                </a:xfrm>
              </p:grpSpPr>
              <p:sp>
                <p:nvSpPr>
                  <p:cNvPr id="126" name="Back Button"/>
                  <p:cNvSpPr>
                    <a:spLocks noChangeAspect="1" noEditPoints="1"/>
                  </p:cNvSpPr>
                  <p:nvPr>
                    <p:custDataLst>
                      <p:tags r:id="rId8"/>
                    </p:custDataLst>
                  </p:nvPr>
                </p:nvSpPr>
                <p:spPr bwMode="auto">
                  <a:xfrm>
                    <a:off x="2116455" y="1995170"/>
                    <a:ext cx="161290" cy="127000"/>
                  </a:xfrm>
                  <a:custGeom>
                    <a:avLst/>
                    <a:gdLst>
                      <a:gd name="T0" fmla="*/ 159 w 423"/>
                      <a:gd name="T1" fmla="*/ 332 h 332"/>
                      <a:gd name="T2" fmla="*/ 0 w 423"/>
                      <a:gd name="T3" fmla="*/ 166 h 332"/>
                      <a:gd name="T4" fmla="*/ 159 w 423"/>
                      <a:gd name="T5" fmla="*/ 0 h 332"/>
                      <a:gd name="T6" fmla="*/ 15 w 423"/>
                      <a:gd name="T7" fmla="*/ 166 h 332"/>
                      <a:gd name="T8" fmla="*/ 423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159" y="332"/>
                        </a:moveTo>
                        <a:lnTo>
                          <a:pt x="0" y="166"/>
                        </a:lnTo>
                        <a:lnTo>
                          <a:pt x="159" y="0"/>
                        </a:lnTo>
                        <a:moveTo>
                          <a:pt x="15" y="166"/>
                        </a:moveTo>
                        <a:lnTo>
                          <a:pt x="423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35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7" name="Forward Button"/>
                  <p:cNvSpPr>
                    <a:spLocks noChangeAspect="1" noEditPoints="1"/>
                  </p:cNvSpPr>
                  <p:nvPr>
                    <p:custDataLst>
                      <p:tags r:id="rId9"/>
                    </p:custDataLst>
                  </p:nvPr>
                </p:nvSpPr>
                <p:spPr bwMode="auto">
                  <a:xfrm>
                    <a:off x="2371725" y="1995170"/>
                    <a:ext cx="161290" cy="127000"/>
                  </a:xfrm>
                  <a:custGeom>
                    <a:avLst/>
                    <a:gdLst>
                      <a:gd name="T0" fmla="*/ 265 w 423"/>
                      <a:gd name="T1" fmla="*/ 0 h 332"/>
                      <a:gd name="T2" fmla="*/ 423 w 423"/>
                      <a:gd name="T3" fmla="*/ 166 h 332"/>
                      <a:gd name="T4" fmla="*/ 265 w 423"/>
                      <a:gd name="T5" fmla="*/ 332 h 332"/>
                      <a:gd name="T6" fmla="*/ 408 w 423"/>
                      <a:gd name="T7" fmla="*/ 166 h 332"/>
                      <a:gd name="T8" fmla="*/ 0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265" y="0"/>
                        </a:moveTo>
                        <a:lnTo>
                          <a:pt x="423" y="166"/>
                        </a:lnTo>
                        <a:lnTo>
                          <a:pt x="265" y="332"/>
                        </a:lnTo>
                        <a:moveTo>
                          <a:pt x="408" y="166"/>
                        </a:moveTo>
                        <a:lnTo>
                          <a:pt x="0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35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8" name="Reload Button"/>
                  <p:cNvSpPr>
                    <a:spLocks noChangeAspect="1" noEditPoints="1"/>
                  </p:cNvSpPr>
                  <p:nvPr>
                    <p:custDataLst>
                      <p:tags r:id="rId10"/>
                    </p:custDataLst>
                  </p:nvPr>
                </p:nvSpPr>
                <p:spPr bwMode="auto">
                  <a:xfrm>
                    <a:off x="2626360" y="1967865"/>
                    <a:ext cx="167640" cy="182245"/>
                  </a:xfrm>
                  <a:custGeom>
                    <a:avLst/>
                    <a:gdLst>
                      <a:gd name="T0" fmla="*/ 441 w 441"/>
                      <a:gd name="T1" fmla="*/ 7 h 474"/>
                      <a:gd name="T2" fmla="*/ 441 w 441"/>
                      <a:gd name="T3" fmla="*/ 144 h 474"/>
                      <a:gd name="T4" fmla="*/ 296 w 441"/>
                      <a:gd name="T5" fmla="*/ 144 h 474"/>
                      <a:gd name="T6" fmla="*/ 438 w 441"/>
                      <a:gd name="T7" fmla="*/ 309 h 474"/>
                      <a:gd name="T8" fmla="*/ 166 w 441"/>
                      <a:gd name="T9" fmla="*/ 434 h 474"/>
                      <a:gd name="T10" fmla="*/ 41 w 441"/>
                      <a:gd name="T11" fmla="*/ 162 h 474"/>
                      <a:gd name="T12" fmla="*/ 313 w 441"/>
                      <a:gd name="T13" fmla="*/ 37 h 474"/>
                      <a:gd name="T14" fmla="*/ 428 w 441"/>
                      <a:gd name="T15" fmla="*/ 139 h 4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41" h="474">
                        <a:moveTo>
                          <a:pt x="441" y="7"/>
                        </a:moveTo>
                        <a:lnTo>
                          <a:pt x="441" y="144"/>
                        </a:lnTo>
                        <a:lnTo>
                          <a:pt x="296" y="144"/>
                        </a:lnTo>
                        <a:moveTo>
                          <a:pt x="438" y="309"/>
                        </a:moveTo>
                        <a:cubicBezTo>
                          <a:pt x="397" y="418"/>
                          <a:pt x="276" y="474"/>
                          <a:pt x="166" y="434"/>
                        </a:cubicBezTo>
                        <a:cubicBezTo>
                          <a:pt x="56" y="393"/>
                          <a:pt x="0" y="271"/>
                          <a:pt x="41" y="162"/>
                        </a:cubicBezTo>
                        <a:cubicBezTo>
                          <a:pt x="82" y="52"/>
                          <a:pt x="202" y="0"/>
                          <a:pt x="313" y="37"/>
                        </a:cubicBezTo>
                        <a:cubicBezTo>
                          <a:pt x="357" y="51"/>
                          <a:pt x="398" y="91"/>
                          <a:pt x="428" y="139"/>
                        </a:cubicBezTo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35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18" name="TextBox 117"/>
              <p:cNvSpPr txBox="1"/>
              <p:nvPr/>
            </p:nvSpPr>
            <p:spPr>
              <a:xfrm>
                <a:off x="3522345" y="4540885"/>
                <a:ext cx="3171825" cy="254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오프라인 시간 검색이 완료되었습니다</a:t>
                </a:r>
                <a:r>
                  <a:rPr lang="en-US" altLang="ko-KR" sz="1050" dirty="0"/>
                  <a:t>.</a:t>
                </a:r>
                <a:endParaRPr lang="ko-KR" altLang="en-US" sz="1050" dirty="0"/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4144010" y="2440940"/>
              <a:ext cx="1073150" cy="2040255"/>
              <a:chOff x="4144010" y="2440940"/>
              <a:chExt cx="1073150" cy="2040255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4144010" y="2440940"/>
                <a:ext cx="1073150" cy="2040255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pic>
            <p:nvPicPr>
              <p:cNvPr id="116" name="그림 115"/>
              <p:cNvPicPr>
                <a:picLocks noChangeAspect="1"/>
              </p:cNvPicPr>
              <p:nvPr/>
            </p:nvPicPr>
            <p:blipFill rotWithShape="1">
              <a:blip r:embed="rId5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4169410" y="2455545"/>
                <a:ext cx="993775" cy="2000250"/>
              </a:xfrm>
              <a:prstGeom prst="rect">
                <a:avLst/>
              </a:prstGeom>
              <a:noFill/>
            </p:spPr>
          </p:pic>
        </p:grpSp>
      </p:grpSp>
      <p:cxnSp>
        <p:nvCxnSpPr>
          <p:cNvPr id="180" name="직선 연결선 179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 flipH="1">
            <a:off x="683260" y="692785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282575" y="119380"/>
            <a:ext cx="400875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수행 시나리오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183" name="그룹 182"/>
          <p:cNvGrpSpPr/>
          <p:nvPr/>
        </p:nvGrpSpPr>
        <p:grpSpPr>
          <a:xfrm>
            <a:off x="1905" y="2284095"/>
            <a:ext cx="834390" cy="424815"/>
            <a:chOff x="1905" y="2284095"/>
            <a:chExt cx="834390" cy="424815"/>
          </a:xfrm>
        </p:grpSpPr>
        <p:sp>
          <p:nvSpPr>
            <p:cNvPr id="184" name="직사각형 183"/>
            <p:cNvSpPr/>
            <p:nvPr/>
          </p:nvSpPr>
          <p:spPr>
            <a:xfrm>
              <a:off x="1905" y="2284095"/>
              <a:ext cx="834390" cy="343535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5" name="직각 삼각형 184"/>
            <p:cNvSpPr/>
            <p:nvPr/>
          </p:nvSpPr>
          <p:spPr>
            <a:xfrm rot="5400000">
              <a:off x="714375" y="2614295"/>
              <a:ext cx="81280" cy="10795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107315" y="1340485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07315" y="1819275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07315" y="2298065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0731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07315" y="2774950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116840" y="3252470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116840" y="3723640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950103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직선 연결선 128"/>
          <p:cNvCxnSpPr/>
          <p:nvPr/>
        </p:nvCxnSpPr>
        <p:spPr>
          <a:xfrm rot="0">
            <a:off x="683260" y="-370840"/>
            <a:ext cx="635" cy="7473315"/>
          </a:xfrm>
          <a:prstGeom prst="line"/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rot="0" flipH="1">
            <a:off x="683260" y="692785"/>
            <a:ext cx="9296400" cy="635"/>
          </a:xfrm>
          <a:prstGeom prst="line"/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>
            <a:spLocks/>
          </p:cNvSpPr>
          <p:nvPr/>
        </p:nvSpPr>
        <p:spPr>
          <a:xfrm rot="0">
            <a:off x="282575" y="119380"/>
            <a:ext cx="4009389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시스템 수행 시나리오</a:t>
            </a:r>
            <a:endParaRPr lang="ko-KR" altLang="en-US" sz="2400" cap="none" dirty="0" smtClean="0" b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grpSp>
        <p:nvGrpSpPr>
          <p:cNvPr id="132" name="그룹 131"/>
          <p:cNvGrpSpPr/>
          <p:nvPr/>
        </p:nvGrpSpPr>
        <p:grpSpPr>
          <a:xfrm rot="0">
            <a:off x="-6985" y="2760345"/>
            <a:ext cx="835025" cy="425450"/>
            <a:chOff x="-6985" y="2760345"/>
            <a:chExt cx="835025" cy="425450"/>
          </a:xfrm>
        </p:grpSpPr>
        <p:sp>
          <p:nvSpPr>
            <p:cNvPr id="133" name="직사각형 132"/>
            <p:cNvSpPr>
              <a:spLocks/>
            </p:cNvSpPr>
            <p:nvPr/>
          </p:nvSpPr>
          <p:spPr>
            <a:xfrm rot="0">
              <a:off x="-6985" y="2760345"/>
              <a:ext cx="835025" cy="344170"/>
            </a:xfrm>
            <a:prstGeom prst="rect"/>
            <a:solidFill>
              <a:srgbClr val="272123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34" name="직각 삼각형 133"/>
            <p:cNvSpPr>
              <a:spLocks/>
            </p:cNvSpPr>
            <p:nvPr/>
          </p:nvSpPr>
          <p:spPr>
            <a:xfrm rot="5400000">
              <a:off x="705485" y="3090545"/>
              <a:ext cx="81915" cy="108585"/>
            </a:xfrm>
            <a:prstGeom prst="rtTriangl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35" name="TextBox 134"/>
          <p:cNvSpPr txBox="1">
            <a:spLocks/>
          </p:cNvSpPr>
          <p:nvPr/>
        </p:nvSpPr>
        <p:spPr>
          <a:xfrm rot="0">
            <a:off x="107315" y="1340485"/>
            <a:ext cx="450850" cy="3390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Yoon 윤고딕 520_TT" charset="0"/>
                <a:ea typeface="Yoon 윤고딕 520_TT" charset="0"/>
              </a:rPr>
              <a:t>02</a:t>
            </a:r>
            <a:endParaRPr lang="ko-KR" altLang="en-US" sz="1600" cap="none" dirty="0" smtClean="0" b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159" name="TextBox 158"/>
          <p:cNvSpPr txBox="1">
            <a:spLocks/>
          </p:cNvSpPr>
          <p:nvPr/>
        </p:nvSpPr>
        <p:spPr>
          <a:xfrm rot="0">
            <a:off x="107315" y="1819275"/>
            <a:ext cx="450850" cy="3390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Yoon 윤고딕 520_TT" charset="0"/>
                <a:ea typeface="Yoon 윤고딕 520_TT" charset="0"/>
              </a:rPr>
              <a:t>03</a:t>
            </a:r>
            <a:endParaRPr lang="ko-KR" altLang="en-US" sz="1600" cap="none" dirty="0" smtClean="0" b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160" name="TextBox 159"/>
          <p:cNvSpPr txBox="1">
            <a:spLocks/>
          </p:cNvSpPr>
          <p:nvPr/>
        </p:nvSpPr>
        <p:spPr>
          <a:xfrm rot="0">
            <a:off x="107315" y="2298065"/>
            <a:ext cx="450850" cy="3390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Yoon 윤고딕 520_TT" charset="0"/>
                <a:ea typeface="Yoon 윤고딕 520_TT" charset="0"/>
              </a:rPr>
              <a:t>04</a:t>
            </a:r>
            <a:endParaRPr lang="ko-KR" altLang="en-US" sz="1600" cap="none" dirty="0" smtClean="0" b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161" name="TextBox 160"/>
          <p:cNvSpPr txBox="1">
            <a:spLocks/>
          </p:cNvSpPr>
          <p:nvPr/>
        </p:nvSpPr>
        <p:spPr>
          <a:xfrm rot="0">
            <a:off x="107315" y="882650"/>
            <a:ext cx="542290" cy="3390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Yoon 윤고딕 520_TT" charset="0"/>
                <a:ea typeface="Yoon 윤고딕 520_TT" charset="0"/>
              </a:rPr>
              <a:t>01</a:t>
            </a:r>
            <a:endParaRPr lang="ko-KR" altLang="en-US" sz="1600" cap="none" dirty="0" smtClean="0" b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162" name="TextBox 161"/>
          <p:cNvSpPr txBox="1">
            <a:spLocks/>
          </p:cNvSpPr>
          <p:nvPr/>
        </p:nvSpPr>
        <p:spPr>
          <a:xfrm rot="0">
            <a:off x="107315" y="2774950"/>
            <a:ext cx="450850" cy="3390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05</a:t>
            </a:r>
            <a:endParaRPr lang="ko-KR" altLang="en-US" sz="1600" cap="none" dirty="0" smtClean="0" b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163" name="TextBox 162"/>
          <p:cNvSpPr txBox="1">
            <a:spLocks/>
          </p:cNvSpPr>
          <p:nvPr/>
        </p:nvSpPr>
        <p:spPr>
          <a:xfrm rot="0">
            <a:off x="116840" y="3252470"/>
            <a:ext cx="450850" cy="3390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Yoon 윤고딕 520_TT" charset="0"/>
                <a:ea typeface="Yoon 윤고딕 520_TT" charset="0"/>
              </a:rPr>
              <a:t>06</a:t>
            </a:r>
            <a:endParaRPr lang="ko-KR" altLang="en-US" sz="1600" cap="none" dirty="0" smtClean="0" b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164" name="TextBox 163"/>
          <p:cNvSpPr txBox="1">
            <a:spLocks/>
          </p:cNvSpPr>
          <p:nvPr/>
        </p:nvSpPr>
        <p:spPr>
          <a:xfrm rot="0">
            <a:off x="116840" y="3723639"/>
            <a:ext cx="450850" cy="3390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Yoon 윤고딕 520_TT" charset="0"/>
                <a:ea typeface="Yoon 윤고딕 520_TT" charset="0"/>
              </a:rPr>
              <a:t>07</a:t>
            </a:r>
            <a:endParaRPr lang="ko-KR" altLang="en-US" sz="1600" cap="none" dirty="0" smtClean="0" b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Yoon 윤고딕 520_TT" charset="0"/>
              <a:ea typeface="Yoon 윤고딕 520_TT" charset="0"/>
            </a:endParaRPr>
          </a:p>
        </p:txBody>
      </p:sp>
      <p:pic>
        <p:nvPicPr>
          <p:cNvPr id="165" name="그림 164" descr="C:/Users/hgyst/AppData/Roaming/PolarisOffice/ETemp/10368_7303520/fImage292791755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23315" y="987425"/>
            <a:ext cx="1036955" cy="1041400"/>
          </a:xfrm>
          <a:prstGeom prst="rect"/>
          <a:noFill/>
        </p:spPr>
      </p:pic>
      <p:pic>
        <p:nvPicPr>
          <p:cNvPr id="166" name="그림 165" descr="C:/Users/hgyst/AppData/Roaming/PolarisOffice/ETemp/10368_7303520/fImage2927918998467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08710" y="2757805"/>
            <a:ext cx="1036955" cy="1041400"/>
          </a:xfrm>
          <a:prstGeom prst="rect"/>
          <a:noFill/>
        </p:spPr>
      </p:pic>
      <p:pic>
        <p:nvPicPr>
          <p:cNvPr id="167" name="그림 166" descr="C:/Users/hgyst/AppData/Roaming/PolarisOffice/ETemp/10368_7303520/fImage2927919006334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23315" y="4699000"/>
            <a:ext cx="1036955" cy="1041400"/>
          </a:xfrm>
          <a:prstGeom prst="rect"/>
          <a:noFill/>
        </p:spPr>
      </p:pic>
      <p:sp>
        <p:nvSpPr>
          <p:cNvPr id="168" name="텍스트 상자 167"/>
          <p:cNvSpPr txBox="1">
            <a:spLocks/>
          </p:cNvSpPr>
          <p:nvPr/>
        </p:nvSpPr>
        <p:spPr>
          <a:xfrm rot="0">
            <a:off x="1371600" y="2160270"/>
            <a:ext cx="55562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A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9" name="텍스트 상자 168"/>
          <p:cNvSpPr txBox="1">
            <a:spLocks/>
          </p:cNvSpPr>
          <p:nvPr/>
        </p:nvSpPr>
        <p:spPr>
          <a:xfrm rot="0">
            <a:off x="1327785" y="5940425"/>
            <a:ext cx="5994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C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0" name="텍스트 상자 169"/>
          <p:cNvSpPr txBox="1">
            <a:spLocks/>
          </p:cNvSpPr>
          <p:nvPr/>
        </p:nvSpPr>
        <p:spPr>
          <a:xfrm rot="0">
            <a:off x="1356995" y="4057015"/>
            <a:ext cx="5994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B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1" name="도형 170"/>
          <p:cNvSpPr>
            <a:spLocks/>
          </p:cNvSpPr>
          <p:nvPr/>
        </p:nvSpPr>
        <p:spPr>
          <a:xfrm rot="0">
            <a:off x="2568575" y="3181350"/>
            <a:ext cx="5941060" cy="409575"/>
          </a:xfrm>
          <a:prstGeom prst="rect"/>
          <a:noFill/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174" name="도형 173"/>
          <p:cNvCxnSpPr/>
          <p:nvPr/>
        </p:nvCxnSpPr>
        <p:spPr>
          <a:xfrm rot="0">
            <a:off x="2626995" y="1590675"/>
            <a:ext cx="5575935" cy="63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도형 176"/>
          <p:cNvSpPr>
            <a:spLocks/>
          </p:cNvSpPr>
          <p:nvPr/>
        </p:nvSpPr>
        <p:spPr>
          <a:xfrm rot="0">
            <a:off x="2626995" y="1532255"/>
            <a:ext cx="175895" cy="13208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78" name="도형 177"/>
          <p:cNvSpPr>
            <a:spLocks/>
          </p:cNvSpPr>
          <p:nvPr/>
        </p:nvSpPr>
        <p:spPr>
          <a:xfrm rot="0">
            <a:off x="6874510" y="1532255"/>
            <a:ext cx="175895" cy="13208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79" name="도형 178"/>
          <p:cNvSpPr>
            <a:spLocks/>
          </p:cNvSpPr>
          <p:nvPr/>
        </p:nvSpPr>
        <p:spPr>
          <a:xfrm rot="0">
            <a:off x="3940810" y="1532255"/>
            <a:ext cx="175895" cy="13208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80" name="도형 179"/>
          <p:cNvSpPr>
            <a:spLocks/>
          </p:cNvSpPr>
          <p:nvPr/>
        </p:nvSpPr>
        <p:spPr>
          <a:xfrm rot="0">
            <a:off x="5458460" y="1532255"/>
            <a:ext cx="175895" cy="13208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81" name="도형 180"/>
          <p:cNvSpPr>
            <a:spLocks/>
          </p:cNvSpPr>
          <p:nvPr/>
        </p:nvSpPr>
        <p:spPr>
          <a:xfrm rot="0">
            <a:off x="8115300" y="1532255"/>
            <a:ext cx="175895" cy="13208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82" name="도형 181"/>
          <p:cNvSpPr>
            <a:spLocks/>
          </p:cNvSpPr>
          <p:nvPr/>
        </p:nvSpPr>
        <p:spPr>
          <a:xfrm rot="0">
            <a:off x="2568575" y="1386205"/>
            <a:ext cx="5941060" cy="409575"/>
          </a:xfrm>
          <a:prstGeom prst="rect"/>
          <a:noFill/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183" name="도형 182"/>
          <p:cNvCxnSpPr/>
          <p:nvPr/>
        </p:nvCxnSpPr>
        <p:spPr>
          <a:xfrm rot="0">
            <a:off x="2685415" y="3400425"/>
            <a:ext cx="5575935" cy="63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도형 183"/>
          <p:cNvSpPr>
            <a:spLocks/>
          </p:cNvSpPr>
          <p:nvPr/>
        </p:nvSpPr>
        <p:spPr>
          <a:xfrm rot="0">
            <a:off x="2626995" y="3342005"/>
            <a:ext cx="175895" cy="13208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85" name="도형 184"/>
          <p:cNvSpPr>
            <a:spLocks/>
          </p:cNvSpPr>
          <p:nvPr/>
        </p:nvSpPr>
        <p:spPr>
          <a:xfrm rot="0">
            <a:off x="6873875" y="3327400"/>
            <a:ext cx="175895" cy="13208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86" name="도형 185"/>
          <p:cNvSpPr>
            <a:spLocks/>
          </p:cNvSpPr>
          <p:nvPr/>
        </p:nvSpPr>
        <p:spPr>
          <a:xfrm rot="0">
            <a:off x="3940175" y="3327400"/>
            <a:ext cx="175895" cy="13208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87" name="도형 186"/>
          <p:cNvSpPr>
            <a:spLocks/>
          </p:cNvSpPr>
          <p:nvPr/>
        </p:nvSpPr>
        <p:spPr>
          <a:xfrm rot="0">
            <a:off x="5458460" y="3327400"/>
            <a:ext cx="175895" cy="13208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88" name="도형 187"/>
          <p:cNvSpPr>
            <a:spLocks/>
          </p:cNvSpPr>
          <p:nvPr/>
        </p:nvSpPr>
        <p:spPr>
          <a:xfrm rot="0">
            <a:off x="8114665" y="3342005"/>
            <a:ext cx="175895" cy="13208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89" name="도형 188"/>
          <p:cNvSpPr>
            <a:spLocks/>
          </p:cNvSpPr>
          <p:nvPr/>
        </p:nvSpPr>
        <p:spPr>
          <a:xfrm rot="0">
            <a:off x="2524760" y="5153025"/>
            <a:ext cx="5941060" cy="409575"/>
          </a:xfrm>
          <a:prstGeom prst="rect"/>
          <a:noFill/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190" name="도형 189"/>
          <p:cNvCxnSpPr/>
          <p:nvPr/>
        </p:nvCxnSpPr>
        <p:spPr>
          <a:xfrm rot="0">
            <a:off x="2641600" y="5372100"/>
            <a:ext cx="5575935" cy="63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도형 190"/>
          <p:cNvSpPr>
            <a:spLocks/>
          </p:cNvSpPr>
          <p:nvPr/>
        </p:nvSpPr>
        <p:spPr>
          <a:xfrm rot="0">
            <a:off x="2583180" y="5313680"/>
            <a:ext cx="175895" cy="13208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92" name="도형 191"/>
          <p:cNvSpPr>
            <a:spLocks/>
          </p:cNvSpPr>
          <p:nvPr/>
        </p:nvSpPr>
        <p:spPr>
          <a:xfrm rot="0">
            <a:off x="6830060" y="5299075"/>
            <a:ext cx="175895" cy="13208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93" name="도형 192"/>
          <p:cNvSpPr>
            <a:spLocks/>
          </p:cNvSpPr>
          <p:nvPr/>
        </p:nvSpPr>
        <p:spPr>
          <a:xfrm rot="0">
            <a:off x="3896360" y="5299075"/>
            <a:ext cx="175895" cy="13208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94" name="도형 193"/>
          <p:cNvSpPr>
            <a:spLocks/>
          </p:cNvSpPr>
          <p:nvPr/>
        </p:nvSpPr>
        <p:spPr>
          <a:xfrm rot="0">
            <a:off x="5414645" y="5299075"/>
            <a:ext cx="175895" cy="13208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95" name="도형 194"/>
          <p:cNvSpPr>
            <a:spLocks/>
          </p:cNvSpPr>
          <p:nvPr/>
        </p:nvSpPr>
        <p:spPr>
          <a:xfrm rot="0">
            <a:off x="8070850" y="5313680"/>
            <a:ext cx="175895" cy="13208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196" name="도형 195"/>
          <p:cNvCxnSpPr/>
          <p:nvPr/>
        </p:nvCxnSpPr>
        <p:spPr>
          <a:xfrm rot="0" flipV="1">
            <a:off x="5546090" y="1882775"/>
            <a:ext cx="635" cy="365125"/>
          </a:xfrm>
          <a:prstGeom prst="straightConnector1"/>
          <a:ln w="38100" cap="flat" cmpd="sng">
            <a:prstDash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도형 196"/>
          <p:cNvCxnSpPr/>
          <p:nvPr/>
        </p:nvCxnSpPr>
        <p:spPr>
          <a:xfrm rot="0" flipV="1">
            <a:off x="4041775" y="3679190"/>
            <a:ext cx="635" cy="365125"/>
          </a:xfrm>
          <a:prstGeom prst="straightConnector1"/>
          <a:ln w="38100" cap="flat" cmpd="sng">
            <a:prstDash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도형 197"/>
          <p:cNvCxnSpPr/>
          <p:nvPr/>
        </p:nvCxnSpPr>
        <p:spPr>
          <a:xfrm rot="0" flipV="1">
            <a:off x="2656840" y="5721350"/>
            <a:ext cx="635" cy="365125"/>
          </a:xfrm>
          <a:prstGeom prst="straightConnector1"/>
          <a:ln w="38100" cap="flat" cmpd="sng">
            <a:prstDash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Browser"/>
          <p:cNvGrpSpPr/>
          <p:nvPr>
            <p:custDataLst>
              <p:tags r:id="rId1"/>
            </p:custDataLst>
          </p:nvPr>
        </p:nvGrpSpPr>
        <p:grpSpPr>
          <a:xfrm>
            <a:off x="1990725" y="1677035"/>
            <a:ext cx="5452110" cy="3558540"/>
            <a:chOff x="1990725" y="1677035"/>
            <a:chExt cx="5452110" cy="3558540"/>
          </a:xfrm>
        </p:grpSpPr>
        <p:sp>
          <p:nvSpPr>
            <p:cNvPr id="11" name="Window Body"/>
            <p:cNvSpPr/>
            <p:nvPr>
              <p:custDataLst>
                <p:tags r:id="rId43"/>
              </p:custDataLst>
            </p:nvPr>
          </p:nvSpPr>
          <p:spPr>
            <a:xfrm>
              <a:off x="1990725" y="2240280"/>
              <a:ext cx="5452110" cy="29952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itle Bar"/>
            <p:cNvSpPr/>
            <p:nvPr>
              <p:custDataLst>
                <p:tags r:id="rId44"/>
              </p:custDataLst>
            </p:nvPr>
          </p:nvSpPr>
          <p:spPr>
            <a:xfrm>
              <a:off x="1990725" y="1677035"/>
              <a:ext cx="5452110" cy="5657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17145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3" name="Menu Button"/>
            <p:cNvSpPr>
              <a:spLocks noChangeAspect="1" noEditPoints="1"/>
            </p:cNvSpPr>
            <p:nvPr>
              <p:custDataLst>
                <p:tags r:id="rId45"/>
              </p:custDataLst>
            </p:nvPr>
          </p:nvSpPr>
          <p:spPr bwMode="auto">
            <a:xfrm>
              <a:off x="7192010" y="2000885"/>
              <a:ext cx="156845" cy="118745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Close Button"/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7219950" y="1751965"/>
              <a:ext cx="103505" cy="10033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Address Box"/>
            <p:cNvSpPr/>
            <p:nvPr>
              <p:custDataLst>
                <p:tags r:id="rId47"/>
              </p:custDataLst>
            </p:nvPr>
          </p:nvSpPr>
          <p:spPr>
            <a:xfrm>
              <a:off x="2941320" y="1935480"/>
              <a:ext cx="4157345" cy="2501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78308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75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6" name="Document Icon"/>
            <p:cNvSpPr>
              <a:spLocks noChangeAspect="1" noEditPoints="1"/>
            </p:cNvSpPr>
            <p:nvPr>
              <p:custDataLst>
                <p:tags r:id="rId48"/>
              </p:custDataLst>
            </p:nvPr>
          </p:nvSpPr>
          <p:spPr bwMode="auto">
            <a:xfrm>
              <a:off x="3021330" y="1990090"/>
              <a:ext cx="98425" cy="14033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" name="Navigation Buttons"/>
            <p:cNvGrpSpPr/>
            <p:nvPr/>
          </p:nvGrpSpPr>
          <p:grpSpPr>
            <a:xfrm>
              <a:off x="2122805" y="1969135"/>
              <a:ext cx="675005" cy="182245"/>
              <a:chOff x="2122805" y="1969135"/>
              <a:chExt cx="675005" cy="182245"/>
            </a:xfrm>
          </p:grpSpPr>
          <p:sp>
            <p:nvSpPr>
              <p:cNvPr id="18" name="Back Button"/>
              <p:cNvSpPr>
                <a:spLocks noChangeAspect="1" noEditPoint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2122805" y="1997075"/>
                <a:ext cx="160655" cy="12700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Forward Button"/>
              <p:cNvSpPr>
                <a:spLocks noChangeAspect="1" noEditPoint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2376805" y="1997075"/>
                <a:ext cx="160655" cy="12700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Reload Button"/>
              <p:cNvSpPr>
                <a:spLocks noChangeAspect="1" noEditPoint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2631440" y="1969135"/>
                <a:ext cx="167005" cy="182245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1991360" y="1677035"/>
            <a:ext cx="5450840" cy="3558540"/>
            <a:chOff x="1991360" y="1677035"/>
            <a:chExt cx="5450840" cy="3558540"/>
          </a:xfrm>
        </p:grpSpPr>
        <p:grpSp>
          <p:nvGrpSpPr>
            <p:cNvPr id="3" name="그룹 2"/>
            <p:cNvGrpSpPr/>
            <p:nvPr/>
          </p:nvGrpSpPr>
          <p:grpSpPr>
            <a:xfrm>
              <a:off x="1991360" y="1677035"/>
              <a:ext cx="5450840" cy="3558540"/>
              <a:chOff x="1991360" y="1677035"/>
              <a:chExt cx="5450840" cy="3558540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1991360" y="1677035"/>
                <a:ext cx="5450840" cy="3558540"/>
                <a:chOff x="1991360" y="1677035"/>
                <a:chExt cx="5450840" cy="3558540"/>
              </a:xfrm>
            </p:grpSpPr>
            <p:grpSp>
              <p:nvGrpSpPr>
                <p:cNvPr id="36" name="Browser"/>
                <p:cNvGrpSpPr/>
                <p:nvPr>
                  <p:custDataLst>
                    <p:tags r:id="rId33"/>
                  </p:custDataLst>
                </p:nvPr>
              </p:nvGrpSpPr>
              <p:grpSpPr>
                <a:xfrm>
                  <a:off x="1991360" y="1677035"/>
                  <a:ext cx="5450840" cy="3558540"/>
                  <a:chOff x="1991360" y="1677035"/>
                  <a:chExt cx="5450840" cy="3558540"/>
                </a:xfrm>
              </p:grpSpPr>
              <p:sp>
                <p:nvSpPr>
                  <p:cNvPr id="38" name="Window Body"/>
                  <p:cNvSpPr/>
                  <p:nvPr>
                    <p:custDataLst>
                      <p:tags r:id="rId34"/>
                    </p:custDataLst>
                  </p:nvPr>
                </p:nvSpPr>
                <p:spPr>
                  <a:xfrm>
                    <a:off x="1991360" y="2240280"/>
                    <a:ext cx="5450840" cy="2995295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675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9" name="Title Bar"/>
                  <p:cNvSpPr/>
                  <p:nvPr>
                    <p:custDataLst>
                      <p:tags r:id="rId35"/>
                    </p:custDataLst>
                  </p:nvPr>
                </p:nvSpPr>
                <p:spPr>
                  <a:xfrm>
                    <a:off x="1991360" y="1677035"/>
                    <a:ext cx="5450840" cy="565785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8580" tIns="34290" rIns="171450" bIns="3429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675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Browser</a:t>
                    </a:r>
                  </a:p>
                </p:txBody>
              </p:sp>
              <p:sp>
                <p:nvSpPr>
                  <p:cNvPr id="40" name="Menu Button"/>
                  <p:cNvSpPr>
                    <a:spLocks noChangeAspect="1" noEditPoints="1"/>
                  </p:cNvSpPr>
                  <p:nvPr>
                    <p:custDataLst>
                      <p:tags r:id="rId36"/>
                    </p:custDataLst>
                  </p:nvPr>
                </p:nvSpPr>
                <p:spPr bwMode="auto">
                  <a:xfrm>
                    <a:off x="7192010" y="2000885"/>
                    <a:ext cx="156845" cy="118745"/>
                  </a:xfrm>
                  <a:custGeom>
                    <a:avLst/>
                    <a:gdLst>
                      <a:gd name="T0" fmla="*/ 0 w 415"/>
                      <a:gd name="T1" fmla="*/ 309 h 309"/>
                      <a:gd name="T2" fmla="*/ 415 w 415"/>
                      <a:gd name="T3" fmla="*/ 309 h 309"/>
                      <a:gd name="T4" fmla="*/ 0 w 415"/>
                      <a:gd name="T5" fmla="*/ 155 h 309"/>
                      <a:gd name="T6" fmla="*/ 415 w 415"/>
                      <a:gd name="T7" fmla="*/ 155 h 309"/>
                      <a:gd name="T8" fmla="*/ 0 w 415"/>
                      <a:gd name="T9" fmla="*/ 0 h 309"/>
                      <a:gd name="T10" fmla="*/ 415 w 415"/>
                      <a:gd name="T11" fmla="*/ 0 h 3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15" h="309">
                        <a:moveTo>
                          <a:pt x="0" y="309"/>
                        </a:moveTo>
                        <a:lnTo>
                          <a:pt x="415" y="309"/>
                        </a:lnTo>
                        <a:moveTo>
                          <a:pt x="0" y="155"/>
                        </a:moveTo>
                        <a:lnTo>
                          <a:pt x="415" y="155"/>
                        </a:lnTo>
                        <a:moveTo>
                          <a:pt x="0" y="0"/>
                        </a:moveTo>
                        <a:lnTo>
                          <a:pt x="415" y="0"/>
                        </a:lnTo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35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1" name="Close Button"/>
                  <p:cNvSpPr>
                    <a:spLocks noEditPoints="1"/>
                  </p:cNvSpPr>
                  <p:nvPr>
                    <p:custDataLst>
                      <p:tags r:id="rId37"/>
                    </p:custDataLst>
                  </p:nvPr>
                </p:nvSpPr>
                <p:spPr bwMode="auto">
                  <a:xfrm>
                    <a:off x="7220585" y="1751965"/>
                    <a:ext cx="103505" cy="100330"/>
                  </a:xfrm>
                  <a:custGeom>
                    <a:avLst/>
                    <a:gdLst>
                      <a:gd name="T0" fmla="*/ 254 w 254"/>
                      <a:gd name="T1" fmla="*/ 0 h 254"/>
                      <a:gd name="T2" fmla="*/ 0 w 254"/>
                      <a:gd name="T3" fmla="*/ 254 h 254"/>
                      <a:gd name="T4" fmla="*/ 0 w 254"/>
                      <a:gd name="T5" fmla="*/ 0 h 254"/>
                      <a:gd name="T6" fmla="*/ 254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254" y="0"/>
                        </a:moveTo>
                        <a:lnTo>
                          <a:pt x="0" y="254"/>
                        </a:lnTo>
                        <a:moveTo>
                          <a:pt x="0" y="0"/>
                        </a:moveTo>
                        <a:lnTo>
                          <a:pt x="254" y="254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35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2" name="Address Box"/>
                  <p:cNvSpPr/>
                  <p:nvPr>
                    <p:custDataLst>
                      <p:tags r:id="rId38"/>
                    </p:custDataLst>
                  </p:nvPr>
                </p:nvSpPr>
                <p:spPr>
                  <a:xfrm>
                    <a:off x="2941955" y="1935480"/>
                    <a:ext cx="4156710" cy="250190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178308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675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www.example.com</a:t>
                    </a:r>
                  </a:p>
                </p:txBody>
              </p:sp>
              <p:sp>
                <p:nvSpPr>
                  <p:cNvPr id="43" name="Document Icon"/>
                  <p:cNvSpPr>
                    <a:spLocks noChangeAspect="1" noEditPoints="1"/>
                  </p:cNvSpPr>
                  <p:nvPr>
                    <p:custDataLst>
                      <p:tags r:id="rId39"/>
                    </p:custDataLst>
                  </p:nvPr>
                </p:nvSpPr>
                <p:spPr bwMode="auto">
                  <a:xfrm>
                    <a:off x="3021965" y="1990090"/>
                    <a:ext cx="98425" cy="140335"/>
                  </a:xfrm>
                  <a:custGeom>
                    <a:avLst/>
                    <a:gdLst>
                      <a:gd name="T0" fmla="*/ 153 w 260"/>
                      <a:gd name="T1" fmla="*/ 7 h 367"/>
                      <a:gd name="T2" fmla="*/ 153 w 260"/>
                      <a:gd name="T3" fmla="*/ 108 h 367"/>
                      <a:gd name="T4" fmla="*/ 253 w 260"/>
                      <a:gd name="T5" fmla="*/ 108 h 367"/>
                      <a:gd name="T6" fmla="*/ 0 w 260"/>
                      <a:gd name="T7" fmla="*/ 0 h 367"/>
                      <a:gd name="T8" fmla="*/ 0 w 260"/>
                      <a:gd name="T9" fmla="*/ 367 h 367"/>
                      <a:gd name="T10" fmla="*/ 260 w 260"/>
                      <a:gd name="T11" fmla="*/ 367 h 367"/>
                      <a:gd name="T12" fmla="*/ 260 w 260"/>
                      <a:gd name="T13" fmla="*/ 100 h 367"/>
                      <a:gd name="T14" fmla="*/ 161 w 260"/>
                      <a:gd name="T15" fmla="*/ 1 h 367"/>
                      <a:gd name="T16" fmla="*/ 0 w 260"/>
                      <a:gd name="T17" fmla="*/ 0 h 3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0" h="367">
                        <a:moveTo>
                          <a:pt x="153" y="7"/>
                        </a:moveTo>
                        <a:lnTo>
                          <a:pt x="153" y="108"/>
                        </a:lnTo>
                        <a:lnTo>
                          <a:pt x="253" y="108"/>
                        </a:lnTo>
                        <a:moveTo>
                          <a:pt x="0" y="0"/>
                        </a:moveTo>
                        <a:lnTo>
                          <a:pt x="0" y="367"/>
                        </a:lnTo>
                        <a:lnTo>
                          <a:pt x="260" y="367"/>
                        </a:lnTo>
                        <a:lnTo>
                          <a:pt x="260" y="100"/>
                        </a:lnTo>
                        <a:lnTo>
                          <a:pt x="161" y="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35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4" name="Navigation Buttons"/>
                  <p:cNvGrpSpPr/>
                  <p:nvPr/>
                </p:nvGrpSpPr>
                <p:grpSpPr>
                  <a:xfrm>
                    <a:off x="2124075" y="1969135"/>
                    <a:ext cx="675005" cy="182245"/>
                    <a:chOff x="2124075" y="1969135"/>
                    <a:chExt cx="675005" cy="182245"/>
                  </a:xfrm>
                </p:grpSpPr>
                <p:sp>
                  <p:nvSpPr>
                    <p:cNvPr id="45" name="Back Button"/>
                    <p:cNvSpPr>
                      <a:spLocks noChangeAspect="1" noEditPoints="1"/>
                    </p:cNvSpPr>
                    <p:nvPr>
                      <p:custDataLst>
                        <p:tags r:id="rId40"/>
                      </p:custDataLst>
                    </p:nvPr>
                  </p:nvSpPr>
                  <p:spPr bwMode="auto">
                    <a:xfrm>
                      <a:off x="2124075" y="1997075"/>
                      <a:ext cx="160655" cy="127000"/>
                    </a:xfrm>
                    <a:custGeom>
                      <a:avLst/>
                      <a:gdLst>
                        <a:gd name="T0" fmla="*/ 159 w 423"/>
                        <a:gd name="T1" fmla="*/ 332 h 332"/>
                        <a:gd name="T2" fmla="*/ 0 w 423"/>
                        <a:gd name="T3" fmla="*/ 166 h 332"/>
                        <a:gd name="T4" fmla="*/ 159 w 423"/>
                        <a:gd name="T5" fmla="*/ 0 h 332"/>
                        <a:gd name="T6" fmla="*/ 15 w 423"/>
                        <a:gd name="T7" fmla="*/ 166 h 332"/>
                        <a:gd name="T8" fmla="*/ 423 w 423"/>
                        <a:gd name="T9" fmla="*/ 166 h 3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23" h="332">
                          <a:moveTo>
                            <a:pt x="159" y="332"/>
                          </a:moveTo>
                          <a:lnTo>
                            <a:pt x="0" y="166"/>
                          </a:lnTo>
                          <a:lnTo>
                            <a:pt x="159" y="0"/>
                          </a:lnTo>
                          <a:moveTo>
                            <a:pt x="15" y="166"/>
                          </a:moveTo>
                          <a:lnTo>
                            <a:pt x="423" y="166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135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6" name="Forward Button"/>
                    <p:cNvSpPr>
                      <a:spLocks noChangeAspect="1" noEditPoints="1"/>
                    </p:cNvSpPr>
                    <p:nvPr>
                      <p:custDataLst>
                        <p:tags r:id="rId41"/>
                      </p:custDataLst>
                    </p:nvPr>
                  </p:nvSpPr>
                  <p:spPr bwMode="auto">
                    <a:xfrm>
                      <a:off x="2378075" y="1997075"/>
                      <a:ext cx="160655" cy="127000"/>
                    </a:xfrm>
                    <a:custGeom>
                      <a:avLst/>
                      <a:gdLst>
                        <a:gd name="T0" fmla="*/ 265 w 423"/>
                        <a:gd name="T1" fmla="*/ 0 h 332"/>
                        <a:gd name="T2" fmla="*/ 423 w 423"/>
                        <a:gd name="T3" fmla="*/ 166 h 332"/>
                        <a:gd name="T4" fmla="*/ 265 w 423"/>
                        <a:gd name="T5" fmla="*/ 332 h 332"/>
                        <a:gd name="T6" fmla="*/ 408 w 423"/>
                        <a:gd name="T7" fmla="*/ 166 h 332"/>
                        <a:gd name="T8" fmla="*/ 0 w 423"/>
                        <a:gd name="T9" fmla="*/ 166 h 3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23" h="332">
                          <a:moveTo>
                            <a:pt x="265" y="0"/>
                          </a:moveTo>
                          <a:lnTo>
                            <a:pt x="423" y="166"/>
                          </a:lnTo>
                          <a:lnTo>
                            <a:pt x="265" y="332"/>
                          </a:lnTo>
                          <a:moveTo>
                            <a:pt x="408" y="166"/>
                          </a:moveTo>
                          <a:lnTo>
                            <a:pt x="0" y="166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135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7" name="Reload Button"/>
                    <p:cNvSpPr>
                      <a:spLocks noChangeAspect="1" noEditPoints="1"/>
                    </p:cNvSpPr>
                    <p:nvPr>
                      <p:custDataLst>
                        <p:tags r:id="rId42"/>
                      </p:custDataLst>
                    </p:nvPr>
                  </p:nvSpPr>
                  <p:spPr bwMode="auto">
                    <a:xfrm>
                      <a:off x="2632075" y="1969135"/>
                      <a:ext cx="167005" cy="182245"/>
                    </a:xfrm>
                    <a:custGeom>
                      <a:avLst/>
                      <a:gdLst>
                        <a:gd name="T0" fmla="*/ 441 w 441"/>
                        <a:gd name="T1" fmla="*/ 7 h 474"/>
                        <a:gd name="T2" fmla="*/ 441 w 441"/>
                        <a:gd name="T3" fmla="*/ 144 h 474"/>
                        <a:gd name="T4" fmla="*/ 296 w 441"/>
                        <a:gd name="T5" fmla="*/ 144 h 474"/>
                        <a:gd name="T6" fmla="*/ 438 w 441"/>
                        <a:gd name="T7" fmla="*/ 309 h 474"/>
                        <a:gd name="T8" fmla="*/ 166 w 441"/>
                        <a:gd name="T9" fmla="*/ 434 h 474"/>
                        <a:gd name="T10" fmla="*/ 41 w 441"/>
                        <a:gd name="T11" fmla="*/ 162 h 474"/>
                        <a:gd name="T12" fmla="*/ 313 w 441"/>
                        <a:gd name="T13" fmla="*/ 37 h 474"/>
                        <a:gd name="T14" fmla="*/ 428 w 441"/>
                        <a:gd name="T15" fmla="*/ 139 h 4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441" h="474">
                          <a:moveTo>
                            <a:pt x="441" y="7"/>
                          </a:moveTo>
                          <a:lnTo>
                            <a:pt x="441" y="144"/>
                          </a:lnTo>
                          <a:lnTo>
                            <a:pt x="296" y="144"/>
                          </a:lnTo>
                          <a:moveTo>
                            <a:pt x="438" y="309"/>
                          </a:moveTo>
                          <a:cubicBezTo>
                            <a:pt x="397" y="418"/>
                            <a:pt x="276" y="474"/>
                            <a:pt x="166" y="434"/>
                          </a:cubicBezTo>
                          <a:cubicBezTo>
                            <a:pt x="56" y="393"/>
                            <a:pt x="0" y="271"/>
                            <a:pt x="41" y="162"/>
                          </a:cubicBezTo>
                          <a:cubicBezTo>
                            <a:pt x="82" y="52"/>
                            <a:pt x="202" y="0"/>
                            <a:pt x="313" y="37"/>
                          </a:cubicBezTo>
                          <a:cubicBezTo>
                            <a:pt x="357" y="51"/>
                            <a:pt x="398" y="91"/>
                            <a:pt x="428" y="139"/>
                          </a:cubicBezTo>
                        </a:path>
                      </a:pathLst>
                    </a:custGeom>
                    <a:noFill/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135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37" name="TextBox 36"/>
                <p:cNvSpPr txBox="1"/>
                <p:nvPr/>
              </p:nvSpPr>
              <p:spPr>
                <a:xfrm>
                  <a:off x="2124075" y="2332355"/>
                  <a:ext cx="996950" cy="2768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일정관리</a:t>
                  </a:r>
                </a:p>
              </p:txBody>
            </p:sp>
          </p:grpSp>
          <p:sp>
            <p:nvSpPr>
              <p:cNvPr id="2" name="TextBox 1"/>
              <p:cNvSpPr txBox="1"/>
              <p:nvPr/>
            </p:nvSpPr>
            <p:spPr>
              <a:xfrm>
                <a:off x="3220720" y="2787015"/>
                <a:ext cx="878840" cy="254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기본지정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257165" y="2789555"/>
                <a:ext cx="908685" cy="254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자유지정</a:t>
                </a:r>
              </a:p>
            </p:txBody>
          </p:sp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54"/>
              <a:stretch>
                <a:fillRect/>
              </a:stretch>
            </p:blipFill>
            <p:spPr>
              <a:xfrm flipH="1">
                <a:off x="3076575" y="2821940"/>
                <a:ext cx="144145" cy="147320"/>
              </a:xfrm>
              <a:prstGeom prst="rect">
                <a:avLst/>
              </a:prstGeom>
            </p:spPr>
          </p:pic>
          <p:pic>
            <p:nvPicPr>
              <p:cNvPr id="85" name="그림 84"/>
              <p:cNvPicPr>
                <a:picLocks noChangeAspect="1"/>
              </p:cNvPicPr>
              <p:nvPr/>
            </p:nvPicPr>
            <p:blipFill>
              <a:blip r:embed="rId54"/>
              <a:stretch>
                <a:fillRect/>
              </a:stretch>
            </p:blipFill>
            <p:spPr>
              <a:xfrm flipH="1">
                <a:off x="5123815" y="2820035"/>
                <a:ext cx="144145" cy="147320"/>
              </a:xfrm>
              <a:prstGeom prst="rect">
                <a:avLst/>
              </a:prstGeom>
            </p:spPr>
          </p:pic>
        </p:grpSp>
        <p:sp>
          <p:nvSpPr>
            <p:cNvPr id="212" name="Button"/>
            <p:cNvSpPr>
              <a:spLocks/>
            </p:cNvSpPr>
            <p:nvPr/>
          </p:nvSpPr>
          <p:spPr bwMode="auto">
            <a:xfrm>
              <a:off x="6525895" y="4777105"/>
              <a:ext cx="610870" cy="22415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88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제출</a:t>
              </a:r>
              <a:endParaRPr lang="en-US" sz="788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3032760" y="2785110"/>
            <a:ext cx="374650" cy="583565"/>
          </a:xfrm>
          <a:prstGeom prst="rect">
            <a:avLst/>
          </a:prstGeom>
          <a:ln>
            <a:noFill/>
          </a:ln>
        </p:spPr>
      </p:pic>
      <p:grpSp>
        <p:nvGrpSpPr>
          <p:cNvPr id="7" name="그룹 6"/>
          <p:cNvGrpSpPr/>
          <p:nvPr/>
        </p:nvGrpSpPr>
        <p:grpSpPr>
          <a:xfrm>
            <a:off x="1990725" y="1674495"/>
            <a:ext cx="5450840" cy="3558540"/>
            <a:chOff x="1990725" y="1674495"/>
            <a:chExt cx="5450840" cy="3558540"/>
          </a:xfrm>
        </p:grpSpPr>
        <p:grpSp>
          <p:nvGrpSpPr>
            <p:cNvPr id="4" name="그룹 3"/>
            <p:cNvGrpSpPr/>
            <p:nvPr/>
          </p:nvGrpSpPr>
          <p:grpSpPr>
            <a:xfrm>
              <a:off x="1990725" y="1674495"/>
              <a:ext cx="5450840" cy="3558540"/>
              <a:chOff x="1990725" y="1674495"/>
              <a:chExt cx="5450840" cy="3558540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1990725" y="1674495"/>
                <a:ext cx="5450840" cy="3558540"/>
                <a:chOff x="1990725" y="1674495"/>
                <a:chExt cx="5450840" cy="3558540"/>
              </a:xfrm>
            </p:grpSpPr>
            <p:grpSp>
              <p:nvGrpSpPr>
                <p:cNvPr id="89" name="그룹 88"/>
                <p:cNvGrpSpPr/>
                <p:nvPr/>
              </p:nvGrpSpPr>
              <p:grpSpPr>
                <a:xfrm>
                  <a:off x="1990725" y="1674495"/>
                  <a:ext cx="5450840" cy="3558540"/>
                  <a:chOff x="1990725" y="1674495"/>
                  <a:chExt cx="5450840" cy="3558540"/>
                </a:xfrm>
              </p:grpSpPr>
              <p:grpSp>
                <p:nvGrpSpPr>
                  <p:cNvPr id="91" name="그룹 90"/>
                  <p:cNvGrpSpPr/>
                  <p:nvPr/>
                </p:nvGrpSpPr>
                <p:grpSpPr>
                  <a:xfrm>
                    <a:off x="1990725" y="1674495"/>
                    <a:ext cx="5450840" cy="3558540"/>
                    <a:chOff x="1990725" y="1674495"/>
                    <a:chExt cx="5450840" cy="3558540"/>
                  </a:xfrm>
                </p:grpSpPr>
                <p:grpSp>
                  <p:nvGrpSpPr>
                    <p:cNvPr id="96" name="Browser"/>
                    <p:cNvGrpSpPr/>
                    <p:nvPr>
                      <p:custDataLst>
                        <p:tags r:id="rId23"/>
                      </p:custDataLst>
                    </p:nvPr>
                  </p:nvGrpSpPr>
                  <p:grpSpPr>
                    <a:xfrm>
                      <a:off x="1990725" y="1674495"/>
                      <a:ext cx="5450840" cy="3558540"/>
                      <a:chOff x="1990725" y="1674495"/>
                      <a:chExt cx="5450840" cy="3558540"/>
                    </a:xfrm>
                  </p:grpSpPr>
                  <p:sp>
                    <p:nvSpPr>
                      <p:cNvPr id="98" name="Window Body"/>
                      <p:cNvSpPr/>
                      <p:nvPr>
                        <p:custDataLst>
                          <p:tags r:id="rId24"/>
                        </p:custDataLst>
                      </p:nvPr>
                    </p:nvSpPr>
                    <p:spPr>
                      <a:xfrm>
                        <a:off x="1990725" y="2237740"/>
                        <a:ext cx="5450840" cy="299529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80808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68580" tIns="34290" rIns="68580" bIns="3429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 sz="675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99" name="Title Bar"/>
                      <p:cNvSpPr/>
                      <p:nvPr>
                        <p:custDataLst>
                          <p:tags r:id="rId25"/>
                        </p:custDataLst>
                      </p:nvPr>
                    </p:nvSpPr>
                    <p:spPr>
                      <a:xfrm>
                        <a:off x="1990725" y="1674495"/>
                        <a:ext cx="5450840" cy="56578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80808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68580" tIns="34290" rIns="171450" bIns="3429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675" dirty="0">
                            <a:solidFill>
                              <a:srgbClr val="5F5F5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Browser</a:t>
                        </a:r>
                      </a:p>
                    </p:txBody>
                  </p:sp>
                  <p:sp>
                    <p:nvSpPr>
                      <p:cNvPr id="100" name="Menu Button"/>
                      <p:cNvSpPr>
                        <a:spLocks noChangeAspect="1" noEditPoints="1"/>
                      </p:cNvSpPr>
                      <p:nvPr>
                        <p:custDataLst>
                          <p:tags r:id="rId26"/>
                        </p:custDataLst>
                      </p:nvPr>
                    </p:nvSpPr>
                    <p:spPr bwMode="auto">
                      <a:xfrm>
                        <a:off x="7190740" y="1998345"/>
                        <a:ext cx="156845" cy="118745"/>
                      </a:xfrm>
                      <a:custGeom>
                        <a:avLst/>
                        <a:gdLst>
                          <a:gd name="T0" fmla="*/ 0 w 415"/>
                          <a:gd name="T1" fmla="*/ 309 h 309"/>
                          <a:gd name="T2" fmla="*/ 415 w 415"/>
                          <a:gd name="T3" fmla="*/ 309 h 309"/>
                          <a:gd name="T4" fmla="*/ 0 w 415"/>
                          <a:gd name="T5" fmla="*/ 155 h 309"/>
                          <a:gd name="T6" fmla="*/ 415 w 415"/>
                          <a:gd name="T7" fmla="*/ 155 h 309"/>
                          <a:gd name="T8" fmla="*/ 0 w 415"/>
                          <a:gd name="T9" fmla="*/ 0 h 309"/>
                          <a:gd name="T10" fmla="*/ 415 w 415"/>
                          <a:gd name="T11" fmla="*/ 0 h 30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415" h="309">
                            <a:moveTo>
                              <a:pt x="0" y="309"/>
                            </a:moveTo>
                            <a:lnTo>
                              <a:pt x="415" y="309"/>
                            </a:lnTo>
                            <a:moveTo>
                              <a:pt x="0" y="155"/>
                            </a:moveTo>
                            <a:lnTo>
                              <a:pt x="415" y="155"/>
                            </a:lnTo>
                            <a:moveTo>
                              <a:pt x="0" y="0"/>
                            </a:moveTo>
                            <a:lnTo>
                              <a:pt x="415" y="0"/>
                            </a:lnTo>
                          </a:path>
                        </a:pathLst>
                      </a:custGeom>
                      <a:noFill/>
                      <a:ln w="6350" cap="flat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135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01" name="Close Button"/>
                      <p:cNvSpPr>
                        <a:spLocks noEditPoints="1"/>
                      </p:cNvSpPr>
                      <p:nvPr>
                        <p:custDataLst>
                          <p:tags r:id="rId27"/>
                        </p:custDataLst>
                      </p:nvPr>
                    </p:nvSpPr>
                    <p:spPr bwMode="auto">
                      <a:xfrm>
                        <a:off x="7219315" y="1749425"/>
                        <a:ext cx="103505" cy="100330"/>
                      </a:xfrm>
                      <a:custGeom>
                        <a:avLst/>
                        <a:gdLst>
                          <a:gd name="T0" fmla="*/ 254 w 254"/>
                          <a:gd name="T1" fmla="*/ 0 h 254"/>
                          <a:gd name="T2" fmla="*/ 0 w 254"/>
                          <a:gd name="T3" fmla="*/ 254 h 254"/>
                          <a:gd name="T4" fmla="*/ 0 w 254"/>
                          <a:gd name="T5" fmla="*/ 0 h 254"/>
                          <a:gd name="T6" fmla="*/ 254 w 254"/>
                          <a:gd name="T7" fmla="*/ 254 h 25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54" h="254">
                            <a:moveTo>
                              <a:pt x="254" y="0"/>
                            </a:moveTo>
                            <a:lnTo>
                              <a:pt x="0" y="254"/>
                            </a:lnTo>
                            <a:moveTo>
                              <a:pt x="0" y="0"/>
                            </a:moveTo>
                            <a:lnTo>
                              <a:pt x="254" y="254"/>
                            </a:lnTo>
                          </a:path>
                        </a:pathLst>
                      </a:custGeom>
                      <a:noFill/>
                      <a:ln w="9525" cap="flat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135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02" name="Address Box"/>
                      <p:cNvSpPr/>
                      <p:nvPr>
                        <p:custDataLst>
                          <p:tags r:id="rId28"/>
                        </p:custDataLst>
                      </p:nvPr>
                    </p:nvSpPr>
                    <p:spPr>
                      <a:xfrm>
                        <a:off x="2940685" y="1932305"/>
                        <a:ext cx="4156710" cy="25019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80808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178308" tIns="34290" rIns="68580" bIns="3429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675" noProof="1">
                            <a:solidFill>
                              <a:srgbClr val="5F5F5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www.example.com</a:t>
                        </a:r>
                      </a:p>
                    </p:txBody>
                  </p:sp>
                  <p:sp>
                    <p:nvSpPr>
                      <p:cNvPr id="103" name="Document Icon"/>
                      <p:cNvSpPr>
                        <a:spLocks noChangeAspect="1" noEditPoints="1"/>
                      </p:cNvSpPr>
                      <p:nvPr>
                        <p:custDataLst>
                          <p:tags r:id="rId29"/>
                        </p:custDataLst>
                      </p:nvPr>
                    </p:nvSpPr>
                    <p:spPr bwMode="auto">
                      <a:xfrm>
                        <a:off x="3021330" y="1986915"/>
                        <a:ext cx="98425" cy="140335"/>
                      </a:xfrm>
                      <a:custGeom>
                        <a:avLst/>
                        <a:gdLst>
                          <a:gd name="T0" fmla="*/ 153 w 260"/>
                          <a:gd name="T1" fmla="*/ 7 h 367"/>
                          <a:gd name="T2" fmla="*/ 153 w 260"/>
                          <a:gd name="T3" fmla="*/ 108 h 367"/>
                          <a:gd name="T4" fmla="*/ 253 w 260"/>
                          <a:gd name="T5" fmla="*/ 108 h 367"/>
                          <a:gd name="T6" fmla="*/ 0 w 260"/>
                          <a:gd name="T7" fmla="*/ 0 h 367"/>
                          <a:gd name="T8" fmla="*/ 0 w 260"/>
                          <a:gd name="T9" fmla="*/ 367 h 367"/>
                          <a:gd name="T10" fmla="*/ 260 w 260"/>
                          <a:gd name="T11" fmla="*/ 367 h 367"/>
                          <a:gd name="T12" fmla="*/ 260 w 260"/>
                          <a:gd name="T13" fmla="*/ 100 h 367"/>
                          <a:gd name="T14" fmla="*/ 161 w 260"/>
                          <a:gd name="T15" fmla="*/ 1 h 367"/>
                          <a:gd name="T16" fmla="*/ 0 w 260"/>
                          <a:gd name="T17" fmla="*/ 0 h 36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60" h="367">
                            <a:moveTo>
                              <a:pt x="153" y="7"/>
                            </a:moveTo>
                            <a:lnTo>
                              <a:pt x="153" y="108"/>
                            </a:lnTo>
                            <a:lnTo>
                              <a:pt x="253" y="108"/>
                            </a:lnTo>
                            <a:moveTo>
                              <a:pt x="0" y="0"/>
                            </a:moveTo>
                            <a:lnTo>
                              <a:pt x="0" y="367"/>
                            </a:lnTo>
                            <a:lnTo>
                              <a:pt x="260" y="367"/>
                            </a:lnTo>
                            <a:lnTo>
                              <a:pt x="260" y="100"/>
                            </a:lnTo>
                            <a:lnTo>
                              <a:pt x="161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noFill/>
                      <a:ln w="6350" cap="flat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135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grpSp>
                    <p:nvGrpSpPr>
                      <p:cNvPr id="104" name="Navigation Buttons"/>
                      <p:cNvGrpSpPr/>
                      <p:nvPr/>
                    </p:nvGrpSpPr>
                    <p:grpSpPr>
                      <a:xfrm>
                        <a:off x="2122805" y="1966595"/>
                        <a:ext cx="675005" cy="182245"/>
                        <a:chOff x="2122805" y="1966595"/>
                        <a:chExt cx="675005" cy="182245"/>
                      </a:xfrm>
                    </p:grpSpPr>
                    <p:sp>
                      <p:nvSpPr>
                        <p:cNvPr id="105" name="Back Button"/>
                        <p:cNvSpPr>
                          <a:spLocks noChangeAspect="1" noEditPoints="1"/>
                        </p:cNvSpPr>
                        <p:nvPr>
                          <p:custDataLst>
                            <p:tags r:id="rId30"/>
                          </p:custDataLst>
                        </p:nvPr>
                      </p:nvSpPr>
                      <p:spPr bwMode="auto">
                        <a:xfrm>
                          <a:off x="2122805" y="1993900"/>
                          <a:ext cx="160655" cy="127000"/>
                        </a:xfrm>
                        <a:custGeom>
                          <a:avLst/>
                          <a:gdLst>
                            <a:gd name="T0" fmla="*/ 159 w 423"/>
                            <a:gd name="T1" fmla="*/ 332 h 332"/>
                            <a:gd name="T2" fmla="*/ 0 w 423"/>
                            <a:gd name="T3" fmla="*/ 166 h 332"/>
                            <a:gd name="T4" fmla="*/ 159 w 423"/>
                            <a:gd name="T5" fmla="*/ 0 h 332"/>
                            <a:gd name="T6" fmla="*/ 15 w 423"/>
                            <a:gd name="T7" fmla="*/ 166 h 332"/>
                            <a:gd name="T8" fmla="*/ 423 w 423"/>
                            <a:gd name="T9" fmla="*/ 166 h 33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423" h="332">
                              <a:moveTo>
                                <a:pt x="159" y="332"/>
                              </a:moveTo>
                              <a:lnTo>
                                <a:pt x="0" y="166"/>
                              </a:lnTo>
                              <a:lnTo>
                                <a:pt x="159" y="0"/>
                              </a:lnTo>
                              <a:moveTo>
                                <a:pt x="15" y="166"/>
                              </a:moveTo>
                              <a:lnTo>
                                <a:pt x="423" y="166"/>
                              </a:lnTo>
                            </a:path>
                          </a:pathLst>
                        </a:custGeom>
                        <a:noFill/>
                        <a:ln w="6350" cap="sq">
                          <a:solidFill>
                            <a:srgbClr val="808080"/>
                          </a:solidFill>
                          <a:prstDash val="solid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68580" tIns="34290" rIns="68580" bIns="3429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1350">
                            <a:solidFill>
                              <a:srgbClr val="5F5F5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106" name="Forward Button"/>
                        <p:cNvSpPr>
                          <a:spLocks noChangeAspect="1" noEditPoints="1"/>
                        </p:cNvSpPr>
                        <p:nvPr>
                          <p:custDataLst>
                            <p:tags r:id="rId31"/>
                          </p:custDataLst>
                        </p:nvPr>
                      </p:nvSpPr>
                      <p:spPr bwMode="auto">
                        <a:xfrm>
                          <a:off x="2376805" y="1993900"/>
                          <a:ext cx="160655" cy="127000"/>
                        </a:xfrm>
                        <a:custGeom>
                          <a:avLst/>
                          <a:gdLst>
                            <a:gd name="T0" fmla="*/ 265 w 423"/>
                            <a:gd name="T1" fmla="*/ 0 h 332"/>
                            <a:gd name="T2" fmla="*/ 423 w 423"/>
                            <a:gd name="T3" fmla="*/ 166 h 332"/>
                            <a:gd name="T4" fmla="*/ 265 w 423"/>
                            <a:gd name="T5" fmla="*/ 332 h 332"/>
                            <a:gd name="T6" fmla="*/ 408 w 423"/>
                            <a:gd name="T7" fmla="*/ 166 h 332"/>
                            <a:gd name="T8" fmla="*/ 0 w 423"/>
                            <a:gd name="T9" fmla="*/ 166 h 33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423" h="332">
                              <a:moveTo>
                                <a:pt x="265" y="0"/>
                              </a:moveTo>
                              <a:lnTo>
                                <a:pt x="423" y="166"/>
                              </a:lnTo>
                              <a:lnTo>
                                <a:pt x="265" y="332"/>
                              </a:lnTo>
                              <a:moveTo>
                                <a:pt x="408" y="166"/>
                              </a:moveTo>
                              <a:lnTo>
                                <a:pt x="0" y="166"/>
                              </a:lnTo>
                            </a:path>
                          </a:pathLst>
                        </a:custGeom>
                        <a:noFill/>
                        <a:ln w="6350" cap="sq">
                          <a:solidFill>
                            <a:srgbClr val="808080"/>
                          </a:solidFill>
                          <a:prstDash val="solid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68580" tIns="34290" rIns="68580" bIns="3429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1350">
                            <a:solidFill>
                              <a:srgbClr val="5F5F5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110" name="Reload Button"/>
                        <p:cNvSpPr>
                          <a:spLocks noChangeAspect="1" noEditPoints="1"/>
                        </p:cNvSpPr>
                        <p:nvPr>
                          <p:custDataLst>
                            <p:tags r:id="rId32"/>
                          </p:custDataLst>
                        </p:nvPr>
                      </p:nvSpPr>
                      <p:spPr bwMode="auto">
                        <a:xfrm>
                          <a:off x="2630805" y="1966595"/>
                          <a:ext cx="167005" cy="182245"/>
                        </a:xfrm>
                        <a:custGeom>
                          <a:avLst/>
                          <a:gdLst>
                            <a:gd name="T0" fmla="*/ 441 w 441"/>
                            <a:gd name="T1" fmla="*/ 7 h 474"/>
                            <a:gd name="T2" fmla="*/ 441 w 441"/>
                            <a:gd name="T3" fmla="*/ 144 h 474"/>
                            <a:gd name="T4" fmla="*/ 296 w 441"/>
                            <a:gd name="T5" fmla="*/ 144 h 474"/>
                            <a:gd name="T6" fmla="*/ 438 w 441"/>
                            <a:gd name="T7" fmla="*/ 309 h 474"/>
                            <a:gd name="T8" fmla="*/ 166 w 441"/>
                            <a:gd name="T9" fmla="*/ 434 h 474"/>
                            <a:gd name="T10" fmla="*/ 41 w 441"/>
                            <a:gd name="T11" fmla="*/ 162 h 474"/>
                            <a:gd name="T12" fmla="*/ 313 w 441"/>
                            <a:gd name="T13" fmla="*/ 37 h 474"/>
                            <a:gd name="T14" fmla="*/ 428 w 441"/>
                            <a:gd name="T15" fmla="*/ 139 h 47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</a:cxnLst>
                          <a:rect l="0" t="0" r="r" b="b"/>
                          <a:pathLst>
                            <a:path w="441" h="474">
                              <a:moveTo>
                                <a:pt x="441" y="7"/>
                              </a:moveTo>
                              <a:lnTo>
                                <a:pt x="441" y="144"/>
                              </a:lnTo>
                              <a:lnTo>
                                <a:pt x="296" y="144"/>
                              </a:lnTo>
                              <a:moveTo>
                                <a:pt x="438" y="309"/>
                              </a:moveTo>
                              <a:cubicBezTo>
                                <a:pt x="397" y="418"/>
                                <a:pt x="276" y="474"/>
                                <a:pt x="166" y="434"/>
                              </a:cubicBezTo>
                              <a:cubicBezTo>
                                <a:pt x="56" y="393"/>
                                <a:pt x="0" y="271"/>
                                <a:pt x="41" y="162"/>
                              </a:cubicBezTo>
                              <a:cubicBezTo>
                                <a:pt x="82" y="52"/>
                                <a:pt x="202" y="0"/>
                                <a:pt x="313" y="37"/>
                              </a:cubicBezTo>
                              <a:cubicBezTo>
                                <a:pt x="357" y="51"/>
                                <a:pt x="398" y="91"/>
                                <a:pt x="428" y="139"/>
                              </a:cubicBezTo>
                            </a:path>
                          </a:pathLst>
                        </a:custGeom>
                        <a:noFill/>
                        <a:ln w="6350" cap="flat">
                          <a:solidFill>
                            <a:srgbClr val="808080"/>
                          </a:solidFill>
                          <a:prstDash val="solid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68580" tIns="34290" rIns="68580" bIns="3429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1350">
                            <a:solidFill>
                              <a:srgbClr val="5F5F5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97" name="TextBox 96"/>
                    <p:cNvSpPr txBox="1"/>
                    <p:nvPr/>
                  </p:nvSpPr>
                  <p:spPr>
                    <a:xfrm>
                      <a:off x="2122805" y="2329815"/>
                      <a:ext cx="996950" cy="2768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200" dirty="0"/>
                        <a:t>일정관리</a:t>
                      </a:r>
                    </a:p>
                  </p:txBody>
                </p:sp>
              </p:grp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3219450" y="2783840"/>
                    <a:ext cx="878840" cy="254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050" dirty="0"/>
                      <a:t>기본지정</a:t>
                    </a:r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5255895" y="2787015"/>
                    <a:ext cx="908685" cy="254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050" dirty="0"/>
                      <a:t>자유지정</a:t>
                    </a:r>
                  </a:p>
                </p:txBody>
              </p:sp>
              <p:pic>
                <p:nvPicPr>
                  <p:cNvPr id="94" name="그림 93"/>
                  <p:cNvPicPr>
                    <a:picLocks noChangeAspect="1"/>
                  </p:cNvPicPr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 flipH="1">
                    <a:off x="3075305" y="2818765"/>
                    <a:ext cx="144145" cy="147320"/>
                  </a:xfrm>
                  <a:prstGeom prst="rect">
                    <a:avLst/>
                  </a:prstGeom>
                </p:spPr>
              </p:pic>
              <p:pic>
                <p:nvPicPr>
                  <p:cNvPr id="95" name="그림 94"/>
                  <p:cNvPicPr>
                    <a:picLocks noChangeAspect="1"/>
                  </p:cNvPicPr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 flipH="1">
                    <a:off x="5122545" y="2816860"/>
                    <a:ext cx="144145" cy="14732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0" name="그림 89"/>
                <p:cNvPicPr>
                  <a:picLocks noChangeAspect="1"/>
                </p:cNvPicPr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 flipH="1">
                  <a:off x="3075305" y="2802890"/>
                  <a:ext cx="186690" cy="161290"/>
                </a:xfrm>
                <a:prstGeom prst="rect">
                  <a:avLst/>
                </a:prstGeom>
              </p:spPr>
            </p:pic>
          </p:grpSp>
          <p:sp>
            <p:nvSpPr>
              <p:cNvPr id="113" name="TextBox 112"/>
              <p:cNvSpPr txBox="1"/>
              <p:nvPr/>
            </p:nvSpPr>
            <p:spPr>
              <a:xfrm>
                <a:off x="3223260" y="3001010"/>
                <a:ext cx="878840" cy="254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일</a:t>
                </a:r>
                <a:r>
                  <a:rPr lang="en-US" altLang="ko-KR" sz="1050" dirty="0"/>
                  <a:t>/</a:t>
                </a:r>
                <a:r>
                  <a:rPr lang="ko-KR" altLang="en-US" sz="1050" dirty="0"/>
                  <a:t>주</a:t>
                </a:r>
                <a:r>
                  <a:rPr lang="en-US" altLang="ko-KR" sz="1050" dirty="0"/>
                  <a:t>/</a:t>
                </a:r>
                <a:r>
                  <a:rPr lang="ko-KR" altLang="en-US" sz="1050" dirty="0"/>
                  <a:t>월</a:t>
                </a:r>
              </a:p>
            </p:txBody>
          </p:sp>
        </p:grpSp>
        <p:sp>
          <p:nvSpPr>
            <p:cNvPr id="214" name="Button"/>
            <p:cNvSpPr>
              <a:spLocks/>
            </p:cNvSpPr>
            <p:nvPr/>
          </p:nvSpPr>
          <p:spPr bwMode="auto">
            <a:xfrm>
              <a:off x="6607175" y="4775200"/>
              <a:ext cx="610870" cy="22415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88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제출</a:t>
              </a:r>
              <a:endParaRPr lang="en-US" sz="788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9" name="그림 108"/>
          <p:cNvPicPr>
            <a:picLocks noChangeAspect="1"/>
          </p:cNvPicPr>
          <p:nvPr/>
        </p:nvPicPr>
        <p:blipFill rotWithShape="1"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3266440" y="3011170"/>
            <a:ext cx="374650" cy="583565"/>
          </a:xfrm>
          <a:prstGeom prst="rect">
            <a:avLst/>
          </a:prstGeom>
          <a:ln>
            <a:noFill/>
          </a:ln>
        </p:spPr>
      </p:pic>
      <p:grpSp>
        <p:nvGrpSpPr>
          <p:cNvPr id="296" name="그룹 295"/>
          <p:cNvGrpSpPr/>
          <p:nvPr/>
        </p:nvGrpSpPr>
        <p:grpSpPr>
          <a:xfrm>
            <a:off x="1990725" y="1675765"/>
            <a:ext cx="5453380" cy="3558540"/>
            <a:chOff x="1990725" y="1675765"/>
            <a:chExt cx="5453380" cy="3558540"/>
          </a:xfrm>
        </p:grpSpPr>
        <p:grpSp>
          <p:nvGrpSpPr>
            <p:cNvPr id="289" name="그룹 288"/>
            <p:cNvGrpSpPr/>
            <p:nvPr/>
          </p:nvGrpSpPr>
          <p:grpSpPr>
            <a:xfrm>
              <a:off x="1990725" y="1675765"/>
              <a:ext cx="5453380" cy="3558540"/>
              <a:chOff x="1990725" y="1675765"/>
              <a:chExt cx="5453380" cy="3558540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1990725" y="1675765"/>
                <a:ext cx="5453380" cy="3558540"/>
                <a:chOff x="1990725" y="1675765"/>
                <a:chExt cx="5453380" cy="3558540"/>
              </a:xfrm>
            </p:grpSpPr>
            <p:grpSp>
              <p:nvGrpSpPr>
                <p:cNvPr id="5" name="그룹 4"/>
                <p:cNvGrpSpPr/>
                <p:nvPr/>
              </p:nvGrpSpPr>
              <p:grpSpPr>
                <a:xfrm>
                  <a:off x="1990725" y="1675765"/>
                  <a:ext cx="5453380" cy="3558540"/>
                  <a:chOff x="1990725" y="1675765"/>
                  <a:chExt cx="5453380" cy="3558540"/>
                </a:xfrm>
              </p:grpSpPr>
              <p:grpSp>
                <p:nvGrpSpPr>
                  <p:cNvPr id="136" name="그룹 135"/>
                  <p:cNvGrpSpPr/>
                  <p:nvPr/>
                </p:nvGrpSpPr>
                <p:grpSpPr>
                  <a:xfrm>
                    <a:off x="1990725" y="1675765"/>
                    <a:ext cx="5453380" cy="3558540"/>
                    <a:chOff x="1990725" y="1675765"/>
                    <a:chExt cx="5453380" cy="3558540"/>
                  </a:xfrm>
                </p:grpSpPr>
                <p:grpSp>
                  <p:nvGrpSpPr>
                    <p:cNvPr id="137" name="그룹 136"/>
                    <p:cNvGrpSpPr/>
                    <p:nvPr/>
                  </p:nvGrpSpPr>
                  <p:grpSpPr>
                    <a:xfrm>
                      <a:off x="1990725" y="1675765"/>
                      <a:ext cx="5453380" cy="3558540"/>
                      <a:chOff x="1990725" y="1675765"/>
                      <a:chExt cx="5453380" cy="3558540"/>
                    </a:xfrm>
                  </p:grpSpPr>
                  <p:grpSp>
                    <p:nvGrpSpPr>
                      <p:cNvPr id="139" name="그룹 138"/>
                      <p:cNvGrpSpPr/>
                      <p:nvPr/>
                    </p:nvGrpSpPr>
                    <p:grpSpPr>
                      <a:xfrm>
                        <a:off x="1990725" y="1675765"/>
                        <a:ext cx="5453380" cy="3558540"/>
                        <a:chOff x="1990725" y="1675765"/>
                        <a:chExt cx="5453380" cy="3558540"/>
                      </a:xfrm>
                    </p:grpSpPr>
                    <p:grpSp>
                      <p:nvGrpSpPr>
                        <p:cNvPr id="141" name="그룹 140"/>
                        <p:cNvGrpSpPr/>
                        <p:nvPr/>
                      </p:nvGrpSpPr>
                      <p:grpSpPr>
                        <a:xfrm>
                          <a:off x="1990725" y="1675765"/>
                          <a:ext cx="5453380" cy="3558540"/>
                          <a:chOff x="1990725" y="1675765"/>
                          <a:chExt cx="5453380" cy="3558540"/>
                        </a:xfrm>
                      </p:grpSpPr>
                      <p:grpSp>
                        <p:nvGrpSpPr>
                          <p:cNvPr id="146" name="Browser"/>
                          <p:cNvGrpSpPr/>
                          <p:nvPr>
                            <p:custDataLst>
                              <p:tags r:id="rId12"/>
                            </p:custDataLst>
                          </p:nvPr>
                        </p:nvGrpSpPr>
                        <p:grpSpPr>
                          <a:xfrm>
                            <a:off x="1990725" y="1675765"/>
                            <a:ext cx="5453380" cy="3558540"/>
                            <a:chOff x="1990725" y="1675765"/>
                            <a:chExt cx="5453380" cy="3558540"/>
                          </a:xfrm>
                        </p:grpSpPr>
                        <p:sp>
                          <p:nvSpPr>
                            <p:cNvPr id="148" name="Window Body"/>
                            <p:cNvSpPr/>
                            <p:nvPr>
                              <p:custDataLst>
                                <p:tags r:id="rId13"/>
                              </p:custDataLst>
                            </p:nvPr>
                          </p:nvSpPr>
                          <p:spPr>
                            <a:xfrm>
                              <a:off x="1993265" y="2239010"/>
                              <a:ext cx="5450840" cy="299529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6350">
                              <a:solidFill>
                                <a:srgbClr val="80808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68580" tIns="34290" rIns="68580" bIns="3429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>
                              <a:defPPr>
                                <a:defRPr lang="en-US"/>
                              </a:defPPr>
                              <a:lvl1pPr marL="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pPr algn="ctr"/>
                              <a:endParaRPr lang="en-US" sz="675" dirty="0">
                                <a:solidFill>
                                  <a:srgbClr val="5F5F5F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49" name="Title Bar"/>
                            <p:cNvSpPr/>
                            <p:nvPr>
                              <p:custDataLst>
                                <p:tags r:id="rId14"/>
                              </p:custDataLst>
                            </p:nvPr>
                          </p:nvSpPr>
                          <p:spPr>
                            <a:xfrm>
                              <a:off x="1990725" y="1675765"/>
                              <a:ext cx="5450840" cy="56578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6350">
                              <a:solidFill>
                                <a:srgbClr val="80808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68580" tIns="34290" rIns="171450" bIns="3429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>
                              <a:defPPr>
                                <a:defRPr lang="en-US"/>
                              </a:defPPr>
                              <a:lvl1pPr marL="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r>
                                <a:rPr lang="en-US" sz="675" dirty="0">
                                  <a:solidFill>
                                    <a:srgbClr val="5F5F5F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Browser</a:t>
                              </a:r>
                            </a:p>
                          </p:txBody>
                        </p:sp>
                        <p:sp>
                          <p:nvSpPr>
                            <p:cNvPr id="150" name="Menu Button"/>
                            <p:cNvSpPr>
                              <a:spLocks noChangeAspect="1" noEditPoints="1"/>
                            </p:cNvSpPr>
                            <p:nvPr>
                              <p:custDataLst>
                                <p:tags r:id="rId15"/>
                              </p:custDataLst>
                            </p:nvPr>
                          </p:nvSpPr>
                          <p:spPr bwMode="auto">
                            <a:xfrm>
                              <a:off x="7188835" y="1999615"/>
                              <a:ext cx="156845" cy="118745"/>
                            </a:xfrm>
                            <a:custGeom>
                              <a:avLst/>
                              <a:gdLst>
                                <a:gd name="T0" fmla="*/ 0 w 415"/>
                                <a:gd name="T1" fmla="*/ 309 h 309"/>
                                <a:gd name="T2" fmla="*/ 415 w 415"/>
                                <a:gd name="T3" fmla="*/ 309 h 309"/>
                                <a:gd name="T4" fmla="*/ 0 w 415"/>
                                <a:gd name="T5" fmla="*/ 155 h 309"/>
                                <a:gd name="T6" fmla="*/ 415 w 415"/>
                                <a:gd name="T7" fmla="*/ 155 h 309"/>
                                <a:gd name="T8" fmla="*/ 0 w 415"/>
                                <a:gd name="T9" fmla="*/ 0 h 309"/>
                                <a:gd name="T10" fmla="*/ 415 w 415"/>
                                <a:gd name="T11" fmla="*/ 0 h 30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</a:cxnLst>
                              <a:rect l="0" t="0" r="r" b="b"/>
                              <a:pathLst>
                                <a:path w="415" h="309">
                                  <a:moveTo>
                                    <a:pt x="0" y="309"/>
                                  </a:moveTo>
                                  <a:lnTo>
                                    <a:pt x="415" y="309"/>
                                  </a:lnTo>
                                  <a:moveTo>
                                    <a:pt x="0" y="155"/>
                                  </a:moveTo>
                                  <a:lnTo>
                                    <a:pt x="415" y="155"/>
                                  </a:lnTo>
                                  <a:moveTo>
                                    <a:pt x="0" y="0"/>
                                  </a:moveTo>
                                  <a:lnTo>
                                    <a:pt x="415" y="0"/>
                                  </a:lnTo>
                                </a:path>
                              </a:pathLst>
                            </a:custGeom>
                            <a:noFill/>
                            <a:ln w="6350" cap="flat">
                              <a:solidFill>
                                <a:srgbClr val="808080"/>
                              </a:solidFill>
                              <a:prstDash val="solid"/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>
                              <a:defPPr>
                                <a:defRPr lang="en-US"/>
                              </a:defPPr>
                              <a:lvl1pPr marL="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endParaRPr lang="en-US" sz="1350">
                                <a:solidFill>
                                  <a:srgbClr val="5F5F5F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51" name="Close Button"/>
                            <p:cNvSpPr>
                              <a:spLocks noEditPoints="1"/>
                            </p:cNvSpPr>
                            <p:nvPr>
                              <p:custDataLst>
                                <p:tags r:id="rId16"/>
                              </p:custDataLst>
                            </p:nvPr>
                          </p:nvSpPr>
                          <p:spPr bwMode="auto">
                            <a:xfrm>
                              <a:off x="7216775" y="1750695"/>
                              <a:ext cx="103505" cy="100330"/>
                            </a:xfrm>
                            <a:custGeom>
                              <a:avLst/>
                              <a:gdLst>
                                <a:gd name="T0" fmla="*/ 254 w 254"/>
                                <a:gd name="T1" fmla="*/ 0 h 254"/>
                                <a:gd name="T2" fmla="*/ 0 w 254"/>
                                <a:gd name="T3" fmla="*/ 254 h 254"/>
                                <a:gd name="T4" fmla="*/ 0 w 254"/>
                                <a:gd name="T5" fmla="*/ 0 h 254"/>
                                <a:gd name="T6" fmla="*/ 254 w 254"/>
                                <a:gd name="T7" fmla="*/ 254 h 254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</a:cxnLst>
                              <a:rect l="0" t="0" r="r" b="b"/>
                              <a:pathLst>
                                <a:path w="254" h="254">
                                  <a:moveTo>
                                    <a:pt x="254" y="0"/>
                                  </a:moveTo>
                                  <a:lnTo>
                                    <a:pt x="0" y="254"/>
                                  </a:lnTo>
                                  <a:moveTo>
                                    <a:pt x="0" y="0"/>
                                  </a:moveTo>
                                  <a:lnTo>
                                    <a:pt x="254" y="254"/>
                                  </a:lnTo>
                                </a:path>
                              </a:pathLst>
                            </a:custGeom>
                            <a:noFill/>
                            <a:ln w="9525" cap="flat">
                              <a:solidFill>
                                <a:srgbClr val="808080"/>
                              </a:solidFill>
                              <a:prstDash val="solid"/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>
                              <a:defPPr>
                                <a:defRPr lang="en-US"/>
                              </a:defPPr>
                              <a:lvl1pPr marL="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endParaRPr lang="en-US" sz="1350">
                                <a:solidFill>
                                  <a:srgbClr val="5F5F5F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52" name="Address Box"/>
                            <p:cNvSpPr/>
                            <p:nvPr>
                              <p:custDataLst>
                                <p:tags r:id="rId17"/>
                              </p:custDataLst>
                            </p:nvPr>
                          </p:nvSpPr>
                          <p:spPr>
                            <a:xfrm>
                              <a:off x="2938780" y="1933575"/>
                              <a:ext cx="4156710" cy="25019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6350">
                              <a:solidFill>
                                <a:srgbClr val="80808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178308" tIns="34290" rIns="68580" bIns="3429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>
                              <a:defPPr>
                                <a:defRPr lang="en-US"/>
                              </a:defPPr>
                              <a:lvl1pPr marL="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r>
                                <a:rPr lang="en-US" sz="675" noProof="1">
                                  <a:solidFill>
                                    <a:srgbClr val="5F5F5F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www.example.com</a:t>
                              </a:r>
                            </a:p>
                          </p:txBody>
                        </p:sp>
                        <p:sp>
                          <p:nvSpPr>
                            <p:cNvPr id="153" name="Document Icon"/>
                            <p:cNvSpPr>
                              <a:spLocks noChangeAspect="1" noEditPoints="1"/>
                            </p:cNvSpPr>
                            <p:nvPr>
                              <p:custDataLst>
                                <p:tags r:id="rId18"/>
                              </p:custDataLst>
                            </p:nvPr>
                          </p:nvSpPr>
                          <p:spPr bwMode="auto">
                            <a:xfrm>
                              <a:off x="3018790" y="1988185"/>
                              <a:ext cx="98425" cy="140335"/>
                            </a:xfrm>
                            <a:custGeom>
                              <a:avLst/>
                              <a:gdLst>
                                <a:gd name="T0" fmla="*/ 153 w 260"/>
                                <a:gd name="T1" fmla="*/ 7 h 367"/>
                                <a:gd name="T2" fmla="*/ 153 w 260"/>
                                <a:gd name="T3" fmla="*/ 108 h 367"/>
                                <a:gd name="T4" fmla="*/ 253 w 260"/>
                                <a:gd name="T5" fmla="*/ 108 h 367"/>
                                <a:gd name="T6" fmla="*/ 0 w 260"/>
                                <a:gd name="T7" fmla="*/ 0 h 367"/>
                                <a:gd name="T8" fmla="*/ 0 w 260"/>
                                <a:gd name="T9" fmla="*/ 367 h 367"/>
                                <a:gd name="T10" fmla="*/ 260 w 260"/>
                                <a:gd name="T11" fmla="*/ 367 h 367"/>
                                <a:gd name="T12" fmla="*/ 260 w 260"/>
                                <a:gd name="T13" fmla="*/ 100 h 367"/>
                                <a:gd name="T14" fmla="*/ 161 w 260"/>
                                <a:gd name="T15" fmla="*/ 1 h 367"/>
                                <a:gd name="T16" fmla="*/ 0 w 260"/>
                                <a:gd name="T17" fmla="*/ 0 h 367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  <a:cxn ang="0">
                                  <a:pos x="T14" y="T15"/>
                                </a:cxn>
                                <a:cxn ang="0">
                                  <a:pos x="T16" y="T17"/>
                                </a:cxn>
                              </a:cxnLst>
                              <a:rect l="0" t="0" r="r" b="b"/>
                              <a:pathLst>
                                <a:path w="260" h="367">
                                  <a:moveTo>
                                    <a:pt x="153" y="7"/>
                                  </a:moveTo>
                                  <a:lnTo>
                                    <a:pt x="153" y="108"/>
                                  </a:lnTo>
                                  <a:lnTo>
                                    <a:pt x="253" y="108"/>
                                  </a:lnTo>
                                  <a:moveTo>
                                    <a:pt x="0" y="0"/>
                                  </a:moveTo>
                                  <a:lnTo>
                                    <a:pt x="0" y="367"/>
                                  </a:lnTo>
                                  <a:lnTo>
                                    <a:pt x="260" y="367"/>
                                  </a:lnTo>
                                  <a:lnTo>
                                    <a:pt x="260" y="100"/>
                                  </a:lnTo>
                                  <a:lnTo>
                                    <a:pt x="161" y="1"/>
                                  </a:lnTo>
                                  <a:lnTo>
                                    <a:pt x="0" y="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6350" cap="flat">
                              <a:solidFill>
                                <a:srgbClr val="808080"/>
                              </a:solidFill>
                              <a:prstDash val="solid"/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>
                              <a:defPPr>
                                <a:defRPr lang="en-US"/>
                              </a:defPPr>
                              <a:lvl1pPr marL="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endParaRPr lang="en-US" sz="1350">
                                <a:solidFill>
                                  <a:srgbClr val="5F5F5F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154" name="Navigation Buttons"/>
                            <p:cNvGrpSpPr/>
                            <p:nvPr/>
                          </p:nvGrpSpPr>
                          <p:grpSpPr>
                            <a:xfrm>
                              <a:off x="2120900" y="1967865"/>
                              <a:ext cx="675005" cy="182245"/>
                              <a:chOff x="2120900" y="1967865"/>
                              <a:chExt cx="675005" cy="182245"/>
                            </a:xfrm>
                          </p:grpSpPr>
                          <p:sp>
                            <p:nvSpPr>
                              <p:cNvPr id="155" name="Back Button"/>
                              <p:cNvSpPr>
                                <a:spLocks noChangeAspect="1" noEditPoints="1"/>
                              </p:cNvSpPr>
                              <p:nvPr>
                                <p:custDataLst>
                                  <p:tags r:id="rId20"/>
                                </p:custDataLst>
                              </p:nvPr>
                            </p:nvSpPr>
                            <p:spPr bwMode="auto">
                              <a:xfrm>
                                <a:off x="2120900" y="1995170"/>
                                <a:ext cx="160655" cy="127000"/>
                              </a:xfrm>
                              <a:custGeom>
                                <a:avLst/>
                                <a:gdLst>
                                  <a:gd name="T0" fmla="*/ 159 w 423"/>
                                  <a:gd name="T1" fmla="*/ 332 h 332"/>
                                  <a:gd name="T2" fmla="*/ 0 w 423"/>
                                  <a:gd name="T3" fmla="*/ 166 h 332"/>
                                  <a:gd name="T4" fmla="*/ 159 w 423"/>
                                  <a:gd name="T5" fmla="*/ 0 h 332"/>
                                  <a:gd name="T6" fmla="*/ 15 w 423"/>
                                  <a:gd name="T7" fmla="*/ 166 h 332"/>
                                  <a:gd name="T8" fmla="*/ 423 w 423"/>
                                  <a:gd name="T9" fmla="*/ 166 h 332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423" h="332">
                                    <a:moveTo>
                                      <a:pt x="159" y="332"/>
                                    </a:moveTo>
                                    <a:lnTo>
                                      <a:pt x="0" y="166"/>
                                    </a:lnTo>
                                    <a:lnTo>
                                      <a:pt x="159" y="0"/>
                                    </a:lnTo>
                                    <a:moveTo>
                                      <a:pt x="15" y="166"/>
                                    </a:moveTo>
                                    <a:lnTo>
                                      <a:pt x="423" y="166"/>
                                    </a:lnTo>
                                  </a:path>
                                </a:pathLst>
                              </a:custGeom>
                              <a:noFill/>
                              <a:ln w="6350" cap="sq">
                                <a:solidFill>
                                  <a:srgbClr val="808080"/>
                                </a:solidFill>
                                <a:prstDash val="solid"/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vert="horz" wrap="square" lIns="68580" tIns="34290" rIns="68580" bIns="3429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1pPr>
                                <a:lvl2pPr marL="4572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2pPr>
                                <a:lvl3pPr marL="9144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3pPr>
                                <a:lvl4pPr marL="13716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4pPr>
                                <a:lvl5pPr marL="18288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5pPr>
                                <a:lvl6pPr marL="22860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6pPr>
                                <a:lvl7pPr marL="27432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7pPr>
                                <a:lvl8pPr marL="32004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8pPr>
                                <a:lvl9pPr marL="36576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9pPr>
                              </a:lstStyle>
                              <a:p>
                                <a:endParaRPr lang="en-US" sz="1350">
                                  <a:solidFill>
                                    <a:srgbClr val="5F5F5F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56" name="Forward Button"/>
                              <p:cNvSpPr>
                                <a:spLocks noChangeAspect="1" noEditPoints="1"/>
                              </p:cNvSpPr>
                              <p:nvPr>
                                <p:custDataLst>
                                  <p:tags r:id="rId21"/>
                                </p:custDataLst>
                              </p:nvPr>
                            </p:nvSpPr>
                            <p:spPr bwMode="auto">
                              <a:xfrm>
                                <a:off x="2374900" y="1995170"/>
                                <a:ext cx="160655" cy="127000"/>
                              </a:xfrm>
                              <a:custGeom>
                                <a:avLst/>
                                <a:gdLst>
                                  <a:gd name="T0" fmla="*/ 265 w 423"/>
                                  <a:gd name="T1" fmla="*/ 0 h 332"/>
                                  <a:gd name="T2" fmla="*/ 423 w 423"/>
                                  <a:gd name="T3" fmla="*/ 166 h 332"/>
                                  <a:gd name="T4" fmla="*/ 265 w 423"/>
                                  <a:gd name="T5" fmla="*/ 332 h 332"/>
                                  <a:gd name="T6" fmla="*/ 408 w 423"/>
                                  <a:gd name="T7" fmla="*/ 166 h 332"/>
                                  <a:gd name="T8" fmla="*/ 0 w 423"/>
                                  <a:gd name="T9" fmla="*/ 166 h 332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423" h="332">
                                    <a:moveTo>
                                      <a:pt x="265" y="0"/>
                                    </a:moveTo>
                                    <a:lnTo>
                                      <a:pt x="423" y="166"/>
                                    </a:lnTo>
                                    <a:lnTo>
                                      <a:pt x="265" y="332"/>
                                    </a:lnTo>
                                    <a:moveTo>
                                      <a:pt x="408" y="166"/>
                                    </a:moveTo>
                                    <a:lnTo>
                                      <a:pt x="0" y="166"/>
                                    </a:lnTo>
                                  </a:path>
                                </a:pathLst>
                              </a:custGeom>
                              <a:noFill/>
                              <a:ln w="6350" cap="sq">
                                <a:solidFill>
                                  <a:srgbClr val="808080"/>
                                </a:solidFill>
                                <a:prstDash val="solid"/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vert="horz" wrap="square" lIns="68580" tIns="34290" rIns="68580" bIns="3429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1pPr>
                                <a:lvl2pPr marL="4572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2pPr>
                                <a:lvl3pPr marL="9144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3pPr>
                                <a:lvl4pPr marL="13716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4pPr>
                                <a:lvl5pPr marL="18288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5pPr>
                                <a:lvl6pPr marL="22860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6pPr>
                                <a:lvl7pPr marL="27432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7pPr>
                                <a:lvl8pPr marL="32004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8pPr>
                                <a:lvl9pPr marL="36576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9pPr>
                              </a:lstStyle>
                              <a:p>
                                <a:endParaRPr lang="en-US" sz="1350">
                                  <a:solidFill>
                                    <a:srgbClr val="5F5F5F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57" name="Reload Button"/>
                              <p:cNvSpPr>
                                <a:spLocks noChangeAspect="1" noEditPoints="1"/>
                              </p:cNvSpPr>
                              <p:nvPr>
                                <p:custDataLst>
                                  <p:tags r:id="rId22"/>
                                </p:custDataLst>
                              </p:nvPr>
                            </p:nvSpPr>
                            <p:spPr bwMode="auto">
                              <a:xfrm>
                                <a:off x="2628900" y="1967865"/>
                                <a:ext cx="167005" cy="182245"/>
                              </a:xfrm>
                              <a:custGeom>
                                <a:avLst/>
                                <a:gdLst>
                                  <a:gd name="T0" fmla="*/ 441 w 441"/>
                                  <a:gd name="T1" fmla="*/ 7 h 474"/>
                                  <a:gd name="T2" fmla="*/ 441 w 441"/>
                                  <a:gd name="T3" fmla="*/ 144 h 474"/>
                                  <a:gd name="T4" fmla="*/ 296 w 441"/>
                                  <a:gd name="T5" fmla="*/ 144 h 474"/>
                                  <a:gd name="T6" fmla="*/ 438 w 441"/>
                                  <a:gd name="T7" fmla="*/ 309 h 474"/>
                                  <a:gd name="T8" fmla="*/ 166 w 441"/>
                                  <a:gd name="T9" fmla="*/ 434 h 474"/>
                                  <a:gd name="T10" fmla="*/ 41 w 441"/>
                                  <a:gd name="T11" fmla="*/ 162 h 474"/>
                                  <a:gd name="T12" fmla="*/ 313 w 441"/>
                                  <a:gd name="T13" fmla="*/ 37 h 474"/>
                                  <a:gd name="T14" fmla="*/ 428 w 441"/>
                                  <a:gd name="T15" fmla="*/ 139 h 47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  <a:cxn ang="0">
                                    <a:pos x="T10" y="T11"/>
                                  </a:cxn>
                                  <a:cxn ang="0">
                                    <a:pos x="T12" y="T13"/>
                                  </a:cxn>
                                  <a:cxn ang="0">
                                    <a:pos x="T14" y="T15"/>
                                  </a:cxn>
                                </a:cxnLst>
                                <a:rect l="0" t="0" r="r" b="b"/>
                                <a:pathLst>
                                  <a:path w="441" h="474">
                                    <a:moveTo>
                                      <a:pt x="441" y="7"/>
                                    </a:moveTo>
                                    <a:lnTo>
                                      <a:pt x="441" y="144"/>
                                    </a:lnTo>
                                    <a:lnTo>
                                      <a:pt x="296" y="144"/>
                                    </a:lnTo>
                                    <a:moveTo>
                                      <a:pt x="438" y="309"/>
                                    </a:moveTo>
                                    <a:cubicBezTo>
                                      <a:pt x="397" y="418"/>
                                      <a:pt x="276" y="474"/>
                                      <a:pt x="166" y="434"/>
                                    </a:cubicBezTo>
                                    <a:cubicBezTo>
                                      <a:pt x="56" y="393"/>
                                      <a:pt x="0" y="271"/>
                                      <a:pt x="41" y="162"/>
                                    </a:cubicBezTo>
                                    <a:cubicBezTo>
                                      <a:pt x="82" y="52"/>
                                      <a:pt x="202" y="0"/>
                                      <a:pt x="313" y="37"/>
                                    </a:cubicBezTo>
                                    <a:cubicBezTo>
                                      <a:pt x="357" y="51"/>
                                      <a:pt x="398" y="91"/>
                                      <a:pt x="428" y="139"/>
                                    </a:cubicBezTo>
                                  </a:path>
                                </a:pathLst>
                              </a:custGeom>
                              <a:noFill/>
                              <a:ln w="6350" cap="flat">
                                <a:solidFill>
                                  <a:srgbClr val="808080"/>
                                </a:solidFill>
                                <a:prstDash val="solid"/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vert="horz" wrap="square" lIns="68580" tIns="34290" rIns="68580" bIns="3429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1pPr>
                                <a:lvl2pPr marL="4572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2pPr>
                                <a:lvl3pPr marL="9144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3pPr>
                                <a:lvl4pPr marL="13716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4pPr>
                                <a:lvl5pPr marL="18288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5pPr>
                                <a:lvl6pPr marL="22860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6pPr>
                                <a:lvl7pPr marL="27432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7pPr>
                                <a:lvl8pPr marL="32004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8pPr>
                                <a:lvl9pPr marL="36576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9pPr>
                              </a:lstStyle>
                              <a:p>
                                <a:endParaRPr lang="en-US" sz="1350">
                                  <a:solidFill>
                                    <a:srgbClr val="5F5F5F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98" name="Window Body"/>
                            <p:cNvSpPr/>
                            <p:nvPr>
                              <p:custDataLst>
                                <p:tags r:id="rId19"/>
                              </p:custDataLst>
                            </p:nvPr>
                          </p:nvSpPr>
                          <p:spPr>
                            <a:xfrm>
                              <a:off x="1990725" y="2237740"/>
                              <a:ext cx="5450840" cy="299529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6350">
                              <a:solidFill>
                                <a:srgbClr val="80808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68580" tIns="34290" rIns="68580" bIns="3429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>
                              <a:defPPr>
                                <a:defRPr lang="en-US"/>
                              </a:defPPr>
                              <a:lvl1pPr marL="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pPr algn="ctr"/>
                              <a:endParaRPr lang="en-US" sz="675" dirty="0">
                                <a:solidFill>
                                  <a:srgbClr val="5F5F5F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47" name="TextBox 146"/>
                          <p:cNvSpPr txBox="1"/>
                          <p:nvPr/>
                        </p:nvSpPr>
                        <p:spPr>
                          <a:xfrm>
                            <a:off x="2120900" y="2330450"/>
                            <a:ext cx="996950" cy="27686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ko-KR" altLang="en-US" sz="1200" dirty="0"/>
                              <a:t>일정관리</a:t>
                            </a:r>
                          </a:p>
                        </p:txBody>
                      </p:sp>
                    </p:grpSp>
                    <p:sp>
                      <p:nvSpPr>
                        <p:cNvPr id="142" name="TextBox 141"/>
                        <p:cNvSpPr txBox="1"/>
                        <p:nvPr/>
                      </p:nvSpPr>
                      <p:spPr>
                        <a:xfrm>
                          <a:off x="3217545" y="2785110"/>
                          <a:ext cx="878840" cy="25400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1050" dirty="0"/>
                            <a:t>기본지정</a:t>
                          </a:r>
                        </a:p>
                      </p:txBody>
                    </p:sp>
                    <p:sp>
                      <p:nvSpPr>
                        <p:cNvPr id="143" name="TextBox 142"/>
                        <p:cNvSpPr txBox="1"/>
                        <p:nvPr/>
                      </p:nvSpPr>
                      <p:spPr>
                        <a:xfrm>
                          <a:off x="5253355" y="2787650"/>
                          <a:ext cx="908685" cy="25400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1050" dirty="0"/>
                            <a:t>자유지정</a:t>
                          </a:r>
                        </a:p>
                      </p:txBody>
                    </p:sp>
                    <p:pic>
                      <p:nvPicPr>
                        <p:cNvPr id="144" name="그림 14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 flipH="1">
                          <a:off x="3073400" y="2820035"/>
                          <a:ext cx="144145" cy="14732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45" name="그림 14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 flipH="1">
                          <a:off x="5120640" y="2818130"/>
                          <a:ext cx="144145" cy="147320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140" name="그림 139"/>
                      <p:cNvPicPr>
                        <a:picLocks noChangeAspect="1"/>
                      </p:cNvPicPr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 flipH="1">
                        <a:off x="3073400" y="2804160"/>
                        <a:ext cx="186690" cy="16129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38" name="TextBox 137"/>
                    <p:cNvSpPr txBox="1"/>
                    <p:nvPr/>
                  </p:nvSpPr>
                  <p:spPr>
                    <a:xfrm>
                      <a:off x="3220720" y="3002280"/>
                      <a:ext cx="878840" cy="2540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050" dirty="0">
                          <a:highlight>
                            <a:srgbClr val="C0C0C0"/>
                          </a:highlight>
                        </a:rPr>
                        <a:t>일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주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월</a:t>
                      </a:r>
                    </a:p>
                  </p:txBody>
                </p:sp>
              </p:grpSp>
              <p:sp>
                <p:nvSpPr>
                  <p:cNvPr id="158" name="TextBox 157"/>
                  <p:cNvSpPr txBox="1"/>
                  <p:nvPr/>
                </p:nvSpPr>
                <p:spPr>
                  <a:xfrm>
                    <a:off x="3223260" y="3185160"/>
                    <a:ext cx="878840" cy="10617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50" dirty="0"/>
                      <a:t>1</a:t>
                    </a:r>
                    <a:r>
                      <a:rPr lang="ko-KR" altLang="en-US" sz="1050" dirty="0"/>
                      <a:t>일</a:t>
                    </a:r>
                    <a:endParaRPr lang="en-US" altLang="ko-KR" sz="1050" dirty="0"/>
                  </a:p>
                  <a:p>
                    <a:r>
                      <a:rPr lang="en-US" altLang="ko-KR" sz="1050" dirty="0"/>
                      <a:t>2</a:t>
                    </a:r>
                    <a:r>
                      <a:rPr lang="ko-KR" altLang="en-US" sz="1050" dirty="0"/>
                      <a:t>일</a:t>
                    </a:r>
                    <a:endParaRPr lang="en-US" altLang="ko-KR" sz="1050" dirty="0"/>
                  </a:p>
                  <a:p>
                    <a:r>
                      <a:rPr lang="en-US" altLang="ko-KR" sz="1050" dirty="0"/>
                      <a:t>3</a:t>
                    </a:r>
                    <a:r>
                      <a:rPr lang="ko-KR" altLang="en-US" sz="1050" dirty="0"/>
                      <a:t>일</a:t>
                    </a:r>
                    <a:endParaRPr lang="en-US" altLang="ko-KR" sz="1050" dirty="0"/>
                  </a:p>
                  <a:p>
                    <a:r>
                      <a:rPr lang="en-US" altLang="ko-KR" sz="1050" dirty="0"/>
                      <a:t>4</a:t>
                    </a:r>
                    <a:r>
                      <a:rPr lang="ko-KR" altLang="en-US" sz="1050" dirty="0"/>
                      <a:t>일</a:t>
                    </a:r>
                    <a:endParaRPr lang="en-US" altLang="ko-KR" sz="1050" dirty="0"/>
                  </a:p>
                  <a:p>
                    <a:r>
                      <a:rPr lang="en-US" altLang="ko-KR" sz="1050" dirty="0"/>
                      <a:t>5</a:t>
                    </a:r>
                    <a:r>
                      <a:rPr lang="ko-KR" altLang="en-US" sz="1050" dirty="0"/>
                      <a:t>일</a:t>
                    </a:r>
                    <a:endParaRPr lang="en-US" altLang="ko-KR" sz="1050" dirty="0"/>
                  </a:p>
                  <a:p>
                    <a:r>
                      <a:rPr lang="en-US" altLang="ko-KR" sz="1050" dirty="0"/>
                      <a:t>6</a:t>
                    </a:r>
                    <a:r>
                      <a:rPr lang="ko-KR" altLang="en-US" sz="1050" dirty="0"/>
                      <a:t>일</a:t>
                    </a:r>
                    <a:endParaRPr lang="en-US" altLang="ko-KR" sz="1050" dirty="0"/>
                  </a:p>
                </p:txBody>
              </p:sp>
            </p:grpSp>
            <p:sp>
              <p:nvSpPr>
                <p:cNvPr id="215" name="Button"/>
                <p:cNvSpPr>
                  <a:spLocks/>
                </p:cNvSpPr>
                <p:nvPr/>
              </p:nvSpPr>
              <p:spPr bwMode="auto">
                <a:xfrm>
                  <a:off x="6727190" y="4883785"/>
                  <a:ext cx="610870" cy="224155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788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제출</a:t>
                  </a:r>
                  <a:endParaRPr lang="en-US" sz="788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84270" y="3255010"/>
                <a:ext cx="1604645" cy="1698625"/>
              </a:xfrm>
              <a:prstGeom prst="rect">
                <a:avLst/>
              </a:prstGeom>
            </p:spPr>
          </p:pic>
        </p:grpSp>
        <p:cxnSp>
          <p:nvCxnSpPr>
            <p:cNvPr id="295" name="직선 연결선 294"/>
            <p:cNvCxnSpPr/>
            <p:nvPr/>
          </p:nvCxnSpPr>
          <p:spPr>
            <a:xfrm>
              <a:off x="5111115" y="3902710"/>
              <a:ext cx="1174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3303270" y="3798570"/>
            <a:ext cx="374650" cy="583565"/>
          </a:xfrm>
          <a:prstGeom prst="rect">
            <a:avLst/>
          </a:prstGeom>
          <a:ln>
            <a:noFill/>
          </a:ln>
        </p:spPr>
      </p:pic>
      <p:grpSp>
        <p:nvGrpSpPr>
          <p:cNvPr id="337" name="그룹 336"/>
          <p:cNvGrpSpPr/>
          <p:nvPr/>
        </p:nvGrpSpPr>
        <p:grpSpPr>
          <a:xfrm>
            <a:off x="1988185" y="1673860"/>
            <a:ext cx="5453380" cy="3558540"/>
            <a:chOff x="1988185" y="1673860"/>
            <a:chExt cx="5453380" cy="3558540"/>
          </a:xfrm>
        </p:grpSpPr>
        <p:grpSp>
          <p:nvGrpSpPr>
            <p:cNvPr id="299" name="그룹 298"/>
            <p:cNvGrpSpPr/>
            <p:nvPr/>
          </p:nvGrpSpPr>
          <p:grpSpPr>
            <a:xfrm>
              <a:off x="1988185" y="1673860"/>
              <a:ext cx="5453380" cy="3558540"/>
              <a:chOff x="1988185" y="1673860"/>
              <a:chExt cx="5453380" cy="3558540"/>
            </a:xfrm>
          </p:grpSpPr>
          <p:grpSp>
            <p:nvGrpSpPr>
              <p:cNvPr id="300" name="그룹 299"/>
              <p:cNvGrpSpPr/>
              <p:nvPr/>
            </p:nvGrpSpPr>
            <p:grpSpPr>
              <a:xfrm>
                <a:off x="1988185" y="1673860"/>
                <a:ext cx="5453380" cy="3558540"/>
                <a:chOff x="1988185" y="1673860"/>
                <a:chExt cx="5453380" cy="3558540"/>
              </a:xfrm>
            </p:grpSpPr>
            <p:grpSp>
              <p:nvGrpSpPr>
                <p:cNvPr id="302" name="그룹 301"/>
                <p:cNvGrpSpPr/>
                <p:nvPr/>
              </p:nvGrpSpPr>
              <p:grpSpPr>
                <a:xfrm>
                  <a:off x="1988185" y="1673860"/>
                  <a:ext cx="5453380" cy="3558540"/>
                  <a:chOff x="1988185" y="1673860"/>
                  <a:chExt cx="5453380" cy="3558540"/>
                </a:xfrm>
              </p:grpSpPr>
              <p:grpSp>
                <p:nvGrpSpPr>
                  <p:cNvPr id="304" name="그룹 303"/>
                  <p:cNvGrpSpPr/>
                  <p:nvPr/>
                </p:nvGrpSpPr>
                <p:grpSpPr>
                  <a:xfrm>
                    <a:off x="1988185" y="1673860"/>
                    <a:ext cx="5453380" cy="3558540"/>
                    <a:chOff x="1988185" y="1673860"/>
                    <a:chExt cx="5453380" cy="3558540"/>
                  </a:xfrm>
                </p:grpSpPr>
                <p:grpSp>
                  <p:nvGrpSpPr>
                    <p:cNvPr id="306" name="그룹 305"/>
                    <p:cNvGrpSpPr/>
                    <p:nvPr/>
                  </p:nvGrpSpPr>
                  <p:grpSpPr>
                    <a:xfrm>
                      <a:off x="1988185" y="1673860"/>
                      <a:ext cx="5453380" cy="3558540"/>
                      <a:chOff x="1988185" y="1673860"/>
                      <a:chExt cx="5453380" cy="3558540"/>
                    </a:xfrm>
                  </p:grpSpPr>
                  <p:grpSp>
                    <p:nvGrpSpPr>
                      <p:cNvPr id="308" name="그룹 307"/>
                      <p:cNvGrpSpPr/>
                      <p:nvPr/>
                    </p:nvGrpSpPr>
                    <p:grpSpPr>
                      <a:xfrm>
                        <a:off x="1988185" y="1673860"/>
                        <a:ext cx="5453380" cy="3558540"/>
                        <a:chOff x="1988185" y="1673860"/>
                        <a:chExt cx="5453380" cy="3558540"/>
                      </a:xfrm>
                    </p:grpSpPr>
                    <p:grpSp>
                      <p:nvGrpSpPr>
                        <p:cNvPr id="310" name="그룹 309"/>
                        <p:cNvGrpSpPr/>
                        <p:nvPr/>
                      </p:nvGrpSpPr>
                      <p:grpSpPr>
                        <a:xfrm>
                          <a:off x="1988185" y="1673860"/>
                          <a:ext cx="5453380" cy="3558540"/>
                          <a:chOff x="1988185" y="1673860"/>
                          <a:chExt cx="5453380" cy="3558540"/>
                        </a:xfrm>
                      </p:grpSpPr>
                      <p:grpSp>
                        <p:nvGrpSpPr>
                          <p:cNvPr id="312" name="그룹 311"/>
                          <p:cNvGrpSpPr/>
                          <p:nvPr/>
                        </p:nvGrpSpPr>
                        <p:grpSpPr>
                          <a:xfrm>
                            <a:off x="1988185" y="1673860"/>
                            <a:ext cx="5453380" cy="3558540"/>
                            <a:chOff x="1988185" y="1673860"/>
                            <a:chExt cx="5453380" cy="3558540"/>
                          </a:xfrm>
                        </p:grpSpPr>
                        <p:grpSp>
                          <p:nvGrpSpPr>
                            <p:cNvPr id="314" name="그룹 313"/>
                            <p:cNvGrpSpPr/>
                            <p:nvPr/>
                          </p:nvGrpSpPr>
                          <p:grpSpPr>
                            <a:xfrm>
                              <a:off x="1988185" y="1673860"/>
                              <a:ext cx="5453380" cy="3558540"/>
                              <a:chOff x="1988185" y="1673860"/>
                              <a:chExt cx="5453380" cy="3558540"/>
                            </a:xfrm>
                          </p:grpSpPr>
                          <p:grpSp>
                            <p:nvGrpSpPr>
                              <p:cNvPr id="319" name="Browser"/>
                              <p:cNvGrpSpPr/>
                              <p:nvPr>
                                <p:custDataLst>
                                  <p:tags r:id="rId2"/>
                                </p:custDataLst>
                              </p:nvPr>
                            </p:nvGrpSpPr>
                            <p:grpSpPr>
                              <a:xfrm>
                                <a:off x="1988185" y="1673860"/>
                                <a:ext cx="5453380" cy="3558540"/>
                                <a:chOff x="1988185" y="1673860"/>
                                <a:chExt cx="5453380" cy="3558540"/>
                              </a:xfrm>
                            </p:grpSpPr>
                            <p:sp>
                              <p:nvSpPr>
                                <p:cNvPr id="321" name="Window Body"/>
                                <p:cNvSpPr/>
                                <p:nvPr>
                                  <p:custDataLst>
                                    <p:tags r:id="rId3"/>
                                  </p:custDataLst>
                                </p:nvPr>
                              </p:nvSpPr>
                              <p:spPr>
                                <a:xfrm>
                                  <a:off x="1990725" y="2237105"/>
                                  <a:ext cx="5450840" cy="2995295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 w="6350">
                                  <a:solidFill>
                                    <a:srgbClr val="80808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68580" tIns="34290" rIns="68580" bIns="3429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>
                                  <a:defPPr>
                                    <a:defRPr lang="en-US"/>
                                  </a:defPPr>
                                  <a:lvl1pPr marL="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1pPr>
                                  <a:lvl2pPr marL="4572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2pPr>
                                  <a:lvl3pPr marL="9144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3pPr>
                                  <a:lvl4pPr marL="13716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4pPr>
                                  <a:lvl5pPr marL="18288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5pPr>
                                  <a:lvl6pPr marL="22860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6pPr>
                                  <a:lvl7pPr marL="27432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7pPr>
                                  <a:lvl8pPr marL="32004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8pPr>
                                  <a:lvl9pPr marL="36576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9pPr>
                                </a:lstStyle>
                                <a:p>
                                  <a:pPr algn="ctr"/>
                                  <a:endParaRPr lang="en-US" sz="675" dirty="0">
                                    <a:solidFill>
                                      <a:srgbClr val="5F5F5F"/>
                                    </a:solidFill>
                                    <a:latin typeface="Segoe UI" panose="020B0502040204020203" pitchFamily="34" charset="0"/>
                                    <a:cs typeface="Segoe UI" panose="020B0502040204020203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22" name="Title Bar"/>
                                <p:cNvSpPr/>
                                <p:nvPr>
                                  <p:custDataLst>
                                    <p:tags r:id="rId4"/>
                                  </p:custDataLst>
                                </p:nvPr>
                              </p:nvSpPr>
                              <p:spPr>
                                <a:xfrm>
                                  <a:off x="1988185" y="1673860"/>
                                  <a:ext cx="5450840" cy="565785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 w="6350">
                                  <a:solidFill>
                                    <a:srgbClr val="80808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68580" tIns="34290" rIns="171450" bIns="34290" numCol="1" spcCol="0" rtlCol="0" fromWordArt="0" anchor="t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>
                                  <a:defPPr>
                                    <a:defRPr lang="en-US"/>
                                  </a:defPPr>
                                  <a:lvl1pPr marL="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1pPr>
                                  <a:lvl2pPr marL="4572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2pPr>
                                  <a:lvl3pPr marL="9144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3pPr>
                                  <a:lvl4pPr marL="13716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4pPr>
                                  <a:lvl5pPr marL="18288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5pPr>
                                  <a:lvl6pPr marL="22860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6pPr>
                                  <a:lvl7pPr marL="27432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7pPr>
                                  <a:lvl8pPr marL="32004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8pPr>
                                  <a:lvl9pPr marL="36576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9pPr>
                                </a:lstStyle>
                                <a:p>
                                  <a:r>
                                    <a:rPr lang="en-US" sz="675" dirty="0">
                                      <a:solidFill>
                                        <a:srgbClr val="5F5F5F"/>
                                      </a:solidFill>
                                      <a:latin typeface="Segoe UI" panose="020B0502040204020203" pitchFamily="34" charset="0"/>
                                      <a:cs typeface="Segoe UI" panose="020B0502040204020203" pitchFamily="34" charset="0"/>
                                    </a:rPr>
                                    <a:t>Browser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323" name="Menu Button"/>
                                <p:cNvSpPr>
                                  <a:spLocks noChangeAspect="1" noEditPoints="1"/>
                                </p:cNvSpPr>
                                <p:nvPr>
                                  <p:custDataLst>
                                    <p:tags r:id="rId5"/>
                                  </p:custDataLst>
                                </p:nvPr>
                              </p:nvSpPr>
                              <p:spPr bwMode="auto">
                                <a:xfrm>
                                  <a:off x="7185660" y="1997710"/>
                                  <a:ext cx="156845" cy="118745"/>
                                </a:xfrm>
                                <a:custGeom>
                                  <a:avLst/>
                                  <a:gdLst>
                                    <a:gd name="T0" fmla="*/ 0 w 415"/>
                                    <a:gd name="T1" fmla="*/ 309 h 309"/>
                                    <a:gd name="T2" fmla="*/ 415 w 415"/>
                                    <a:gd name="T3" fmla="*/ 309 h 309"/>
                                    <a:gd name="T4" fmla="*/ 0 w 415"/>
                                    <a:gd name="T5" fmla="*/ 155 h 309"/>
                                    <a:gd name="T6" fmla="*/ 415 w 415"/>
                                    <a:gd name="T7" fmla="*/ 155 h 309"/>
                                    <a:gd name="T8" fmla="*/ 0 w 415"/>
                                    <a:gd name="T9" fmla="*/ 0 h 309"/>
                                    <a:gd name="T10" fmla="*/ 415 w 415"/>
                                    <a:gd name="T11" fmla="*/ 0 h 309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  <a:cxn ang="0">
                                      <a:pos x="T10" y="T11"/>
                                    </a:cxn>
                                  </a:cxnLst>
                                  <a:rect l="0" t="0" r="r" b="b"/>
                                  <a:pathLst>
                                    <a:path w="415" h="309">
                                      <a:moveTo>
                                        <a:pt x="0" y="309"/>
                                      </a:moveTo>
                                      <a:lnTo>
                                        <a:pt x="415" y="309"/>
                                      </a:lnTo>
                                      <a:moveTo>
                                        <a:pt x="0" y="155"/>
                                      </a:moveTo>
                                      <a:lnTo>
                                        <a:pt x="415" y="155"/>
                                      </a:lnTo>
                                      <a:moveTo>
                                        <a:pt x="0" y="0"/>
                                      </a:moveTo>
                                      <a:lnTo>
                                        <a:pt x="415" y="0"/>
                                      </a:lnTo>
                                    </a:path>
                                  </a:pathLst>
                                </a:custGeom>
                                <a:noFill/>
                                <a:ln w="6350" cap="flat">
                                  <a:solidFill>
                                    <a:srgbClr val="808080"/>
                                  </a:solidFill>
                                  <a:prstDash val="solid"/>
                                  <a:miter lim="800000"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  <p:txBody>
                                <a:bodyPr vert="horz" wrap="square" lIns="68580" tIns="34290" rIns="68580" bIns="3429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>
                                  <a:defPPr>
                                    <a:defRPr lang="en-US"/>
                                  </a:defPPr>
                                  <a:lvl1pPr marL="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1pPr>
                                  <a:lvl2pPr marL="4572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2pPr>
                                  <a:lvl3pPr marL="9144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3pPr>
                                  <a:lvl4pPr marL="13716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4pPr>
                                  <a:lvl5pPr marL="18288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5pPr>
                                  <a:lvl6pPr marL="22860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6pPr>
                                  <a:lvl7pPr marL="27432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7pPr>
                                  <a:lvl8pPr marL="32004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8pPr>
                                  <a:lvl9pPr marL="36576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9pPr>
                                </a:lstStyle>
                                <a:p>
                                  <a:endParaRPr lang="en-US" sz="1350">
                                    <a:solidFill>
                                      <a:srgbClr val="5F5F5F"/>
                                    </a:solidFill>
                                    <a:latin typeface="Segoe UI" panose="020B0502040204020203" pitchFamily="34" charset="0"/>
                                    <a:cs typeface="Segoe UI" panose="020B0502040204020203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24" name="Close Button"/>
                                <p:cNvSpPr>
                                  <a:spLocks noEditPoints="1"/>
                                </p:cNvSpPr>
                                <p:nvPr>
                                  <p:custDataLst>
                                    <p:tags r:id="rId6"/>
                                  </p:custDataLst>
                                </p:nvPr>
                              </p:nvSpPr>
                              <p:spPr bwMode="auto">
                                <a:xfrm>
                                  <a:off x="7214235" y="1748790"/>
                                  <a:ext cx="103505" cy="100330"/>
                                </a:xfrm>
                                <a:custGeom>
                                  <a:avLst/>
                                  <a:gdLst>
                                    <a:gd name="T0" fmla="*/ 254 w 254"/>
                                    <a:gd name="T1" fmla="*/ 0 h 254"/>
                                    <a:gd name="T2" fmla="*/ 0 w 254"/>
                                    <a:gd name="T3" fmla="*/ 254 h 254"/>
                                    <a:gd name="T4" fmla="*/ 0 w 254"/>
                                    <a:gd name="T5" fmla="*/ 0 h 254"/>
                                    <a:gd name="T6" fmla="*/ 254 w 254"/>
                                    <a:gd name="T7" fmla="*/ 254 h 254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</a:cxnLst>
                                  <a:rect l="0" t="0" r="r" b="b"/>
                                  <a:pathLst>
                                    <a:path w="254" h="254">
                                      <a:moveTo>
                                        <a:pt x="254" y="0"/>
                                      </a:moveTo>
                                      <a:lnTo>
                                        <a:pt x="0" y="254"/>
                                      </a:lnTo>
                                      <a:moveTo>
                                        <a:pt x="0" y="0"/>
                                      </a:moveTo>
                                      <a:lnTo>
                                        <a:pt x="254" y="254"/>
                                      </a:lnTo>
                                    </a:path>
                                  </a:pathLst>
                                </a:custGeom>
                                <a:noFill/>
                                <a:ln w="9525" cap="flat">
                                  <a:solidFill>
                                    <a:srgbClr val="808080"/>
                                  </a:solidFill>
                                  <a:prstDash val="solid"/>
                                  <a:miter lim="800000"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  <p:txBody>
                                <a:bodyPr vert="horz" wrap="square" lIns="68580" tIns="34290" rIns="68580" bIns="3429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>
                                  <a:defPPr>
                                    <a:defRPr lang="en-US"/>
                                  </a:defPPr>
                                  <a:lvl1pPr marL="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1pPr>
                                  <a:lvl2pPr marL="4572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2pPr>
                                  <a:lvl3pPr marL="9144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3pPr>
                                  <a:lvl4pPr marL="13716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4pPr>
                                  <a:lvl5pPr marL="18288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5pPr>
                                  <a:lvl6pPr marL="22860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6pPr>
                                  <a:lvl7pPr marL="27432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7pPr>
                                  <a:lvl8pPr marL="32004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8pPr>
                                  <a:lvl9pPr marL="36576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9pPr>
                                </a:lstStyle>
                                <a:p>
                                  <a:endParaRPr lang="en-US" sz="1350">
                                    <a:solidFill>
                                      <a:srgbClr val="5F5F5F"/>
                                    </a:solidFill>
                                    <a:latin typeface="Segoe UI" panose="020B0502040204020203" pitchFamily="34" charset="0"/>
                                    <a:cs typeface="Segoe UI" panose="020B0502040204020203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25" name="Address Box"/>
                                <p:cNvSpPr/>
                                <p:nvPr>
                                  <p:custDataLst>
                                    <p:tags r:id="rId7"/>
                                  </p:custDataLst>
                                </p:nvPr>
                              </p:nvSpPr>
                              <p:spPr>
                                <a:xfrm>
                                  <a:off x="2936240" y="1931670"/>
                                  <a:ext cx="4156710" cy="250190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 w="6350">
                                  <a:solidFill>
                                    <a:srgbClr val="80808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178308" tIns="34290" rIns="68580" bIns="3429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>
                                  <a:defPPr>
                                    <a:defRPr lang="en-US"/>
                                  </a:defPPr>
                                  <a:lvl1pPr marL="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1pPr>
                                  <a:lvl2pPr marL="4572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2pPr>
                                  <a:lvl3pPr marL="9144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3pPr>
                                  <a:lvl4pPr marL="13716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4pPr>
                                  <a:lvl5pPr marL="18288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5pPr>
                                  <a:lvl6pPr marL="22860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6pPr>
                                  <a:lvl7pPr marL="27432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7pPr>
                                  <a:lvl8pPr marL="32004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8pPr>
                                  <a:lvl9pPr marL="36576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9pPr>
                                </a:lstStyle>
                                <a:p>
                                  <a:r>
                                    <a:rPr lang="en-US" sz="675" noProof="1">
                                      <a:solidFill>
                                        <a:srgbClr val="5F5F5F"/>
                                      </a:solidFill>
                                      <a:latin typeface="Segoe UI" panose="020B0502040204020203" pitchFamily="34" charset="0"/>
                                      <a:cs typeface="Segoe UI" panose="020B0502040204020203" pitchFamily="34" charset="0"/>
                                    </a:rPr>
                                    <a:t>www.example.com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326" name="Document Icon"/>
                                <p:cNvSpPr>
                                  <a:spLocks noChangeAspect="1" noEditPoints="1"/>
                                </p:cNvSpPr>
                                <p:nvPr>
                                  <p:custDataLst>
                                    <p:tags r:id="rId8"/>
                                  </p:custDataLst>
                                </p:nvPr>
                              </p:nvSpPr>
                              <p:spPr bwMode="auto">
                                <a:xfrm>
                                  <a:off x="3016250" y="1986280"/>
                                  <a:ext cx="98425" cy="140335"/>
                                </a:xfrm>
                                <a:custGeom>
                                  <a:avLst/>
                                  <a:gdLst>
                                    <a:gd name="T0" fmla="*/ 153 w 260"/>
                                    <a:gd name="T1" fmla="*/ 7 h 367"/>
                                    <a:gd name="T2" fmla="*/ 153 w 260"/>
                                    <a:gd name="T3" fmla="*/ 108 h 367"/>
                                    <a:gd name="T4" fmla="*/ 253 w 260"/>
                                    <a:gd name="T5" fmla="*/ 108 h 367"/>
                                    <a:gd name="T6" fmla="*/ 0 w 260"/>
                                    <a:gd name="T7" fmla="*/ 0 h 367"/>
                                    <a:gd name="T8" fmla="*/ 0 w 260"/>
                                    <a:gd name="T9" fmla="*/ 367 h 367"/>
                                    <a:gd name="T10" fmla="*/ 260 w 260"/>
                                    <a:gd name="T11" fmla="*/ 367 h 367"/>
                                    <a:gd name="T12" fmla="*/ 260 w 260"/>
                                    <a:gd name="T13" fmla="*/ 100 h 367"/>
                                    <a:gd name="T14" fmla="*/ 161 w 260"/>
                                    <a:gd name="T15" fmla="*/ 1 h 367"/>
                                    <a:gd name="T16" fmla="*/ 0 w 260"/>
                                    <a:gd name="T17" fmla="*/ 0 h 367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  <a:cxn ang="0">
                                      <a:pos x="T10" y="T11"/>
                                    </a:cxn>
                                    <a:cxn ang="0">
                                      <a:pos x="T12" y="T13"/>
                                    </a:cxn>
                                    <a:cxn ang="0">
                                      <a:pos x="T14" y="T15"/>
                                    </a:cxn>
                                    <a:cxn ang="0">
                                      <a:pos x="T16" y="T17"/>
                                    </a:cxn>
                                  </a:cxnLst>
                                  <a:rect l="0" t="0" r="r" b="b"/>
                                  <a:pathLst>
                                    <a:path w="260" h="367">
                                      <a:moveTo>
                                        <a:pt x="153" y="7"/>
                                      </a:moveTo>
                                      <a:lnTo>
                                        <a:pt x="153" y="108"/>
                                      </a:lnTo>
                                      <a:lnTo>
                                        <a:pt x="253" y="108"/>
                                      </a:lnTo>
                                      <a:moveTo>
                                        <a:pt x="0" y="0"/>
                                      </a:moveTo>
                                      <a:lnTo>
                                        <a:pt x="0" y="367"/>
                                      </a:lnTo>
                                      <a:lnTo>
                                        <a:pt x="260" y="367"/>
                                      </a:lnTo>
                                      <a:lnTo>
                                        <a:pt x="260" y="100"/>
                                      </a:lnTo>
                                      <a:lnTo>
                                        <a:pt x="161" y="1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noFill/>
                                <a:ln w="6350" cap="flat">
                                  <a:solidFill>
                                    <a:srgbClr val="808080"/>
                                  </a:solidFill>
                                  <a:prstDash val="solid"/>
                                  <a:miter lim="800000"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  <p:txBody>
                                <a:bodyPr vert="horz" wrap="square" lIns="68580" tIns="34290" rIns="68580" bIns="3429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>
                                  <a:defPPr>
                                    <a:defRPr lang="en-US"/>
                                  </a:defPPr>
                                  <a:lvl1pPr marL="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1pPr>
                                  <a:lvl2pPr marL="4572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2pPr>
                                  <a:lvl3pPr marL="9144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3pPr>
                                  <a:lvl4pPr marL="13716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4pPr>
                                  <a:lvl5pPr marL="18288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5pPr>
                                  <a:lvl6pPr marL="22860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6pPr>
                                  <a:lvl7pPr marL="27432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7pPr>
                                  <a:lvl8pPr marL="32004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8pPr>
                                  <a:lvl9pPr marL="36576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9pPr>
                                </a:lstStyle>
                                <a:p>
                                  <a:endParaRPr lang="en-US" sz="1350">
                                    <a:solidFill>
                                      <a:srgbClr val="5F5F5F"/>
                                    </a:solidFill>
                                    <a:latin typeface="Segoe UI" panose="020B0502040204020203" pitchFamily="34" charset="0"/>
                                    <a:cs typeface="Segoe UI" panose="020B0502040204020203" pitchFamily="34" charset="0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327" name="Navigation Buttons"/>
                                <p:cNvGrpSpPr/>
                                <p:nvPr/>
                              </p:nvGrpSpPr>
                              <p:grpSpPr>
                                <a:xfrm>
                                  <a:off x="2118360" y="1965960"/>
                                  <a:ext cx="675005" cy="182245"/>
                                  <a:chOff x="2118360" y="1965960"/>
                                  <a:chExt cx="675005" cy="182245"/>
                                </a:xfrm>
                              </p:grpSpPr>
                              <p:sp>
                                <p:nvSpPr>
                                  <p:cNvPr id="328" name="Back Button"/>
                                  <p:cNvSpPr>
                                    <a:spLocks noChangeAspect="1" noEditPoints="1"/>
                                  </p:cNvSpPr>
                                  <p:nvPr>
                                    <p:custDataLst>
                                      <p:tags r:id="rId9"/>
                                    </p:custDataLst>
                                  </p:nvPr>
                                </p:nvSpPr>
                                <p:spPr bwMode="auto">
                                  <a:xfrm>
                                    <a:off x="2118360" y="1993265"/>
                                    <a:ext cx="160655" cy="127000"/>
                                  </a:xfrm>
                                  <a:custGeom>
                                    <a:avLst/>
                                    <a:gdLst>
                                      <a:gd name="T0" fmla="*/ 159 w 423"/>
                                      <a:gd name="T1" fmla="*/ 332 h 332"/>
                                      <a:gd name="T2" fmla="*/ 0 w 423"/>
                                      <a:gd name="T3" fmla="*/ 166 h 332"/>
                                      <a:gd name="T4" fmla="*/ 159 w 423"/>
                                      <a:gd name="T5" fmla="*/ 0 h 332"/>
                                      <a:gd name="T6" fmla="*/ 15 w 423"/>
                                      <a:gd name="T7" fmla="*/ 166 h 332"/>
                                      <a:gd name="T8" fmla="*/ 423 w 423"/>
                                      <a:gd name="T9" fmla="*/ 166 h 332"/>
                                    </a:gdLst>
                                    <a:ahLst/>
                                    <a:cxnLst>
                                      <a:cxn ang="0">
                                        <a:pos x="T0" y="T1"/>
                                      </a:cxn>
                                      <a:cxn ang="0">
                                        <a:pos x="T2" y="T3"/>
                                      </a:cxn>
                                      <a:cxn ang="0">
                                        <a:pos x="T4" y="T5"/>
                                      </a:cxn>
                                      <a:cxn ang="0">
                                        <a:pos x="T6" y="T7"/>
                                      </a:cxn>
                                      <a:cxn ang="0">
                                        <a:pos x="T8" y="T9"/>
                                      </a:cxn>
                                    </a:cxnLst>
                                    <a:rect l="0" t="0" r="r" b="b"/>
                                    <a:pathLst>
                                      <a:path w="423" h="332">
                                        <a:moveTo>
                                          <a:pt x="159" y="332"/>
                                        </a:moveTo>
                                        <a:lnTo>
                                          <a:pt x="0" y="166"/>
                                        </a:lnTo>
                                        <a:lnTo>
                                          <a:pt x="159" y="0"/>
                                        </a:lnTo>
                                        <a:moveTo>
                                          <a:pt x="15" y="166"/>
                                        </a:moveTo>
                                        <a:lnTo>
                                          <a:pt x="423" y="166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6350" cap="sq">
                                    <a:solidFill>
                                      <a:srgbClr val="808080"/>
                                    </a:solidFill>
                                    <a:prstDash val="solid"/>
                                    <a:miter lim="800000"/>
                                    <a:headEnd/>
                                    <a:tailEnd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68580" tIns="34290" rIns="68580" bIns="3429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>
                                    <a:defPPr>
                                      <a:defRPr lang="en-US"/>
                                    </a:defPPr>
                                    <a:lvl1pPr marL="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1pPr>
                                    <a:lvl2pPr marL="4572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2pPr>
                                    <a:lvl3pPr marL="9144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3pPr>
                                    <a:lvl4pPr marL="13716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4pPr>
                                    <a:lvl5pPr marL="18288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5pPr>
                                    <a:lvl6pPr marL="22860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6pPr>
                                    <a:lvl7pPr marL="27432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7pPr>
                                    <a:lvl8pPr marL="32004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8pPr>
                                    <a:lvl9pPr marL="36576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9pPr>
                                  </a:lstStyle>
                                  <a:p>
                                    <a:endParaRPr lang="en-US" sz="1350">
                                      <a:solidFill>
                                        <a:srgbClr val="5F5F5F"/>
                                      </a:solidFill>
                                      <a:latin typeface="Segoe UI" panose="020B0502040204020203" pitchFamily="34" charset="0"/>
                                      <a:cs typeface="Segoe UI" panose="020B0502040204020203" pitchFamily="34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29" name="Forward Button"/>
                                  <p:cNvSpPr>
                                    <a:spLocks noChangeAspect="1" noEditPoints="1"/>
                                  </p:cNvSpPr>
                                  <p:nvPr>
                                    <p:custDataLst>
                                      <p:tags r:id="rId10"/>
                                    </p:custDataLst>
                                  </p:nvPr>
                                </p:nvSpPr>
                                <p:spPr bwMode="auto">
                                  <a:xfrm>
                                    <a:off x="2372360" y="1993265"/>
                                    <a:ext cx="160655" cy="127000"/>
                                  </a:xfrm>
                                  <a:custGeom>
                                    <a:avLst/>
                                    <a:gdLst>
                                      <a:gd name="T0" fmla="*/ 265 w 423"/>
                                      <a:gd name="T1" fmla="*/ 0 h 332"/>
                                      <a:gd name="T2" fmla="*/ 423 w 423"/>
                                      <a:gd name="T3" fmla="*/ 166 h 332"/>
                                      <a:gd name="T4" fmla="*/ 265 w 423"/>
                                      <a:gd name="T5" fmla="*/ 332 h 332"/>
                                      <a:gd name="T6" fmla="*/ 408 w 423"/>
                                      <a:gd name="T7" fmla="*/ 166 h 332"/>
                                      <a:gd name="T8" fmla="*/ 0 w 423"/>
                                      <a:gd name="T9" fmla="*/ 166 h 332"/>
                                    </a:gdLst>
                                    <a:ahLst/>
                                    <a:cxnLst>
                                      <a:cxn ang="0">
                                        <a:pos x="T0" y="T1"/>
                                      </a:cxn>
                                      <a:cxn ang="0">
                                        <a:pos x="T2" y="T3"/>
                                      </a:cxn>
                                      <a:cxn ang="0">
                                        <a:pos x="T4" y="T5"/>
                                      </a:cxn>
                                      <a:cxn ang="0">
                                        <a:pos x="T6" y="T7"/>
                                      </a:cxn>
                                      <a:cxn ang="0">
                                        <a:pos x="T8" y="T9"/>
                                      </a:cxn>
                                    </a:cxnLst>
                                    <a:rect l="0" t="0" r="r" b="b"/>
                                    <a:pathLst>
                                      <a:path w="423" h="332">
                                        <a:moveTo>
                                          <a:pt x="265" y="0"/>
                                        </a:moveTo>
                                        <a:lnTo>
                                          <a:pt x="423" y="166"/>
                                        </a:lnTo>
                                        <a:lnTo>
                                          <a:pt x="265" y="332"/>
                                        </a:lnTo>
                                        <a:moveTo>
                                          <a:pt x="408" y="166"/>
                                        </a:moveTo>
                                        <a:lnTo>
                                          <a:pt x="0" y="166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6350" cap="sq">
                                    <a:solidFill>
                                      <a:srgbClr val="808080"/>
                                    </a:solidFill>
                                    <a:prstDash val="solid"/>
                                    <a:miter lim="800000"/>
                                    <a:headEnd/>
                                    <a:tailEnd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68580" tIns="34290" rIns="68580" bIns="3429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>
                                    <a:defPPr>
                                      <a:defRPr lang="en-US"/>
                                    </a:defPPr>
                                    <a:lvl1pPr marL="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1pPr>
                                    <a:lvl2pPr marL="4572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2pPr>
                                    <a:lvl3pPr marL="9144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3pPr>
                                    <a:lvl4pPr marL="13716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4pPr>
                                    <a:lvl5pPr marL="18288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5pPr>
                                    <a:lvl6pPr marL="22860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6pPr>
                                    <a:lvl7pPr marL="27432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7pPr>
                                    <a:lvl8pPr marL="32004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8pPr>
                                    <a:lvl9pPr marL="36576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9pPr>
                                  </a:lstStyle>
                                  <a:p>
                                    <a:endParaRPr lang="en-US" sz="1350">
                                      <a:solidFill>
                                        <a:srgbClr val="5F5F5F"/>
                                      </a:solidFill>
                                      <a:latin typeface="Segoe UI" panose="020B0502040204020203" pitchFamily="34" charset="0"/>
                                      <a:cs typeface="Segoe UI" panose="020B0502040204020203" pitchFamily="34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30" name="Reload Button"/>
                                  <p:cNvSpPr>
                                    <a:spLocks noChangeAspect="1" noEditPoints="1"/>
                                  </p:cNvSpPr>
                                  <p:nvPr>
                                    <p:custDataLst>
                                      <p:tags r:id="rId11"/>
                                    </p:custDataLst>
                                  </p:nvPr>
                                </p:nvSpPr>
                                <p:spPr bwMode="auto">
                                  <a:xfrm>
                                    <a:off x="2626360" y="1965960"/>
                                    <a:ext cx="167005" cy="182245"/>
                                  </a:xfrm>
                                  <a:custGeom>
                                    <a:avLst/>
                                    <a:gdLst>
                                      <a:gd name="T0" fmla="*/ 441 w 441"/>
                                      <a:gd name="T1" fmla="*/ 7 h 474"/>
                                      <a:gd name="T2" fmla="*/ 441 w 441"/>
                                      <a:gd name="T3" fmla="*/ 144 h 474"/>
                                      <a:gd name="T4" fmla="*/ 296 w 441"/>
                                      <a:gd name="T5" fmla="*/ 144 h 474"/>
                                      <a:gd name="T6" fmla="*/ 438 w 441"/>
                                      <a:gd name="T7" fmla="*/ 309 h 474"/>
                                      <a:gd name="T8" fmla="*/ 166 w 441"/>
                                      <a:gd name="T9" fmla="*/ 434 h 474"/>
                                      <a:gd name="T10" fmla="*/ 41 w 441"/>
                                      <a:gd name="T11" fmla="*/ 162 h 474"/>
                                      <a:gd name="T12" fmla="*/ 313 w 441"/>
                                      <a:gd name="T13" fmla="*/ 37 h 474"/>
                                      <a:gd name="T14" fmla="*/ 428 w 441"/>
                                      <a:gd name="T15" fmla="*/ 139 h 474"/>
                                    </a:gdLst>
                                    <a:ahLst/>
                                    <a:cxnLst>
                                      <a:cxn ang="0">
                                        <a:pos x="T0" y="T1"/>
                                      </a:cxn>
                                      <a:cxn ang="0">
                                        <a:pos x="T2" y="T3"/>
                                      </a:cxn>
                                      <a:cxn ang="0">
                                        <a:pos x="T4" y="T5"/>
                                      </a:cxn>
                                      <a:cxn ang="0">
                                        <a:pos x="T6" y="T7"/>
                                      </a:cxn>
                                      <a:cxn ang="0">
                                        <a:pos x="T8" y="T9"/>
                                      </a:cxn>
                                      <a:cxn ang="0">
                                        <a:pos x="T10" y="T11"/>
                                      </a:cxn>
                                      <a:cxn ang="0">
                                        <a:pos x="T12" y="T13"/>
                                      </a:cxn>
                                      <a:cxn ang="0">
                                        <a:pos x="T14" y="T15"/>
                                      </a:cxn>
                                    </a:cxnLst>
                                    <a:rect l="0" t="0" r="r" b="b"/>
                                    <a:pathLst>
                                      <a:path w="441" h="474">
                                        <a:moveTo>
                                          <a:pt x="441" y="7"/>
                                        </a:moveTo>
                                        <a:lnTo>
                                          <a:pt x="441" y="144"/>
                                        </a:lnTo>
                                        <a:lnTo>
                                          <a:pt x="296" y="144"/>
                                        </a:lnTo>
                                        <a:moveTo>
                                          <a:pt x="438" y="309"/>
                                        </a:moveTo>
                                        <a:cubicBezTo>
                                          <a:pt x="397" y="418"/>
                                          <a:pt x="276" y="474"/>
                                          <a:pt x="166" y="434"/>
                                        </a:cubicBezTo>
                                        <a:cubicBezTo>
                                          <a:pt x="56" y="393"/>
                                          <a:pt x="0" y="271"/>
                                          <a:pt x="41" y="162"/>
                                        </a:cubicBezTo>
                                        <a:cubicBezTo>
                                          <a:pt x="82" y="52"/>
                                          <a:pt x="202" y="0"/>
                                          <a:pt x="313" y="37"/>
                                        </a:cubicBezTo>
                                        <a:cubicBezTo>
                                          <a:pt x="357" y="51"/>
                                          <a:pt x="398" y="91"/>
                                          <a:pt x="428" y="139"/>
                                        </a:cubicBezTo>
                                      </a:path>
                                    </a:pathLst>
                                  </a:custGeom>
                                  <a:noFill/>
                                  <a:ln w="6350" cap="flat">
                                    <a:solidFill>
                                      <a:srgbClr val="808080"/>
                                    </a:solidFill>
                                    <a:prstDash val="solid"/>
                                    <a:miter lim="800000"/>
                                    <a:headEnd/>
                                    <a:tailEnd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68580" tIns="34290" rIns="68580" bIns="3429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>
                                    <a:defPPr>
                                      <a:defRPr lang="en-US"/>
                                    </a:defPPr>
                                    <a:lvl1pPr marL="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1pPr>
                                    <a:lvl2pPr marL="4572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2pPr>
                                    <a:lvl3pPr marL="9144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3pPr>
                                    <a:lvl4pPr marL="13716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4pPr>
                                    <a:lvl5pPr marL="18288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5pPr>
                                    <a:lvl6pPr marL="22860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6pPr>
                                    <a:lvl7pPr marL="27432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7pPr>
                                    <a:lvl8pPr marL="32004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8pPr>
                                    <a:lvl9pPr marL="36576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9pPr>
                                  </a:lstStyle>
                                  <a:p>
                                    <a:endParaRPr lang="en-US" sz="1350">
                                      <a:solidFill>
                                        <a:srgbClr val="5F5F5F"/>
                                      </a:solidFill>
                                      <a:latin typeface="Segoe UI" panose="020B0502040204020203" pitchFamily="34" charset="0"/>
                                      <a:cs typeface="Segoe UI" panose="020B0502040204020203" pitchFamily="34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320" name="TextBox 319"/>
                              <p:cNvSpPr txBox="1"/>
                              <p:nvPr/>
                            </p:nvSpPr>
                            <p:spPr>
                              <a:xfrm>
                                <a:off x="2118360" y="2329180"/>
                                <a:ext cx="996950" cy="27686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1200" dirty="0"/>
                                  <a:t>일정관리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315" name="TextBox 314"/>
                            <p:cNvSpPr txBox="1"/>
                            <p:nvPr/>
                          </p:nvSpPr>
                          <p:spPr>
                            <a:xfrm>
                              <a:off x="3215005" y="2783205"/>
                              <a:ext cx="878840" cy="25400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ko-KR" altLang="en-US" sz="1050" dirty="0"/>
                                <a:t>기본지정</a:t>
                              </a:r>
                            </a:p>
                          </p:txBody>
                        </p:sp>
                        <p:sp>
                          <p:nvSpPr>
                            <p:cNvPr id="316" name="TextBox 315"/>
                            <p:cNvSpPr txBox="1"/>
                            <p:nvPr/>
                          </p:nvSpPr>
                          <p:spPr>
                            <a:xfrm>
                              <a:off x="5250815" y="2786380"/>
                              <a:ext cx="908685" cy="25400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ko-KR" altLang="en-US" sz="1050" dirty="0"/>
                                <a:t>자유지정</a:t>
                              </a:r>
                            </a:p>
                          </p:txBody>
                        </p:sp>
                        <p:pic>
                          <p:nvPicPr>
                            <p:cNvPr id="317" name="그림 316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4"/>
                            <a:stretch>
                              <a:fillRect/>
                            </a:stretch>
                          </p:blipFill>
                          <p:spPr>
                            <a:xfrm flipH="1">
                              <a:off x="3070860" y="2818130"/>
                              <a:ext cx="144145" cy="14732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318" name="그림 317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4"/>
                            <a:stretch>
                              <a:fillRect/>
                            </a:stretch>
                          </p:blipFill>
                          <p:spPr>
                            <a:xfrm flipH="1">
                              <a:off x="5117465" y="2816225"/>
                              <a:ext cx="144145" cy="14732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313" name="그림 312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6"/>
                          <a:stretch>
                            <a:fillRect/>
                          </a:stretch>
                        </p:blipFill>
                        <p:spPr>
                          <a:xfrm flipH="1">
                            <a:off x="3070860" y="2802255"/>
                            <a:ext cx="186690" cy="16129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311" name="TextBox 310"/>
                        <p:cNvSpPr txBox="1"/>
                        <p:nvPr/>
                      </p:nvSpPr>
                      <p:spPr>
                        <a:xfrm>
                          <a:off x="3218180" y="3000375"/>
                          <a:ext cx="878840" cy="25400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1050" dirty="0">
                              <a:highlight>
                                <a:srgbClr val="C0C0C0"/>
                              </a:highlight>
                            </a:rPr>
                            <a:t>일</a:t>
                          </a:r>
                          <a:r>
                            <a:rPr lang="en-US" altLang="ko-KR" sz="1050" dirty="0"/>
                            <a:t>/</a:t>
                          </a:r>
                          <a:r>
                            <a:rPr lang="ko-KR" altLang="en-US" sz="1050" dirty="0"/>
                            <a:t>주</a:t>
                          </a:r>
                          <a:r>
                            <a:rPr lang="en-US" altLang="ko-KR" sz="1050" dirty="0"/>
                            <a:t>/</a:t>
                          </a:r>
                          <a:r>
                            <a:rPr lang="ko-KR" altLang="en-US" sz="1050" dirty="0"/>
                            <a:t>월</a:t>
                          </a:r>
                        </a:p>
                      </p:txBody>
                    </p:sp>
                  </p:grpSp>
                  <p:sp>
                    <p:nvSpPr>
                      <p:cNvPr id="309" name="TextBox 308"/>
                      <p:cNvSpPr txBox="1"/>
                      <p:nvPr/>
                    </p:nvSpPr>
                    <p:spPr>
                      <a:xfrm>
                        <a:off x="3220720" y="3183255"/>
                        <a:ext cx="878840" cy="10617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050" dirty="0"/>
                          <a:t>1</a:t>
                        </a:r>
                        <a:r>
                          <a:rPr lang="ko-KR" altLang="en-US" sz="1050" dirty="0"/>
                          <a:t>일</a:t>
                        </a:r>
                        <a:endParaRPr lang="en-US" altLang="ko-KR" sz="1050" dirty="0"/>
                      </a:p>
                      <a:p>
                        <a:r>
                          <a:rPr lang="en-US" altLang="ko-KR" sz="1050" dirty="0"/>
                          <a:t>2</a:t>
                        </a:r>
                        <a:r>
                          <a:rPr lang="ko-KR" altLang="en-US" sz="1050" dirty="0"/>
                          <a:t>일</a:t>
                        </a:r>
                        <a:endParaRPr lang="en-US" altLang="ko-KR" sz="1050" dirty="0"/>
                      </a:p>
                      <a:p>
                        <a:r>
                          <a:rPr lang="en-US" altLang="ko-KR" sz="1050" dirty="0"/>
                          <a:t>3</a:t>
                        </a:r>
                        <a:r>
                          <a:rPr lang="ko-KR" altLang="en-US" sz="1050" dirty="0"/>
                          <a:t>일</a:t>
                        </a:r>
                        <a:endParaRPr lang="en-US" altLang="ko-KR" sz="1050" dirty="0"/>
                      </a:p>
                      <a:p>
                        <a:r>
                          <a:rPr lang="en-US" altLang="ko-KR" sz="1050" dirty="0"/>
                          <a:t>4</a:t>
                        </a:r>
                        <a:r>
                          <a:rPr lang="ko-KR" altLang="en-US" sz="1050" dirty="0"/>
                          <a:t>일</a:t>
                        </a:r>
                        <a:endParaRPr lang="en-US" altLang="ko-KR" sz="1050" dirty="0"/>
                      </a:p>
                      <a:p>
                        <a:r>
                          <a:rPr lang="en-US" altLang="ko-KR" sz="1050" dirty="0">
                            <a:highlight>
                              <a:srgbClr val="C0C0C0"/>
                            </a:highlight>
                          </a:rPr>
                          <a:t>5</a:t>
                        </a:r>
                        <a:r>
                          <a:rPr lang="ko-KR" altLang="en-US" sz="1050" dirty="0">
                            <a:highlight>
                              <a:srgbClr val="C0C0C0"/>
                            </a:highlight>
                          </a:rPr>
                          <a:t>일</a:t>
                        </a:r>
                        <a:endParaRPr lang="en-US" altLang="ko-KR" sz="1050" dirty="0">
                          <a:highlight>
                            <a:srgbClr val="C0C0C0"/>
                          </a:highlight>
                        </a:endParaRPr>
                      </a:p>
                      <a:p>
                        <a:r>
                          <a:rPr lang="en-US" altLang="ko-KR" sz="1050" dirty="0"/>
                          <a:t>6</a:t>
                        </a:r>
                        <a:r>
                          <a:rPr lang="ko-KR" altLang="en-US" sz="1050" dirty="0"/>
                          <a:t>일</a:t>
                        </a:r>
                        <a:endParaRPr lang="en-US" altLang="ko-KR" sz="1050" dirty="0"/>
                      </a:p>
                    </p:txBody>
                  </p:sp>
                </p:grpSp>
                <p:sp>
                  <p:nvSpPr>
                    <p:cNvPr id="307" name="Button"/>
                    <p:cNvSpPr>
                      <a:spLocks/>
                    </p:cNvSpPr>
                    <p:nvPr/>
                  </p:nvSpPr>
                  <p:spPr bwMode="auto">
                    <a:xfrm>
                      <a:off x="6724650" y="4881880"/>
                      <a:ext cx="610870" cy="224155"/>
                    </a:xfrm>
                    <a:prstGeom prst="roundRect">
                      <a:avLst>
                        <a:gd name="adj" fmla="val 8776"/>
                      </a:avLst>
                    </a:prstGeom>
                    <a:solidFill>
                      <a:srgbClr val="FFFFFF"/>
                    </a:solidFill>
                    <a:ln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ko-KR" altLang="en-US" sz="788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제출</a:t>
                      </a:r>
                      <a:endParaRPr lang="en-US" sz="788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pic>
                <p:nvPicPr>
                  <p:cNvPr id="305" name="그림 304"/>
                  <p:cNvPicPr>
                    <a:picLocks noChangeAspect="1"/>
                  </p:cNvPicPr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3681730" y="3253105"/>
                    <a:ext cx="1604645" cy="169862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303" name="직선 연결선 302"/>
                <p:cNvCxnSpPr/>
                <p:nvPr/>
              </p:nvCxnSpPr>
              <p:spPr>
                <a:xfrm>
                  <a:off x="5111115" y="3900805"/>
                  <a:ext cx="11747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1" name="Selection"/>
              <p:cNvSpPr>
                <a:spLocks noChangeAspect="1" noChangeArrowheads="1"/>
              </p:cNvSpPr>
              <p:nvPr/>
            </p:nvSpPr>
            <p:spPr bwMode="auto">
              <a:xfrm flipH="1">
                <a:off x="4598035" y="3957955"/>
                <a:ext cx="231140" cy="231140"/>
              </a:xfrm>
              <a:prstGeom prst="ellipse">
                <a:avLst/>
              </a:pr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13</a:t>
                </a:r>
              </a:p>
            </p:txBody>
          </p:sp>
        </p:grpSp>
        <p:grpSp>
          <p:nvGrpSpPr>
            <p:cNvPr id="332" name="그룹 331"/>
            <p:cNvGrpSpPr/>
            <p:nvPr/>
          </p:nvGrpSpPr>
          <p:grpSpPr>
            <a:xfrm flipH="1">
              <a:off x="2068830" y="3387090"/>
              <a:ext cx="1034415" cy="565785"/>
              <a:chOff x="2068830" y="3387090"/>
              <a:chExt cx="1034415" cy="565785"/>
            </a:xfrm>
          </p:grpSpPr>
          <p:sp>
            <p:nvSpPr>
              <p:cNvPr id="333" name="말풍선: 사각형 332"/>
              <p:cNvSpPr/>
              <p:nvPr/>
            </p:nvSpPr>
            <p:spPr>
              <a:xfrm>
                <a:off x="2137410" y="3387090"/>
                <a:ext cx="965200" cy="565150"/>
              </a:xfrm>
              <a:prstGeom prst="wedgeRectCallout">
                <a:avLst>
                  <a:gd name="adj1" fmla="val -66457"/>
                  <a:gd name="adj2" fmla="val 44396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334" name="그룹 333"/>
              <p:cNvGrpSpPr/>
              <p:nvPr/>
            </p:nvGrpSpPr>
            <p:grpSpPr>
              <a:xfrm>
                <a:off x="2069465" y="3446780"/>
                <a:ext cx="680720" cy="471170"/>
                <a:chOff x="2069465" y="3446780"/>
                <a:chExt cx="680720" cy="471170"/>
              </a:xfrm>
            </p:grpSpPr>
            <p:sp>
              <p:nvSpPr>
                <p:cNvPr id="335" name="직사각형 334"/>
                <p:cNvSpPr/>
                <p:nvPr/>
              </p:nvSpPr>
              <p:spPr>
                <a:xfrm>
                  <a:off x="2080260" y="3446780"/>
                  <a:ext cx="607060" cy="2184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825" dirty="0">
                      <a:solidFill>
                        <a:schemeClr val="bg1">
                          <a:lumMod val="75000"/>
                        </a:schemeClr>
                      </a:solidFill>
                    </a:rPr>
                    <a:t>시간설정</a:t>
                  </a:r>
                </a:p>
              </p:txBody>
            </p:sp>
            <p:sp>
              <p:nvSpPr>
                <p:cNvPr id="336" name="직사각형 335"/>
                <p:cNvSpPr/>
                <p:nvPr/>
              </p:nvSpPr>
              <p:spPr>
                <a:xfrm>
                  <a:off x="2069465" y="3699510"/>
                  <a:ext cx="680720" cy="2184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825" dirty="0">
                      <a:solidFill>
                        <a:schemeClr val="bg1">
                          <a:lumMod val="75000"/>
                        </a:schemeClr>
                      </a:solidFill>
                    </a:rPr>
                    <a:t>할 일 설정</a:t>
                  </a:r>
                </a:p>
              </p:txBody>
            </p:sp>
          </p:grpSp>
        </p:grpSp>
      </p:grpSp>
      <p:cxnSp>
        <p:nvCxnSpPr>
          <p:cNvPr id="129" name="직선 연결선 128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flipH="1">
            <a:off x="683260" y="692785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82575" y="119380"/>
            <a:ext cx="400875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수행 시나리오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-6985" y="2760345"/>
            <a:ext cx="834390" cy="424815"/>
            <a:chOff x="-6985" y="2760345"/>
            <a:chExt cx="834390" cy="424815"/>
          </a:xfrm>
        </p:grpSpPr>
        <p:sp>
          <p:nvSpPr>
            <p:cNvPr id="133" name="직사각형 132"/>
            <p:cNvSpPr/>
            <p:nvPr/>
          </p:nvSpPr>
          <p:spPr>
            <a:xfrm>
              <a:off x="-6985" y="2760345"/>
              <a:ext cx="834390" cy="343535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각 삼각형 133"/>
            <p:cNvSpPr/>
            <p:nvPr/>
          </p:nvSpPr>
          <p:spPr>
            <a:xfrm rot="5400000">
              <a:off x="705485" y="3090545"/>
              <a:ext cx="81280" cy="10795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107315" y="1340485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07315" y="1819275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07315" y="2298065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0731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07315" y="2774950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16840" y="3252470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116840" y="3723640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126571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직선 연결선 128"/>
          <p:cNvCxnSpPr/>
          <p:nvPr/>
        </p:nvCxnSpPr>
        <p:spPr>
          <a:xfrm rot="0">
            <a:off x="683260" y="-370840"/>
            <a:ext cx="635" cy="7473315"/>
          </a:xfrm>
          <a:prstGeom prst="line"/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rot="0" flipH="1">
            <a:off x="683260" y="692785"/>
            <a:ext cx="9296400" cy="635"/>
          </a:xfrm>
          <a:prstGeom prst="line"/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>
            <a:spLocks/>
          </p:cNvSpPr>
          <p:nvPr/>
        </p:nvSpPr>
        <p:spPr>
          <a:xfrm rot="0">
            <a:off x="282575" y="119380"/>
            <a:ext cx="4009389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시스템 수행 시나리오</a:t>
            </a:r>
            <a:endParaRPr lang="ko-KR" altLang="en-US" sz="2400" cap="none" dirty="0" smtClean="0" b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grpSp>
        <p:nvGrpSpPr>
          <p:cNvPr id="132" name="그룹 131"/>
          <p:cNvGrpSpPr/>
          <p:nvPr/>
        </p:nvGrpSpPr>
        <p:grpSpPr>
          <a:xfrm rot="0">
            <a:off x="-6985" y="2760345"/>
            <a:ext cx="835025" cy="425450"/>
            <a:chOff x="-6985" y="2760345"/>
            <a:chExt cx="835025" cy="425450"/>
          </a:xfrm>
        </p:grpSpPr>
        <p:sp>
          <p:nvSpPr>
            <p:cNvPr id="133" name="직사각형 132"/>
            <p:cNvSpPr>
              <a:spLocks/>
            </p:cNvSpPr>
            <p:nvPr/>
          </p:nvSpPr>
          <p:spPr>
            <a:xfrm rot="0">
              <a:off x="-6985" y="2760345"/>
              <a:ext cx="835025" cy="344170"/>
            </a:xfrm>
            <a:prstGeom prst="rect"/>
            <a:solidFill>
              <a:srgbClr val="272123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34" name="직각 삼각형 133"/>
            <p:cNvSpPr>
              <a:spLocks/>
            </p:cNvSpPr>
            <p:nvPr/>
          </p:nvSpPr>
          <p:spPr>
            <a:xfrm rot="5400000">
              <a:off x="705485" y="3090545"/>
              <a:ext cx="81915" cy="108585"/>
            </a:xfrm>
            <a:prstGeom prst="rtTriangl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35" name="TextBox 134"/>
          <p:cNvSpPr txBox="1">
            <a:spLocks/>
          </p:cNvSpPr>
          <p:nvPr/>
        </p:nvSpPr>
        <p:spPr>
          <a:xfrm rot="0">
            <a:off x="107315" y="1340485"/>
            <a:ext cx="450850" cy="3390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Yoon 윤고딕 520_TT" charset="0"/>
                <a:ea typeface="Yoon 윤고딕 520_TT" charset="0"/>
              </a:rPr>
              <a:t>02</a:t>
            </a:r>
            <a:endParaRPr lang="ko-KR" altLang="en-US" sz="1600" cap="none" dirty="0" smtClean="0" b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159" name="TextBox 158"/>
          <p:cNvSpPr txBox="1">
            <a:spLocks/>
          </p:cNvSpPr>
          <p:nvPr/>
        </p:nvSpPr>
        <p:spPr>
          <a:xfrm rot="0">
            <a:off x="107315" y="1819275"/>
            <a:ext cx="450850" cy="3390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Yoon 윤고딕 520_TT" charset="0"/>
                <a:ea typeface="Yoon 윤고딕 520_TT" charset="0"/>
              </a:rPr>
              <a:t>03</a:t>
            </a:r>
            <a:endParaRPr lang="ko-KR" altLang="en-US" sz="1600" cap="none" dirty="0" smtClean="0" b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160" name="TextBox 159"/>
          <p:cNvSpPr txBox="1">
            <a:spLocks/>
          </p:cNvSpPr>
          <p:nvPr/>
        </p:nvSpPr>
        <p:spPr>
          <a:xfrm rot="0">
            <a:off x="107315" y="2298065"/>
            <a:ext cx="450850" cy="3390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Yoon 윤고딕 520_TT" charset="0"/>
                <a:ea typeface="Yoon 윤고딕 520_TT" charset="0"/>
              </a:rPr>
              <a:t>04</a:t>
            </a:r>
            <a:endParaRPr lang="ko-KR" altLang="en-US" sz="1600" cap="none" dirty="0" smtClean="0" b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161" name="TextBox 160"/>
          <p:cNvSpPr txBox="1">
            <a:spLocks/>
          </p:cNvSpPr>
          <p:nvPr/>
        </p:nvSpPr>
        <p:spPr>
          <a:xfrm rot="0">
            <a:off x="107315" y="882650"/>
            <a:ext cx="542290" cy="3390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Yoon 윤고딕 520_TT" charset="0"/>
                <a:ea typeface="Yoon 윤고딕 520_TT" charset="0"/>
              </a:rPr>
              <a:t>01</a:t>
            </a:r>
            <a:endParaRPr lang="ko-KR" altLang="en-US" sz="1600" cap="none" dirty="0" smtClean="0" b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162" name="TextBox 161"/>
          <p:cNvSpPr txBox="1">
            <a:spLocks/>
          </p:cNvSpPr>
          <p:nvPr/>
        </p:nvSpPr>
        <p:spPr>
          <a:xfrm rot="0">
            <a:off x="107315" y="2774950"/>
            <a:ext cx="450850" cy="3390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05</a:t>
            </a:r>
            <a:endParaRPr lang="ko-KR" altLang="en-US" sz="1600" cap="none" dirty="0" smtClean="0" b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163" name="TextBox 162"/>
          <p:cNvSpPr txBox="1">
            <a:spLocks/>
          </p:cNvSpPr>
          <p:nvPr/>
        </p:nvSpPr>
        <p:spPr>
          <a:xfrm rot="0">
            <a:off x="116840" y="3252470"/>
            <a:ext cx="450850" cy="3390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Yoon 윤고딕 520_TT" charset="0"/>
                <a:ea typeface="Yoon 윤고딕 520_TT" charset="0"/>
              </a:rPr>
              <a:t>06</a:t>
            </a:r>
            <a:endParaRPr lang="ko-KR" altLang="en-US" sz="1600" cap="none" dirty="0" smtClean="0" b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164" name="TextBox 163"/>
          <p:cNvSpPr txBox="1">
            <a:spLocks/>
          </p:cNvSpPr>
          <p:nvPr/>
        </p:nvSpPr>
        <p:spPr>
          <a:xfrm rot="0">
            <a:off x="116840" y="3723639"/>
            <a:ext cx="450850" cy="3390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Yoon 윤고딕 520_TT" charset="0"/>
                <a:ea typeface="Yoon 윤고딕 520_TT" charset="0"/>
              </a:rPr>
              <a:t>07</a:t>
            </a:r>
            <a:endParaRPr lang="ko-KR" altLang="en-US" sz="1600" cap="none" dirty="0" smtClean="0" b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Yoon 윤고딕 520_TT" charset="0"/>
              <a:ea typeface="Yoon 윤고딕 520_TT" charset="0"/>
            </a:endParaRPr>
          </a:p>
        </p:txBody>
      </p:sp>
      <p:pic>
        <p:nvPicPr>
          <p:cNvPr id="165" name="그림 164" descr="C:/Users/hgyst/AppData/Roaming/PolarisOffice/ETemp/10368_7303520/fImage2927921336500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23315" y="987425"/>
            <a:ext cx="1036955" cy="1041400"/>
          </a:xfrm>
          <a:prstGeom prst="rect"/>
          <a:noFill/>
        </p:spPr>
      </p:pic>
      <p:pic>
        <p:nvPicPr>
          <p:cNvPr id="166" name="그림 165" descr="C:/Users/hgyst/AppData/Roaming/PolarisOffice/ETemp/10368_7303520/fImage2927921349169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08710" y="2757805"/>
            <a:ext cx="1036955" cy="1041400"/>
          </a:xfrm>
          <a:prstGeom prst="rect"/>
          <a:noFill/>
        </p:spPr>
      </p:pic>
      <p:pic>
        <p:nvPicPr>
          <p:cNvPr id="167" name="그림 166" descr="C:/Users/hgyst/AppData/Roaming/PolarisOffice/ETemp/10368_7303520/fImage2927921355724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23315" y="4699000"/>
            <a:ext cx="1036955" cy="1041400"/>
          </a:xfrm>
          <a:prstGeom prst="rect"/>
          <a:noFill/>
        </p:spPr>
      </p:pic>
      <p:sp>
        <p:nvSpPr>
          <p:cNvPr id="168" name="텍스트 상자 167"/>
          <p:cNvSpPr txBox="1">
            <a:spLocks/>
          </p:cNvSpPr>
          <p:nvPr/>
        </p:nvSpPr>
        <p:spPr>
          <a:xfrm rot="0">
            <a:off x="1371600" y="2160270"/>
            <a:ext cx="55562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A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9" name="텍스트 상자 168"/>
          <p:cNvSpPr txBox="1">
            <a:spLocks/>
          </p:cNvSpPr>
          <p:nvPr/>
        </p:nvSpPr>
        <p:spPr>
          <a:xfrm rot="0">
            <a:off x="1327785" y="5940425"/>
            <a:ext cx="5994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C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0" name="텍스트 상자 169"/>
          <p:cNvSpPr txBox="1">
            <a:spLocks/>
          </p:cNvSpPr>
          <p:nvPr/>
        </p:nvSpPr>
        <p:spPr>
          <a:xfrm rot="0">
            <a:off x="1356995" y="4057015"/>
            <a:ext cx="5994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B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1" name="도형 170"/>
          <p:cNvSpPr>
            <a:spLocks/>
          </p:cNvSpPr>
          <p:nvPr/>
        </p:nvSpPr>
        <p:spPr>
          <a:xfrm rot="0">
            <a:off x="2568575" y="3181350"/>
            <a:ext cx="5941060" cy="409575"/>
          </a:xfrm>
          <a:prstGeom prst="rect"/>
          <a:noFill/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174" name="도형 173"/>
          <p:cNvCxnSpPr/>
          <p:nvPr/>
        </p:nvCxnSpPr>
        <p:spPr>
          <a:xfrm rot="0">
            <a:off x="2626995" y="1590675"/>
            <a:ext cx="5575935" cy="63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도형 176"/>
          <p:cNvSpPr>
            <a:spLocks/>
          </p:cNvSpPr>
          <p:nvPr/>
        </p:nvSpPr>
        <p:spPr>
          <a:xfrm rot="0">
            <a:off x="2626995" y="1532255"/>
            <a:ext cx="175895" cy="13208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78" name="도형 177"/>
          <p:cNvSpPr>
            <a:spLocks/>
          </p:cNvSpPr>
          <p:nvPr/>
        </p:nvSpPr>
        <p:spPr>
          <a:xfrm rot="0">
            <a:off x="6874510" y="1532255"/>
            <a:ext cx="175895" cy="13208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79" name="도형 178"/>
          <p:cNvSpPr>
            <a:spLocks/>
          </p:cNvSpPr>
          <p:nvPr/>
        </p:nvSpPr>
        <p:spPr>
          <a:xfrm rot="0">
            <a:off x="3940810" y="1532255"/>
            <a:ext cx="175895" cy="13208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80" name="도형 179"/>
          <p:cNvSpPr>
            <a:spLocks/>
          </p:cNvSpPr>
          <p:nvPr/>
        </p:nvSpPr>
        <p:spPr>
          <a:xfrm rot="0">
            <a:off x="5458460" y="1532255"/>
            <a:ext cx="175895" cy="13208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81" name="도형 180"/>
          <p:cNvSpPr>
            <a:spLocks/>
          </p:cNvSpPr>
          <p:nvPr/>
        </p:nvSpPr>
        <p:spPr>
          <a:xfrm rot="0">
            <a:off x="8115300" y="1532255"/>
            <a:ext cx="175895" cy="13208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82" name="도형 181"/>
          <p:cNvSpPr>
            <a:spLocks/>
          </p:cNvSpPr>
          <p:nvPr/>
        </p:nvSpPr>
        <p:spPr>
          <a:xfrm rot="0">
            <a:off x="2568575" y="1386205"/>
            <a:ext cx="5941060" cy="409575"/>
          </a:xfrm>
          <a:prstGeom prst="rect"/>
          <a:noFill/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183" name="도형 182"/>
          <p:cNvCxnSpPr/>
          <p:nvPr/>
        </p:nvCxnSpPr>
        <p:spPr>
          <a:xfrm rot="0">
            <a:off x="2685415" y="3400425"/>
            <a:ext cx="5575935" cy="63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도형 183"/>
          <p:cNvSpPr>
            <a:spLocks/>
          </p:cNvSpPr>
          <p:nvPr/>
        </p:nvSpPr>
        <p:spPr>
          <a:xfrm rot="0">
            <a:off x="2626995" y="3342005"/>
            <a:ext cx="175895" cy="13208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85" name="도형 184"/>
          <p:cNvSpPr>
            <a:spLocks/>
          </p:cNvSpPr>
          <p:nvPr/>
        </p:nvSpPr>
        <p:spPr>
          <a:xfrm rot="0">
            <a:off x="6873875" y="3327400"/>
            <a:ext cx="175895" cy="13208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86" name="도형 185"/>
          <p:cNvSpPr>
            <a:spLocks/>
          </p:cNvSpPr>
          <p:nvPr/>
        </p:nvSpPr>
        <p:spPr>
          <a:xfrm rot="0">
            <a:off x="3940175" y="3327400"/>
            <a:ext cx="175895" cy="13208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87" name="도형 186"/>
          <p:cNvSpPr>
            <a:spLocks/>
          </p:cNvSpPr>
          <p:nvPr/>
        </p:nvSpPr>
        <p:spPr>
          <a:xfrm rot="0">
            <a:off x="5458460" y="3327400"/>
            <a:ext cx="175895" cy="13208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88" name="도형 187"/>
          <p:cNvSpPr>
            <a:spLocks/>
          </p:cNvSpPr>
          <p:nvPr/>
        </p:nvSpPr>
        <p:spPr>
          <a:xfrm rot="0">
            <a:off x="8114665" y="3342005"/>
            <a:ext cx="175895" cy="13208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89" name="도형 188"/>
          <p:cNvSpPr>
            <a:spLocks/>
          </p:cNvSpPr>
          <p:nvPr/>
        </p:nvSpPr>
        <p:spPr>
          <a:xfrm rot="0">
            <a:off x="2524760" y="5153025"/>
            <a:ext cx="5941060" cy="409575"/>
          </a:xfrm>
          <a:prstGeom prst="rect"/>
          <a:noFill/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190" name="도형 189"/>
          <p:cNvCxnSpPr/>
          <p:nvPr/>
        </p:nvCxnSpPr>
        <p:spPr>
          <a:xfrm rot="0">
            <a:off x="2641600" y="5372100"/>
            <a:ext cx="5575935" cy="63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도형 190"/>
          <p:cNvSpPr>
            <a:spLocks/>
          </p:cNvSpPr>
          <p:nvPr/>
        </p:nvSpPr>
        <p:spPr>
          <a:xfrm rot="0">
            <a:off x="2583180" y="5313680"/>
            <a:ext cx="175895" cy="13208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92" name="도형 191"/>
          <p:cNvSpPr>
            <a:spLocks/>
          </p:cNvSpPr>
          <p:nvPr/>
        </p:nvSpPr>
        <p:spPr>
          <a:xfrm rot="0">
            <a:off x="6830060" y="5299075"/>
            <a:ext cx="175895" cy="13208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93" name="도형 192"/>
          <p:cNvSpPr>
            <a:spLocks/>
          </p:cNvSpPr>
          <p:nvPr/>
        </p:nvSpPr>
        <p:spPr>
          <a:xfrm rot="0">
            <a:off x="3896360" y="5299075"/>
            <a:ext cx="175895" cy="13208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94" name="도형 193"/>
          <p:cNvSpPr>
            <a:spLocks/>
          </p:cNvSpPr>
          <p:nvPr/>
        </p:nvSpPr>
        <p:spPr>
          <a:xfrm rot="0">
            <a:off x="5414645" y="5299075"/>
            <a:ext cx="175895" cy="13208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95" name="도형 194"/>
          <p:cNvSpPr>
            <a:spLocks/>
          </p:cNvSpPr>
          <p:nvPr/>
        </p:nvSpPr>
        <p:spPr>
          <a:xfrm rot="0">
            <a:off x="8070850" y="5313680"/>
            <a:ext cx="175895" cy="13208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196" name="도형 195"/>
          <p:cNvCxnSpPr/>
          <p:nvPr/>
        </p:nvCxnSpPr>
        <p:spPr>
          <a:xfrm rot="0" flipV="1">
            <a:off x="5546090" y="1882775"/>
            <a:ext cx="635" cy="365125"/>
          </a:xfrm>
          <a:prstGeom prst="straightConnector1"/>
          <a:ln w="38100" cap="flat" cmpd="sng">
            <a:prstDash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도형 196"/>
          <p:cNvCxnSpPr/>
          <p:nvPr/>
        </p:nvCxnSpPr>
        <p:spPr>
          <a:xfrm rot="0" flipV="1">
            <a:off x="4041775" y="3679190"/>
            <a:ext cx="635" cy="365125"/>
          </a:xfrm>
          <a:prstGeom prst="straightConnector1"/>
          <a:ln w="38100" cap="flat" cmpd="sng">
            <a:prstDash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도형 197"/>
          <p:cNvCxnSpPr/>
          <p:nvPr/>
        </p:nvCxnSpPr>
        <p:spPr>
          <a:xfrm rot="0" flipV="1">
            <a:off x="2656840" y="5721350"/>
            <a:ext cx="635" cy="365125"/>
          </a:xfrm>
          <a:prstGeom prst="straightConnector1"/>
          <a:ln w="38100" cap="flat" cmpd="sng">
            <a:prstDash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9" name="텍스트 상자 198"/>
          <p:cNvSpPr txBox="1">
            <a:spLocks/>
          </p:cNvSpPr>
          <p:nvPr/>
        </p:nvSpPr>
        <p:spPr>
          <a:xfrm rot="0">
            <a:off x="6261100" y="1985010"/>
            <a:ext cx="22339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50%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0" name="텍스트 상자 199"/>
          <p:cNvSpPr txBox="1">
            <a:spLocks/>
          </p:cNvSpPr>
          <p:nvPr/>
        </p:nvSpPr>
        <p:spPr>
          <a:xfrm rot="0">
            <a:off x="6275705" y="5940425"/>
            <a:ext cx="22339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16%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1" name="텍스트 상자 200"/>
          <p:cNvSpPr txBox="1">
            <a:spLocks/>
          </p:cNvSpPr>
          <p:nvPr/>
        </p:nvSpPr>
        <p:spPr>
          <a:xfrm rot="0">
            <a:off x="6275705" y="4057650"/>
            <a:ext cx="22339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33.3%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979930" y="1680845"/>
            <a:ext cx="5452110" cy="3564890"/>
            <a:chOff x="1979930" y="1680845"/>
            <a:chExt cx="5452110" cy="3564890"/>
          </a:xfrm>
        </p:grpSpPr>
        <p:grpSp>
          <p:nvGrpSpPr>
            <p:cNvPr id="5" name="그룹 4"/>
            <p:cNvGrpSpPr/>
            <p:nvPr/>
          </p:nvGrpSpPr>
          <p:grpSpPr>
            <a:xfrm>
              <a:off x="1979930" y="1680845"/>
              <a:ext cx="5452110" cy="3564890"/>
              <a:chOff x="1979930" y="1680845"/>
              <a:chExt cx="5452110" cy="3564890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1979930" y="1680845"/>
                <a:ext cx="5452110" cy="3564890"/>
                <a:chOff x="1979930" y="1680845"/>
                <a:chExt cx="5452110" cy="3564890"/>
              </a:xfrm>
            </p:grpSpPr>
            <p:grpSp>
              <p:nvGrpSpPr>
                <p:cNvPr id="10" name="그룹 9"/>
                <p:cNvGrpSpPr/>
                <p:nvPr/>
              </p:nvGrpSpPr>
              <p:grpSpPr>
                <a:xfrm>
                  <a:off x="1979930" y="1680845"/>
                  <a:ext cx="5452110" cy="3564890"/>
                  <a:chOff x="1979930" y="1680845"/>
                  <a:chExt cx="5452110" cy="3564890"/>
                </a:xfrm>
              </p:grpSpPr>
              <p:grpSp>
                <p:nvGrpSpPr>
                  <p:cNvPr id="14" name="그룹 13"/>
                  <p:cNvGrpSpPr/>
                  <p:nvPr/>
                </p:nvGrpSpPr>
                <p:grpSpPr>
                  <a:xfrm>
                    <a:off x="1979930" y="1680845"/>
                    <a:ext cx="5452110" cy="3564890"/>
                    <a:chOff x="1979930" y="1680845"/>
                    <a:chExt cx="5452110" cy="3564890"/>
                  </a:xfrm>
                </p:grpSpPr>
                <p:grpSp>
                  <p:nvGrpSpPr>
                    <p:cNvPr id="18" name="그룹 17"/>
                    <p:cNvGrpSpPr/>
                    <p:nvPr/>
                  </p:nvGrpSpPr>
                  <p:grpSpPr>
                    <a:xfrm>
                      <a:off x="1979930" y="1680845"/>
                      <a:ext cx="5452110" cy="3564890"/>
                      <a:chOff x="1979930" y="1680845"/>
                      <a:chExt cx="5452110" cy="3564890"/>
                    </a:xfrm>
                  </p:grpSpPr>
                  <p:grpSp>
                    <p:nvGrpSpPr>
                      <p:cNvPr id="22" name="그룹 21"/>
                      <p:cNvGrpSpPr/>
                      <p:nvPr/>
                    </p:nvGrpSpPr>
                    <p:grpSpPr>
                      <a:xfrm>
                        <a:off x="1979930" y="1680845"/>
                        <a:ext cx="5452110" cy="3564890"/>
                        <a:chOff x="1979930" y="1680845"/>
                        <a:chExt cx="5452110" cy="3564890"/>
                      </a:xfrm>
                    </p:grpSpPr>
                    <p:grpSp>
                      <p:nvGrpSpPr>
                        <p:cNvPr id="24" name="그룹 23"/>
                        <p:cNvGrpSpPr/>
                        <p:nvPr/>
                      </p:nvGrpSpPr>
                      <p:grpSpPr>
                        <a:xfrm>
                          <a:off x="1979930" y="1680845"/>
                          <a:ext cx="5452110" cy="3564890"/>
                          <a:chOff x="1979930" y="1680845"/>
                          <a:chExt cx="5452110" cy="3564890"/>
                        </a:xfrm>
                      </p:grpSpPr>
                      <p:grpSp>
                        <p:nvGrpSpPr>
                          <p:cNvPr id="30" name="그룹 29"/>
                          <p:cNvGrpSpPr/>
                          <p:nvPr/>
                        </p:nvGrpSpPr>
                        <p:grpSpPr>
                          <a:xfrm>
                            <a:off x="1979930" y="1680845"/>
                            <a:ext cx="5452110" cy="3564890"/>
                            <a:chOff x="1979930" y="1680845"/>
                            <a:chExt cx="5452110" cy="3564890"/>
                          </a:xfrm>
                        </p:grpSpPr>
                        <p:grpSp>
                          <p:nvGrpSpPr>
                            <p:cNvPr id="32" name="그룹 31"/>
                            <p:cNvGrpSpPr/>
                            <p:nvPr/>
                          </p:nvGrpSpPr>
                          <p:grpSpPr>
                            <a:xfrm>
                              <a:off x="1979930" y="1680845"/>
                              <a:ext cx="5452110" cy="3564890"/>
                              <a:chOff x="1979930" y="1680845"/>
                              <a:chExt cx="5452110" cy="3564890"/>
                            </a:xfrm>
                          </p:grpSpPr>
                          <p:grpSp>
                            <p:nvGrpSpPr>
                              <p:cNvPr id="37" name="그룹 36"/>
                              <p:cNvGrpSpPr/>
                              <p:nvPr/>
                            </p:nvGrpSpPr>
                            <p:grpSpPr>
                              <a:xfrm>
                                <a:off x="1979930" y="1680845"/>
                                <a:ext cx="5452110" cy="3564890"/>
                                <a:chOff x="1979930" y="1680845"/>
                                <a:chExt cx="5452110" cy="3564890"/>
                              </a:xfrm>
                            </p:grpSpPr>
                            <p:grpSp>
                              <p:nvGrpSpPr>
                                <p:cNvPr id="40" name="Browser"/>
                                <p:cNvGrpSpPr/>
                                <p:nvPr>
                                  <p:custDataLst>
                                    <p:tags r:id="rId41"/>
                                  </p:custDataLst>
                                </p:nvPr>
                              </p:nvGrpSpPr>
                              <p:grpSpPr>
                                <a:xfrm>
                                  <a:off x="1979930" y="1680845"/>
                                  <a:ext cx="5452110" cy="3558540"/>
                                  <a:chOff x="1979930" y="1680845"/>
                                  <a:chExt cx="5452110" cy="3558540"/>
                                </a:xfrm>
                              </p:grpSpPr>
                              <p:sp>
                                <p:nvSpPr>
                                  <p:cNvPr id="42" name="Window Body"/>
                                  <p:cNvSpPr/>
                                  <p:nvPr>
                                    <p:custDataLst>
                                      <p:tags r:id="rId42"/>
                                    </p:custDataLst>
                                  </p:nvPr>
                                </p:nvSpPr>
                                <p:spPr>
                                  <a:xfrm>
                                    <a:off x="1979930" y="2244725"/>
                                    <a:ext cx="5452110" cy="2995295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6350">
                                    <a:solidFill>
                                      <a:srgbClr val="80808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ot="0" spcFirstLastPara="0" vert="horz" wrap="square" lIns="68580" tIns="34290" rIns="68580" bIns="3429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>
                                    <a:defPPr>
                                      <a:defRPr lang="en-US"/>
                                    </a:defPPr>
                                    <a:lvl1pPr marL="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1pPr>
                                    <a:lvl2pPr marL="4572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2pPr>
                                    <a:lvl3pPr marL="9144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3pPr>
                                    <a:lvl4pPr marL="13716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4pPr>
                                    <a:lvl5pPr marL="18288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5pPr>
                                    <a:lvl6pPr marL="22860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6pPr>
                                    <a:lvl7pPr marL="27432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7pPr>
                                    <a:lvl8pPr marL="32004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8pPr>
                                    <a:lvl9pPr marL="36576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9pPr>
                                  </a:lstStyle>
                                  <a:p>
                                    <a:pPr algn="ctr"/>
                                    <a:endParaRPr lang="en-US" sz="675" dirty="0">
                                      <a:solidFill>
                                        <a:srgbClr val="5F5F5F"/>
                                      </a:solidFill>
                                      <a:latin typeface="Segoe UI" panose="020B0502040204020203" pitchFamily="34" charset="0"/>
                                      <a:cs typeface="Segoe UI" panose="020B0502040204020203" pitchFamily="34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43" name="Title Bar"/>
                                  <p:cNvSpPr/>
                                  <p:nvPr>
                                    <p:custDataLst>
                                      <p:tags r:id="rId43"/>
                                    </p:custDataLst>
                                  </p:nvPr>
                                </p:nvSpPr>
                                <p:spPr>
                                  <a:xfrm>
                                    <a:off x="1979930" y="1680845"/>
                                    <a:ext cx="5452110" cy="565785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6350">
                                    <a:solidFill>
                                      <a:srgbClr val="80808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ot="0" spcFirstLastPara="0" vert="horz" wrap="square" lIns="68580" tIns="34290" rIns="171450" bIns="3429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>
                                    <a:defPPr>
                                      <a:defRPr lang="en-US"/>
                                    </a:defPPr>
                                    <a:lvl1pPr marL="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1pPr>
                                    <a:lvl2pPr marL="4572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2pPr>
                                    <a:lvl3pPr marL="9144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3pPr>
                                    <a:lvl4pPr marL="13716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4pPr>
                                    <a:lvl5pPr marL="18288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5pPr>
                                    <a:lvl6pPr marL="22860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6pPr>
                                    <a:lvl7pPr marL="27432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7pPr>
                                    <a:lvl8pPr marL="32004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8pPr>
                                    <a:lvl9pPr marL="36576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9pPr>
                                  </a:lstStyle>
                                  <a:p>
                                    <a:r>
                                      <a:rPr lang="en-US" sz="675" dirty="0">
                                        <a:solidFill>
                                          <a:srgbClr val="5F5F5F"/>
                                        </a:solidFill>
                                        <a:latin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a:t>Browser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44" name="Menu Button"/>
                                  <p:cNvSpPr>
                                    <a:spLocks noChangeAspect="1" noEditPoints="1"/>
                                  </p:cNvSpPr>
                                  <p:nvPr>
                                    <p:custDataLst>
                                      <p:tags r:id="rId44"/>
                                    </p:custDataLst>
                                  </p:nvPr>
                                </p:nvSpPr>
                                <p:spPr bwMode="auto">
                                  <a:xfrm>
                                    <a:off x="7181850" y="2004695"/>
                                    <a:ext cx="156845" cy="118745"/>
                                  </a:xfrm>
                                  <a:custGeom>
                                    <a:avLst/>
                                    <a:gdLst>
                                      <a:gd name="T0" fmla="*/ 0 w 415"/>
                                      <a:gd name="T1" fmla="*/ 309 h 309"/>
                                      <a:gd name="T2" fmla="*/ 415 w 415"/>
                                      <a:gd name="T3" fmla="*/ 309 h 309"/>
                                      <a:gd name="T4" fmla="*/ 0 w 415"/>
                                      <a:gd name="T5" fmla="*/ 155 h 309"/>
                                      <a:gd name="T6" fmla="*/ 415 w 415"/>
                                      <a:gd name="T7" fmla="*/ 155 h 309"/>
                                      <a:gd name="T8" fmla="*/ 0 w 415"/>
                                      <a:gd name="T9" fmla="*/ 0 h 309"/>
                                      <a:gd name="T10" fmla="*/ 415 w 415"/>
                                      <a:gd name="T11" fmla="*/ 0 h 309"/>
                                    </a:gdLst>
                                    <a:ahLst/>
                                    <a:cxnLst>
                                      <a:cxn ang="0">
                                        <a:pos x="T0" y="T1"/>
                                      </a:cxn>
                                      <a:cxn ang="0">
                                        <a:pos x="T2" y="T3"/>
                                      </a:cxn>
                                      <a:cxn ang="0">
                                        <a:pos x="T4" y="T5"/>
                                      </a:cxn>
                                      <a:cxn ang="0">
                                        <a:pos x="T6" y="T7"/>
                                      </a:cxn>
                                      <a:cxn ang="0">
                                        <a:pos x="T8" y="T9"/>
                                      </a:cxn>
                                      <a:cxn ang="0">
                                        <a:pos x="T10" y="T11"/>
                                      </a:cxn>
                                    </a:cxnLst>
                                    <a:rect l="0" t="0" r="r" b="b"/>
                                    <a:pathLst>
                                      <a:path w="415" h="309">
                                        <a:moveTo>
                                          <a:pt x="0" y="309"/>
                                        </a:moveTo>
                                        <a:lnTo>
                                          <a:pt x="415" y="309"/>
                                        </a:lnTo>
                                        <a:moveTo>
                                          <a:pt x="0" y="155"/>
                                        </a:moveTo>
                                        <a:lnTo>
                                          <a:pt x="415" y="155"/>
                                        </a:lnTo>
                                        <a:moveTo>
                                          <a:pt x="0" y="0"/>
                                        </a:moveTo>
                                        <a:lnTo>
                                          <a:pt x="415" y="0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6350" cap="flat">
                                    <a:solidFill>
                                      <a:srgbClr val="808080"/>
                                    </a:solidFill>
                                    <a:prstDash val="solid"/>
                                    <a:miter lim="800000"/>
                                    <a:headEnd/>
                                    <a:tailEnd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68580" tIns="34290" rIns="68580" bIns="3429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>
                                    <a:defPPr>
                                      <a:defRPr lang="en-US"/>
                                    </a:defPPr>
                                    <a:lvl1pPr marL="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1pPr>
                                    <a:lvl2pPr marL="4572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2pPr>
                                    <a:lvl3pPr marL="9144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3pPr>
                                    <a:lvl4pPr marL="13716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4pPr>
                                    <a:lvl5pPr marL="18288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5pPr>
                                    <a:lvl6pPr marL="22860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6pPr>
                                    <a:lvl7pPr marL="27432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7pPr>
                                    <a:lvl8pPr marL="32004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8pPr>
                                    <a:lvl9pPr marL="36576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9pPr>
                                  </a:lstStyle>
                                  <a:p>
                                    <a:endParaRPr lang="en-US" sz="1350">
                                      <a:solidFill>
                                        <a:srgbClr val="5F5F5F"/>
                                      </a:solidFill>
                                      <a:latin typeface="Segoe UI" panose="020B0502040204020203" pitchFamily="34" charset="0"/>
                                      <a:cs typeface="Segoe UI" panose="020B0502040204020203" pitchFamily="34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45" name="Close Button"/>
                                  <p:cNvSpPr>
                                    <a:spLocks noEditPoints="1"/>
                                  </p:cNvSpPr>
                                  <p:nvPr>
                                    <p:custDataLst>
                                      <p:tags r:id="rId45"/>
                                    </p:custDataLst>
                                  </p:nvPr>
                                </p:nvSpPr>
                                <p:spPr bwMode="auto">
                                  <a:xfrm>
                                    <a:off x="7209790" y="1756410"/>
                                    <a:ext cx="103505" cy="100330"/>
                                  </a:xfrm>
                                  <a:custGeom>
                                    <a:avLst/>
                                    <a:gdLst>
                                      <a:gd name="T0" fmla="*/ 254 w 254"/>
                                      <a:gd name="T1" fmla="*/ 0 h 254"/>
                                      <a:gd name="T2" fmla="*/ 0 w 254"/>
                                      <a:gd name="T3" fmla="*/ 254 h 254"/>
                                      <a:gd name="T4" fmla="*/ 0 w 254"/>
                                      <a:gd name="T5" fmla="*/ 0 h 254"/>
                                      <a:gd name="T6" fmla="*/ 254 w 254"/>
                                      <a:gd name="T7" fmla="*/ 254 h 254"/>
                                    </a:gdLst>
                                    <a:ahLst/>
                                    <a:cxnLst>
                                      <a:cxn ang="0">
                                        <a:pos x="T0" y="T1"/>
                                      </a:cxn>
                                      <a:cxn ang="0">
                                        <a:pos x="T2" y="T3"/>
                                      </a:cxn>
                                      <a:cxn ang="0">
                                        <a:pos x="T4" y="T5"/>
                                      </a:cxn>
                                      <a:cxn ang="0">
                                        <a:pos x="T6" y="T7"/>
                                      </a:cxn>
                                    </a:cxnLst>
                                    <a:rect l="0" t="0" r="r" b="b"/>
                                    <a:pathLst>
                                      <a:path w="254" h="254">
                                        <a:moveTo>
                                          <a:pt x="254" y="0"/>
                                        </a:moveTo>
                                        <a:lnTo>
                                          <a:pt x="0" y="254"/>
                                        </a:lnTo>
                                        <a:moveTo>
                                          <a:pt x="0" y="0"/>
                                        </a:moveTo>
                                        <a:lnTo>
                                          <a:pt x="254" y="254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9525" cap="flat">
                                    <a:solidFill>
                                      <a:srgbClr val="808080"/>
                                    </a:solidFill>
                                    <a:prstDash val="solid"/>
                                    <a:miter lim="800000"/>
                                    <a:headEnd/>
                                    <a:tailEnd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68580" tIns="34290" rIns="68580" bIns="3429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>
                                    <a:defPPr>
                                      <a:defRPr lang="en-US"/>
                                    </a:defPPr>
                                    <a:lvl1pPr marL="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1pPr>
                                    <a:lvl2pPr marL="4572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2pPr>
                                    <a:lvl3pPr marL="9144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3pPr>
                                    <a:lvl4pPr marL="13716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4pPr>
                                    <a:lvl5pPr marL="18288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5pPr>
                                    <a:lvl6pPr marL="22860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6pPr>
                                    <a:lvl7pPr marL="27432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7pPr>
                                    <a:lvl8pPr marL="32004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8pPr>
                                    <a:lvl9pPr marL="36576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9pPr>
                                  </a:lstStyle>
                                  <a:p>
                                    <a:endParaRPr lang="en-US" sz="1350">
                                      <a:solidFill>
                                        <a:srgbClr val="5F5F5F"/>
                                      </a:solidFill>
                                      <a:latin typeface="Segoe UI" panose="020B0502040204020203" pitchFamily="34" charset="0"/>
                                      <a:cs typeface="Segoe UI" panose="020B0502040204020203" pitchFamily="34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46" name="Address Box"/>
                                  <p:cNvSpPr/>
                                  <p:nvPr>
                                    <p:custDataLst>
                                      <p:tags r:id="rId46"/>
                                    </p:custDataLst>
                                  </p:nvPr>
                                </p:nvSpPr>
                                <p:spPr>
                                  <a:xfrm>
                                    <a:off x="2931160" y="1939290"/>
                                    <a:ext cx="4157345" cy="25019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6350">
                                    <a:solidFill>
                                      <a:srgbClr val="80808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ot="0" spcFirstLastPara="0" vert="horz" wrap="square" lIns="178308" tIns="34290" rIns="68580" bIns="3429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>
                                    <a:defPPr>
                                      <a:defRPr lang="en-US"/>
                                    </a:defPPr>
                                    <a:lvl1pPr marL="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1pPr>
                                    <a:lvl2pPr marL="4572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2pPr>
                                    <a:lvl3pPr marL="9144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3pPr>
                                    <a:lvl4pPr marL="13716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4pPr>
                                    <a:lvl5pPr marL="18288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5pPr>
                                    <a:lvl6pPr marL="22860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6pPr>
                                    <a:lvl7pPr marL="27432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7pPr>
                                    <a:lvl8pPr marL="32004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8pPr>
                                    <a:lvl9pPr marL="36576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9pPr>
                                  </a:lstStyle>
                                  <a:p>
                                    <a:r>
                                      <a:rPr lang="en-US" sz="675" noProof="1">
                                        <a:solidFill>
                                          <a:srgbClr val="5F5F5F"/>
                                        </a:solidFill>
                                        <a:latin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a:t>  www.example.com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47" name="Document Icon"/>
                                  <p:cNvSpPr>
                                    <a:spLocks noChangeAspect="1" noEditPoints="1"/>
                                  </p:cNvSpPr>
                                  <p:nvPr>
                                    <p:custDataLst>
                                      <p:tags r:id="rId47"/>
                                    </p:custDataLst>
                                  </p:nvPr>
                                </p:nvSpPr>
                                <p:spPr bwMode="auto">
                                  <a:xfrm>
                                    <a:off x="3011170" y="1993900"/>
                                    <a:ext cx="98425" cy="140335"/>
                                  </a:xfrm>
                                  <a:custGeom>
                                    <a:avLst/>
                                    <a:gdLst>
                                      <a:gd name="T0" fmla="*/ 153 w 260"/>
                                      <a:gd name="T1" fmla="*/ 7 h 367"/>
                                      <a:gd name="T2" fmla="*/ 153 w 260"/>
                                      <a:gd name="T3" fmla="*/ 108 h 367"/>
                                      <a:gd name="T4" fmla="*/ 253 w 260"/>
                                      <a:gd name="T5" fmla="*/ 108 h 367"/>
                                      <a:gd name="T6" fmla="*/ 0 w 260"/>
                                      <a:gd name="T7" fmla="*/ 0 h 367"/>
                                      <a:gd name="T8" fmla="*/ 0 w 260"/>
                                      <a:gd name="T9" fmla="*/ 367 h 367"/>
                                      <a:gd name="T10" fmla="*/ 260 w 260"/>
                                      <a:gd name="T11" fmla="*/ 367 h 367"/>
                                      <a:gd name="T12" fmla="*/ 260 w 260"/>
                                      <a:gd name="T13" fmla="*/ 100 h 367"/>
                                      <a:gd name="T14" fmla="*/ 161 w 260"/>
                                      <a:gd name="T15" fmla="*/ 1 h 367"/>
                                      <a:gd name="T16" fmla="*/ 0 w 260"/>
                                      <a:gd name="T17" fmla="*/ 0 h 367"/>
                                    </a:gdLst>
                                    <a:ahLst/>
                                    <a:cxnLst>
                                      <a:cxn ang="0">
                                        <a:pos x="T0" y="T1"/>
                                      </a:cxn>
                                      <a:cxn ang="0">
                                        <a:pos x="T2" y="T3"/>
                                      </a:cxn>
                                      <a:cxn ang="0">
                                        <a:pos x="T4" y="T5"/>
                                      </a:cxn>
                                      <a:cxn ang="0">
                                        <a:pos x="T6" y="T7"/>
                                      </a:cxn>
                                      <a:cxn ang="0">
                                        <a:pos x="T8" y="T9"/>
                                      </a:cxn>
                                      <a:cxn ang="0">
                                        <a:pos x="T10" y="T11"/>
                                      </a:cxn>
                                      <a:cxn ang="0">
                                        <a:pos x="T12" y="T13"/>
                                      </a:cxn>
                                      <a:cxn ang="0">
                                        <a:pos x="T14" y="T15"/>
                                      </a:cxn>
                                      <a:cxn ang="0">
                                        <a:pos x="T16" y="T17"/>
                                      </a:cxn>
                                    </a:cxnLst>
                                    <a:rect l="0" t="0" r="r" b="b"/>
                                    <a:pathLst>
                                      <a:path w="260" h="367">
                                        <a:moveTo>
                                          <a:pt x="153" y="7"/>
                                        </a:moveTo>
                                        <a:lnTo>
                                          <a:pt x="153" y="108"/>
                                        </a:lnTo>
                                        <a:lnTo>
                                          <a:pt x="253" y="108"/>
                                        </a:lnTo>
                                        <a:moveTo>
                                          <a:pt x="0" y="0"/>
                                        </a:moveTo>
                                        <a:lnTo>
                                          <a:pt x="0" y="367"/>
                                        </a:lnTo>
                                        <a:lnTo>
                                          <a:pt x="260" y="367"/>
                                        </a:lnTo>
                                        <a:lnTo>
                                          <a:pt x="260" y="100"/>
                                        </a:lnTo>
                                        <a:lnTo>
                                          <a:pt x="161" y="1"/>
                                        </a:lnTo>
                                        <a:lnTo>
                                          <a:pt x="0" y="0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noFill/>
                                  <a:ln w="6350" cap="flat">
                                    <a:solidFill>
                                      <a:srgbClr val="808080"/>
                                    </a:solidFill>
                                    <a:prstDash val="solid"/>
                                    <a:miter lim="800000"/>
                                    <a:headEnd/>
                                    <a:tailEnd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68580" tIns="34290" rIns="68580" bIns="3429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>
                                    <a:defPPr>
                                      <a:defRPr lang="en-US"/>
                                    </a:defPPr>
                                    <a:lvl1pPr marL="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1pPr>
                                    <a:lvl2pPr marL="4572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2pPr>
                                    <a:lvl3pPr marL="9144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3pPr>
                                    <a:lvl4pPr marL="13716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4pPr>
                                    <a:lvl5pPr marL="18288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5pPr>
                                    <a:lvl6pPr marL="22860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6pPr>
                                    <a:lvl7pPr marL="27432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7pPr>
                                    <a:lvl8pPr marL="32004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8pPr>
                                    <a:lvl9pPr marL="3657600" algn="l" defTabSz="914400" rtl="0" eaLnBrk="1" latinLnBrk="0" hangingPunct="1">
                                      <a:defRPr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9pPr>
                                  </a:lstStyle>
                                  <a:p>
                                    <a:endParaRPr lang="en-US" sz="1350">
                                      <a:solidFill>
                                        <a:srgbClr val="5F5F5F"/>
                                      </a:solidFill>
                                      <a:latin typeface="Segoe UI" panose="020B0502040204020203" pitchFamily="34" charset="0"/>
                                      <a:cs typeface="Segoe UI" panose="020B0502040204020203" pitchFamily="34" charset="0"/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48" name="Navigation Buttons"/>
                                  <p:cNvGrpSpPr/>
                                  <p:nvPr/>
                                </p:nvGrpSpPr>
                                <p:grpSpPr>
                                  <a:xfrm>
                                    <a:off x="2112645" y="1972945"/>
                                    <a:ext cx="675005" cy="182245"/>
                                    <a:chOff x="2112645" y="1972945"/>
                                    <a:chExt cx="675005" cy="182245"/>
                                  </a:xfrm>
                                </p:grpSpPr>
                                <p:sp>
                                  <p:nvSpPr>
                                    <p:cNvPr id="49" name="Back Button"/>
                                    <p:cNvSpPr>
                                      <a:spLocks noChangeAspect="1" noEditPoints="1"/>
                                    </p:cNvSpPr>
                                    <p:nvPr>
                                      <p:custDataLst>
                                        <p:tags r:id="rId48"/>
                                      </p:custDataLst>
                                    </p:nvPr>
                                  </p:nvSpPr>
                                  <p:spPr bwMode="auto">
                                    <a:xfrm>
                                      <a:off x="2112645" y="2000885"/>
                                      <a:ext cx="160655" cy="127000"/>
                                    </a:xfrm>
                                    <a:custGeom>
                                      <a:avLst/>
                                      <a:gdLst>
                                        <a:gd name="T0" fmla="*/ 159 w 423"/>
                                        <a:gd name="T1" fmla="*/ 332 h 332"/>
                                        <a:gd name="T2" fmla="*/ 0 w 423"/>
                                        <a:gd name="T3" fmla="*/ 166 h 332"/>
                                        <a:gd name="T4" fmla="*/ 159 w 423"/>
                                        <a:gd name="T5" fmla="*/ 0 h 332"/>
                                        <a:gd name="T6" fmla="*/ 15 w 423"/>
                                        <a:gd name="T7" fmla="*/ 166 h 332"/>
                                        <a:gd name="T8" fmla="*/ 423 w 423"/>
                                        <a:gd name="T9" fmla="*/ 166 h 332"/>
                                      </a:gdLst>
                                      <a:ahLst/>
                                      <a:cxnLst>
                                        <a:cxn ang="0">
                                          <a:pos x="T0" y="T1"/>
                                        </a:cxn>
                                        <a:cxn ang="0">
                                          <a:pos x="T2" y="T3"/>
                                        </a:cxn>
                                        <a:cxn ang="0">
                                          <a:pos x="T4" y="T5"/>
                                        </a:cxn>
                                        <a:cxn ang="0">
                                          <a:pos x="T6" y="T7"/>
                                        </a:cxn>
                                        <a:cxn ang="0">
                                          <a:pos x="T8" y="T9"/>
                                        </a:cxn>
                                      </a:cxnLst>
                                      <a:rect l="0" t="0" r="r" b="b"/>
                                      <a:pathLst>
                                        <a:path w="423" h="332">
                                          <a:moveTo>
                                            <a:pt x="159" y="332"/>
                                          </a:moveTo>
                                          <a:lnTo>
                                            <a:pt x="0" y="166"/>
                                          </a:lnTo>
                                          <a:lnTo>
                                            <a:pt x="159" y="0"/>
                                          </a:lnTo>
                                          <a:moveTo>
                                            <a:pt x="15" y="166"/>
                                          </a:moveTo>
                                          <a:lnTo>
                                            <a:pt x="423" y="166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6350" cap="sq">
                                      <a:solidFill>
                                        <a:srgbClr val="808080"/>
                                      </a:solidFill>
                                      <a:prstDash val="solid"/>
                                      <a:miter lim="800000"/>
                                      <a:headEnd/>
                                      <a:tailEnd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</a:extLst>
                                  </p:spPr>
                                  <p:txBody>
                                    <a:bodyPr vert="horz" wrap="square" lIns="68580" tIns="34290" rIns="68580" bIns="34290" numCol="1" anchor="t" anchorCtr="0" compatLnSpc="1">
                                      <a:prstTxWarp prst="textNoShape">
                                        <a:avLst/>
                                      </a:prstTxWarp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endParaRPr lang="en-US" sz="1350">
                                        <a:solidFill>
                                          <a:srgbClr val="5F5F5F"/>
                                        </a:solidFill>
                                        <a:latin typeface="Segoe UI" panose="020B0502040204020203" pitchFamily="34" charset="0"/>
                                        <a:cs typeface="Segoe UI" panose="020B0502040204020203" pitchFamily="34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0" name="Forward Button"/>
                                    <p:cNvSpPr>
                                      <a:spLocks noChangeAspect="1" noEditPoints="1"/>
                                    </p:cNvSpPr>
                                    <p:nvPr>
                                      <p:custDataLst>
                                        <p:tags r:id="rId49"/>
                                      </p:custDataLst>
                                    </p:nvPr>
                                  </p:nvSpPr>
                                  <p:spPr bwMode="auto">
                                    <a:xfrm>
                                      <a:off x="2366645" y="2000885"/>
                                      <a:ext cx="160655" cy="127000"/>
                                    </a:xfrm>
                                    <a:custGeom>
                                      <a:avLst/>
                                      <a:gdLst>
                                        <a:gd name="T0" fmla="*/ 265 w 423"/>
                                        <a:gd name="T1" fmla="*/ 0 h 332"/>
                                        <a:gd name="T2" fmla="*/ 423 w 423"/>
                                        <a:gd name="T3" fmla="*/ 166 h 332"/>
                                        <a:gd name="T4" fmla="*/ 265 w 423"/>
                                        <a:gd name="T5" fmla="*/ 332 h 332"/>
                                        <a:gd name="T6" fmla="*/ 408 w 423"/>
                                        <a:gd name="T7" fmla="*/ 166 h 332"/>
                                        <a:gd name="T8" fmla="*/ 0 w 423"/>
                                        <a:gd name="T9" fmla="*/ 166 h 332"/>
                                      </a:gdLst>
                                      <a:ahLst/>
                                      <a:cxnLst>
                                        <a:cxn ang="0">
                                          <a:pos x="T0" y="T1"/>
                                        </a:cxn>
                                        <a:cxn ang="0">
                                          <a:pos x="T2" y="T3"/>
                                        </a:cxn>
                                        <a:cxn ang="0">
                                          <a:pos x="T4" y="T5"/>
                                        </a:cxn>
                                        <a:cxn ang="0">
                                          <a:pos x="T6" y="T7"/>
                                        </a:cxn>
                                        <a:cxn ang="0">
                                          <a:pos x="T8" y="T9"/>
                                        </a:cxn>
                                      </a:cxnLst>
                                      <a:rect l="0" t="0" r="r" b="b"/>
                                      <a:pathLst>
                                        <a:path w="423" h="332">
                                          <a:moveTo>
                                            <a:pt x="265" y="0"/>
                                          </a:moveTo>
                                          <a:lnTo>
                                            <a:pt x="423" y="166"/>
                                          </a:lnTo>
                                          <a:lnTo>
                                            <a:pt x="265" y="332"/>
                                          </a:lnTo>
                                          <a:moveTo>
                                            <a:pt x="408" y="166"/>
                                          </a:moveTo>
                                          <a:lnTo>
                                            <a:pt x="0" y="166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6350" cap="sq">
                                      <a:solidFill>
                                        <a:srgbClr val="808080"/>
                                      </a:solidFill>
                                      <a:prstDash val="solid"/>
                                      <a:miter lim="800000"/>
                                      <a:headEnd/>
                                      <a:tailEnd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</a:extLst>
                                  </p:spPr>
                                  <p:txBody>
                                    <a:bodyPr vert="horz" wrap="square" lIns="68580" tIns="34290" rIns="68580" bIns="34290" numCol="1" anchor="t" anchorCtr="0" compatLnSpc="1">
                                      <a:prstTxWarp prst="textNoShape">
                                        <a:avLst/>
                                      </a:prstTxWarp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endParaRPr lang="en-US" sz="1350">
                                        <a:solidFill>
                                          <a:srgbClr val="5F5F5F"/>
                                        </a:solidFill>
                                        <a:latin typeface="Segoe UI" panose="020B0502040204020203" pitchFamily="34" charset="0"/>
                                        <a:cs typeface="Segoe UI" panose="020B0502040204020203" pitchFamily="34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1" name="Reload Button"/>
                                    <p:cNvSpPr>
                                      <a:spLocks noChangeAspect="1" noEditPoints="1"/>
                                    </p:cNvSpPr>
                                    <p:nvPr>
                                      <p:custDataLst>
                                        <p:tags r:id="rId50"/>
                                      </p:custDataLst>
                                    </p:nvPr>
                                  </p:nvSpPr>
                                  <p:spPr bwMode="auto">
                                    <a:xfrm>
                                      <a:off x="2620645" y="1972945"/>
                                      <a:ext cx="167005" cy="182245"/>
                                    </a:xfrm>
                                    <a:custGeom>
                                      <a:avLst/>
                                      <a:gdLst>
                                        <a:gd name="T0" fmla="*/ 441 w 441"/>
                                        <a:gd name="T1" fmla="*/ 7 h 474"/>
                                        <a:gd name="T2" fmla="*/ 441 w 441"/>
                                        <a:gd name="T3" fmla="*/ 144 h 474"/>
                                        <a:gd name="T4" fmla="*/ 296 w 441"/>
                                        <a:gd name="T5" fmla="*/ 144 h 474"/>
                                        <a:gd name="T6" fmla="*/ 438 w 441"/>
                                        <a:gd name="T7" fmla="*/ 309 h 474"/>
                                        <a:gd name="T8" fmla="*/ 166 w 441"/>
                                        <a:gd name="T9" fmla="*/ 434 h 474"/>
                                        <a:gd name="T10" fmla="*/ 41 w 441"/>
                                        <a:gd name="T11" fmla="*/ 162 h 474"/>
                                        <a:gd name="T12" fmla="*/ 313 w 441"/>
                                        <a:gd name="T13" fmla="*/ 37 h 474"/>
                                        <a:gd name="T14" fmla="*/ 428 w 441"/>
                                        <a:gd name="T15" fmla="*/ 139 h 474"/>
                                      </a:gdLst>
                                      <a:ahLst/>
                                      <a:cxnLst>
                                        <a:cxn ang="0">
                                          <a:pos x="T0" y="T1"/>
                                        </a:cxn>
                                        <a:cxn ang="0">
                                          <a:pos x="T2" y="T3"/>
                                        </a:cxn>
                                        <a:cxn ang="0">
                                          <a:pos x="T4" y="T5"/>
                                        </a:cxn>
                                        <a:cxn ang="0">
                                          <a:pos x="T6" y="T7"/>
                                        </a:cxn>
                                        <a:cxn ang="0">
                                          <a:pos x="T8" y="T9"/>
                                        </a:cxn>
                                        <a:cxn ang="0">
                                          <a:pos x="T10" y="T11"/>
                                        </a:cxn>
                                        <a:cxn ang="0">
                                          <a:pos x="T12" y="T13"/>
                                        </a:cxn>
                                        <a:cxn ang="0">
                                          <a:pos x="T14" y="T15"/>
                                        </a:cxn>
                                      </a:cxnLst>
                                      <a:rect l="0" t="0" r="r" b="b"/>
                                      <a:pathLst>
                                        <a:path w="441" h="474">
                                          <a:moveTo>
                                            <a:pt x="441" y="7"/>
                                          </a:moveTo>
                                          <a:lnTo>
                                            <a:pt x="441" y="144"/>
                                          </a:lnTo>
                                          <a:lnTo>
                                            <a:pt x="296" y="144"/>
                                          </a:lnTo>
                                          <a:moveTo>
                                            <a:pt x="438" y="309"/>
                                          </a:moveTo>
                                          <a:cubicBezTo>
                                            <a:pt x="397" y="418"/>
                                            <a:pt x="276" y="474"/>
                                            <a:pt x="166" y="434"/>
                                          </a:cubicBezTo>
                                          <a:cubicBezTo>
                                            <a:pt x="56" y="393"/>
                                            <a:pt x="0" y="271"/>
                                            <a:pt x="41" y="162"/>
                                          </a:cubicBezTo>
                                          <a:cubicBezTo>
                                            <a:pt x="82" y="52"/>
                                            <a:pt x="202" y="0"/>
                                            <a:pt x="313" y="37"/>
                                          </a:cubicBezTo>
                                          <a:cubicBezTo>
                                            <a:pt x="357" y="51"/>
                                            <a:pt x="398" y="91"/>
                                            <a:pt x="428" y="139"/>
                                          </a:cubicBezTo>
                                        </a:path>
                                      </a:pathLst>
                                    </a:custGeom>
                                    <a:noFill/>
                                    <a:ln w="6350" cap="flat">
                                      <a:solidFill>
                                        <a:srgbClr val="808080"/>
                                      </a:solidFill>
                                      <a:prstDash val="solid"/>
                                      <a:miter lim="800000"/>
                                      <a:headEnd/>
                                      <a:tailEnd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</a:extLst>
                                  </p:spPr>
                                  <p:txBody>
                                    <a:bodyPr vert="horz" wrap="square" lIns="68580" tIns="34290" rIns="68580" bIns="34290" numCol="1" anchor="t" anchorCtr="0" compatLnSpc="1">
                                      <a:prstTxWarp prst="textNoShape">
                                        <a:avLst/>
                                      </a:prstTxWarp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endParaRPr lang="en-US" sz="1350">
                                        <a:solidFill>
                                          <a:srgbClr val="5F5F5F"/>
                                        </a:solidFill>
                                        <a:latin typeface="Segoe UI" panose="020B0502040204020203" pitchFamily="34" charset="0"/>
                                        <a:cs typeface="Segoe UI" panose="020B0502040204020203" pitchFamily="34" charset="0"/>
                                      </a:endParaRPr>
                                    </a:p>
                                  </p:txBody>
                                </p:sp>
                              </p:grpSp>
                            </p:grpSp>
                            <p:cxnSp>
                              <p:nvCxnSpPr>
                                <p:cNvPr id="41" name="직선 연결선 40"/>
                                <p:cNvCxnSpPr/>
                                <p:nvPr/>
                              </p:nvCxnSpPr>
                              <p:spPr>
                                <a:xfrm flipH="1">
                                  <a:off x="3117215" y="2534920"/>
                                  <a:ext cx="8890" cy="2710815"/>
                                </a:xfrm>
                                <a:prstGeom prst="line">
                                  <a:avLst/>
                                </a:prstGeom>
                                <a:ln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8" name="직선 연결선 37"/>
                              <p:cNvCxnSpPr/>
                              <p:nvPr/>
                            </p:nvCxnSpPr>
                            <p:spPr>
                              <a:xfrm flipH="1">
                                <a:off x="6338570" y="2534920"/>
                                <a:ext cx="1905" cy="2710815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9" name="직선 연결선 38"/>
                              <p:cNvCxnSpPr/>
                              <p:nvPr/>
                            </p:nvCxnSpPr>
                            <p:spPr>
                              <a:xfrm>
                                <a:off x="1979930" y="2534920"/>
                                <a:ext cx="5452110" cy="0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pic>
                          <p:nvPicPr>
                            <p:cNvPr id="33" name="그림 32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59170" y="2327910"/>
                              <a:ext cx="178435" cy="163195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34" name="그림 33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388735" y="2308225"/>
                              <a:ext cx="200660" cy="20066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35" name="그림 34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55130" y="2301875"/>
                              <a:ext cx="232410" cy="19558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36" name="그림 35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160260" y="2286635"/>
                              <a:ext cx="219710" cy="211455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sp>
                        <p:nvSpPr>
                          <p:cNvPr id="31" name="TextBox 30"/>
                          <p:cNvSpPr txBox="1"/>
                          <p:nvPr/>
                        </p:nvSpPr>
                        <p:spPr>
                          <a:xfrm>
                            <a:off x="4403725" y="2290445"/>
                            <a:ext cx="778510" cy="23114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ko-KR" altLang="en-US" sz="900" dirty="0"/>
                              <a:t>운영체제</a:t>
                            </a:r>
                          </a:p>
                        </p:txBody>
                      </p:sp>
                    </p:grpSp>
                    <p:sp>
                      <p:nvSpPr>
                        <p:cNvPr id="25" name="TextBox 24"/>
                        <p:cNvSpPr txBox="1"/>
                        <p:nvPr/>
                      </p:nvSpPr>
                      <p:spPr>
                        <a:xfrm>
                          <a:off x="2003425" y="2577465"/>
                          <a:ext cx="1111885" cy="23114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900" dirty="0"/>
                            <a:t>내 작업목록</a:t>
                          </a:r>
                        </a:p>
                      </p:txBody>
                    </p:sp>
                    <p:sp>
                      <p:nvSpPr>
                        <p:cNvPr id="26" name="TextBox 25"/>
                        <p:cNvSpPr txBox="1"/>
                        <p:nvPr/>
                      </p:nvSpPr>
                      <p:spPr>
                        <a:xfrm>
                          <a:off x="2003425" y="2792730"/>
                          <a:ext cx="1106170" cy="36957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900" dirty="0"/>
                            <a:t>진행중인 작업목록</a:t>
                          </a:r>
                        </a:p>
                      </p:txBody>
                    </p:sp>
                    <p:sp>
                      <p:nvSpPr>
                        <p:cNvPr id="27" name="TextBox 26"/>
                        <p:cNvSpPr txBox="1"/>
                        <p:nvPr/>
                      </p:nvSpPr>
                      <p:spPr>
                        <a:xfrm>
                          <a:off x="2003425" y="3026410"/>
                          <a:ext cx="1106170" cy="23114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900" dirty="0"/>
                            <a:t>내가 팀장인 작업</a:t>
                          </a:r>
                        </a:p>
                      </p:txBody>
                    </p:sp>
                    <p:sp>
                      <p:nvSpPr>
                        <p:cNvPr id="28" name="TextBox 27"/>
                        <p:cNvSpPr txBox="1"/>
                        <p:nvPr/>
                      </p:nvSpPr>
                      <p:spPr>
                        <a:xfrm>
                          <a:off x="2650490" y="3300730"/>
                          <a:ext cx="803275" cy="1612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450" dirty="0">
                              <a:solidFill>
                                <a:schemeClr val="accent5"/>
                              </a:solidFill>
                            </a:rPr>
                            <a:t>사람 초대하기</a:t>
                          </a:r>
                        </a:p>
                      </p:txBody>
                    </p:sp>
                    <p:sp>
                      <p:nvSpPr>
                        <p:cNvPr id="29" name="타원 28"/>
                        <p:cNvSpPr/>
                        <p:nvPr/>
                      </p:nvSpPr>
                      <p:spPr>
                        <a:xfrm>
                          <a:off x="2015490" y="3275330"/>
                          <a:ext cx="196215" cy="18796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ko-KR" altLang="en-US" sz="825" dirty="0"/>
                            <a:t>나</a:t>
                          </a:r>
                        </a:p>
                      </p:txBody>
                    </p:sp>
                  </p:grpSp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2003425" y="3510915"/>
                        <a:ext cx="1106170" cy="3695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900" dirty="0"/>
                          <a:t>팀 캘린더</a:t>
                        </a:r>
                      </a:p>
                      <a:p>
                        <a:endParaRPr lang="ko-KR" altLang="en-US" sz="900" dirty="0"/>
                      </a:p>
                    </p:txBody>
                  </p:sp>
                </p:grpSp>
                <p:grpSp>
                  <p:nvGrpSpPr>
                    <p:cNvPr id="19" name="그룹 18"/>
                    <p:cNvGrpSpPr/>
                    <p:nvPr/>
                  </p:nvGrpSpPr>
                  <p:grpSpPr>
                    <a:xfrm>
                      <a:off x="4242435" y="2578735"/>
                      <a:ext cx="1416050" cy="310515"/>
                      <a:chOff x="4242435" y="2578735"/>
                      <a:chExt cx="1416050" cy="310515"/>
                    </a:xfrm>
                  </p:grpSpPr>
                  <p:pic>
                    <p:nvPicPr>
                      <p:cNvPr id="20" name="그림 19"/>
                      <p:cNvPicPr>
                        <a:picLocks noChangeAspect="1"/>
                      </p:cNvPicPr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 flipH="1">
                        <a:off x="4242435" y="2578735"/>
                        <a:ext cx="325755" cy="31051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1" name="TextBox 20"/>
                      <p:cNvSpPr txBox="1"/>
                      <p:nvPr/>
                    </p:nvSpPr>
                    <p:spPr>
                      <a:xfrm>
                        <a:off x="4547235" y="2634615"/>
                        <a:ext cx="1111885" cy="2311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900" dirty="0"/>
                          <a:t>할 일 등록</a:t>
                        </a:r>
                      </a:p>
                    </p:txBody>
                  </p:sp>
                </p:grpSp>
              </p:grpSp>
              <p:grpSp>
                <p:nvGrpSpPr>
                  <p:cNvPr id="15" name="그룹 14"/>
                  <p:cNvGrpSpPr/>
                  <p:nvPr/>
                </p:nvGrpSpPr>
                <p:grpSpPr>
                  <a:xfrm>
                    <a:off x="2258060" y="3268345"/>
                    <a:ext cx="438785" cy="190500"/>
                    <a:chOff x="2258060" y="3268345"/>
                    <a:chExt cx="438785" cy="190500"/>
                  </a:xfrm>
                </p:grpSpPr>
                <p:sp>
                  <p:nvSpPr>
                    <p:cNvPr id="16" name="타원 15"/>
                    <p:cNvSpPr/>
                    <p:nvPr/>
                  </p:nvSpPr>
                  <p:spPr>
                    <a:xfrm>
                      <a:off x="2258060" y="3270885"/>
                      <a:ext cx="196215" cy="18796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825" dirty="0"/>
                        <a:t>B</a:t>
                      </a:r>
                      <a:endParaRPr lang="ko-KR" altLang="en-US" sz="825" dirty="0"/>
                    </a:p>
                  </p:txBody>
                </p:sp>
                <p:sp>
                  <p:nvSpPr>
                    <p:cNvPr id="17" name="타원 16"/>
                    <p:cNvSpPr/>
                    <p:nvPr/>
                  </p:nvSpPr>
                  <p:spPr>
                    <a:xfrm>
                      <a:off x="2500630" y="3268345"/>
                      <a:ext cx="196215" cy="18796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825" dirty="0"/>
                        <a:t>C</a:t>
                      </a:r>
                      <a:endParaRPr lang="ko-KR" altLang="en-US" sz="825" dirty="0"/>
                    </a:p>
                  </p:txBody>
                </p:sp>
              </p:grpSp>
            </p:grpSp>
            <p:sp>
              <p:nvSpPr>
                <p:cNvPr id="11" name="Button"/>
                <p:cNvSpPr>
                  <a:spLocks/>
                </p:cNvSpPr>
                <p:nvPr/>
              </p:nvSpPr>
              <p:spPr bwMode="auto">
                <a:xfrm>
                  <a:off x="6511290" y="2566670"/>
                  <a:ext cx="722630" cy="205740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675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회의실</a:t>
                  </a:r>
                  <a:endParaRPr lang="en-US" sz="675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" name="Button"/>
                <p:cNvSpPr>
                  <a:spLocks/>
                </p:cNvSpPr>
                <p:nvPr/>
              </p:nvSpPr>
              <p:spPr bwMode="auto">
                <a:xfrm>
                  <a:off x="6511290" y="2807970"/>
                  <a:ext cx="722630" cy="205740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675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부가기능</a:t>
                  </a:r>
                  <a:endParaRPr lang="en-US" sz="675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Button"/>
                <p:cNvSpPr>
                  <a:spLocks/>
                </p:cNvSpPr>
                <p:nvPr/>
              </p:nvSpPr>
              <p:spPr bwMode="auto">
                <a:xfrm>
                  <a:off x="6569710" y="4973320"/>
                  <a:ext cx="710565" cy="205740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675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프로젝트완료</a:t>
                  </a:r>
                  <a:endParaRPr lang="en-US" sz="675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9" name="사각형: 둥근 모서리 8"/>
              <p:cNvSpPr/>
              <p:nvPr/>
            </p:nvSpPr>
            <p:spPr>
              <a:xfrm>
                <a:off x="3159125" y="2922270"/>
                <a:ext cx="3137535" cy="42799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392170" y="3109595"/>
              <a:ext cx="2875280" cy="231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동기화 프로그램 보고서를 </a:t>
              </a:r>
              <a:r>
                <a:rPr lang="en-US" altLang="ko-KR" sz="900" dirty="0"/>
                <a:t>A</a:t>
              </a:r>
              <a:r>
                <a:rPr lang="ko-KR" altLang="en-US" sz="900" dirty="0"/>
                <a:t>가 추가했습니다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94710" y="2950845"/>
              <a:ext cx="2402840" cy="231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2016/06/08~2016/06/15</a:t>
              </a:r>
              <a:endParaRPr lang="ko-KR" altLang="en-US" sz="900" dirty="0"/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1979930" y="1679575"/>
            <a:ext cx="5452110" cy="3564890"/>
            <a:chOff x="1979930" y="1679575"/>
            <a:chExt cx="5452110" cy="3564890"/>
          </a:xfrm>
        </p:grpSpPr>
        <p:grpSp>
          <p:nvGrpSpPr>
            <p:cNvPr id="167" name="그룹 166"/>
            <p:cNvGrpSpPr/>
            <p:nvPr/>
          </p:nvGrpSpPr>
          <p:grpSpPr>
            <a:xfrm>
              <a:off x="1979930" y="1679575"/>
              <a:ext cx="5452110" cy="3564890"/>
              <a:chOff x="1979930" y="1679575"/>
              <a:chExt cx="5452110" cy="3564890"/>
            </a:xfrm>
          </p:grpSpPr>
          <p:grpSp>
            <p:nvGrpSpPr>
              <p:cNvPr id="169" name="그룹 168"/>
              <p:cNvGrpSpPr/>
              <p:nvPr/>
            </p:nvGrpSpPr>
            <p:grpSpPr>
              <a:xfrm>
                <a:off x="1979930" y="1679575"/>
                <a:ext cx="5452110" cy="3564890"/>
                <a:chOff x="1979930" y="1679575"/>
                <a:chExt cx="5452110" cy="3564890"/>
              </a:xfrm>
            </p:grpSpPr>
            <p:grpSp>
              <p:nvGrpSpPr>
                <p:cNvPr id="172" name="그룹 171"/>
                <p:cNvGrpSpPr/>
                <p:nvPr/>
              </p:nvGrpSpPr>
              <p:grpSpPr>
                <a:xfrm>
                  <a:off x="1979930" y="1679575"/>
                  <a:ext cx="5452110" cy="3564890"/>
                  <a:chOff x="1979930" y="1679575"/>
                  <a:chExt cx="5452110" cy="3564890"/>
                </a:xfrm>
              </p:grpSpPr>
              <p:grpSp>
                <p:nvGrpSpPr>
                  <p:cNvPr id="174" name="그룹 173"/>
                  <p:cNvGrpSpPr/>
                  <p:nvPr/>
                </p:nvGrpSpPr>
                <p:grpSpPr>
                  <a:xfrm>
                    <a:off x="1979930" y="1679575"/>
                    <a:ext cx="5452110" cy="3564890"/>
                    <a:chOff x="1979930" y="1679575"/>
                    <a:chExt cx="5452110" cy="3564890"/>
                  </a:xfrm>
                </p:grpSpPr>
                <p:grpSp>
                  <p:nvGrpSpPr>
                    <p:cNvPr id="178" name="그룹 177"/>
                    <p:cNvGrpSpPr/>
                    <p:nvPr/>
                  </p:nvGrpSpPr>
                  <p:grpSpPr>
                    <a:xfrm>
                      <a:off x="1979930" y="1679575"/>
                      <a:ext cx="5452110" cy="3564890"/>
                      <a:chOff x="1979930" y="1679575"/>
                      <a:chExt cx="5452110" cy="3564890"/>
                    </a:xfrm>
                  </p:grpSpPr>
                  <p:grpSp>
                    <p:nvGrpSpPr>
                      <p:cNvPr id="182" name="그룹 181"/>
                      <p:cNvGrpSpPr/>
                      <p:nvPr/>
                    </p:nvGrpSpPr>
                    <p:grpSpPr>
                      <a:xfrm>
                        <a:off x="1979930" y="1679575"/>
                        <a:ext cx="5452110" cy="3564890"/>
                        <a:chOff x="1979930" y="1679575"/>
                        <a:chExt cx="5452110" cy="3564890"/>
                      </a:xfrm>
                    </p:grpSpPr>
                    <p:grpSp>
                      <p:nvGrpSpPr>
                        <p:cNvPr id="186" name="그룹 185"/>
                        <p:cNvGrpSpPr/>
                        <p:nvPr/>
                      </p:nvGrpSpPr>
                      <p:grpSpPr>
                        <a:xfrm>
                          <a:off x="1979930" y="1679575"/>
                          <a:ext cx="5452110" cy="3564890"/>
                          <a:chOff x="1979930" y="1679575"/>
                          <a:chExt cx="5452110" cy="3564890"/>
                        </a:xfrm>
                      </p:grpSpPr>
                      <p:grpSp>
                        <p:nvGrpSpPr>
                          <p:cNvPr id="188" name="그룹 187"/>
                          <p:cNvGrpSpPr/>
                          <p:nvPr/>
                        </p:nvGrpSpPr>
                        <p:grpSpPr>
                          <a:xfrm>
                            <a:off x="1979930" y="1679575"/>
                            <a:ext cx="5452110" cy="3564890"/>
                            <a:chOff x="1979930" y="1679575"/>
                            <a:chExt cx="5452110" cy="3564890"/>
                          </a:xfrm>
                        </p:grpSpPr>
                        <p:grpSp>
                          <p:nvGrpSpPr>
                            <p:cNvPr id="194" name="그룹 193"/>
                            <p:cNvGrpSpPr/>
                            <p:nvPr/>
                          </p:nvGrpSpPr>
                          <p:grpSpPr>
                            <a:xfrm>
                              <a:off x="1979930" y="1679575"/>
                              <a:ext cx="5452110" cy="3564890"/>
                              <a:chOff x="1979930" y="1679575"/>
                              <a:chExt cx="5452110" cy="3564890"/>
                            </a:xfrm>
                          </p:grpSpPr>
                          <p:grpSp>
                            <p:nvGrpSpPr>
                              <p:cNvPr id="196" name="그룹 195"/>
                              <p:cNvGrpSpPr/>
                              <p:nvPr/>
                            </p:nvGrpSpPr>
                            <p:grpSpPr>
                              <a:xfrm>
                                <a:off x="1979930" y="1679575"/>
                                <a:ext cx="5452110" cy="3564890"/>
                                <a:chOff x="1979930" y="1679575"/>
                                <a:chExt cx="5452110" cy="3564890"/>
                              </a:xfrm>
                            </p:grpSpPr>
                            <p:grpSp>
                              <p:nvGrpSpPr>
                                <p:cNvPr id="201" name="그룹 200"/>
                                <p:cNvGrpSpPr/>
                                <p:nvPr/>
                              </p:nvGrpSpPr>
                              <p:grpSpPr>
                                <a:xfrm>
                                  <a:off x="1979930" y="1679575"/>
                                  <a:ext cx="5452110" cy="3564890"/>
                                  <a:chOff x="1979930" y="1679575"/>
                                  <a:chExt cx="5452110" cy="3564890"/>
                                </a:xfrm>
                              </p:grpSpPr>
                              <p:grpSp>
                                <p:nvGrpSpPr>
                                  <p:cNvPr id="204" name="Browser"/>
                                  <p:cNvGrpSpPr/>
                                  <p:nvPr>
                                    <p:custDataLst>
                                      <p:tags r:id="rId31"/>
                                    </p:custDataLst>
                                  </p:nvPr>
                                </p:nvGrpSpPr>
                                <p:grpSpPr>
                                  <a:xfrm>
                                    <a:off x="1979930" y="1679575"/>
                                    <a:ext cx="5452110" cy="3558540"/>
                                    <a:chOff x="1979930" y="1679575"/>
                                    <a:chExt cx="5452110" cy="3558540"/>
                                  </a:xfrm>
                                </p:grpSpPr>
                                <p:sp>
                                  <p:nvSpPr>
                                    <p:cNvPr id="206" name="Window Body"/>
                                    <p:cNvSpPr/>
                                    <p:nvPr>
                                      <p:custDataLst>
                                        <p:tags r:id="rId32"/>
                                      </p:custDataLst>
                                    </p:nvPr>
                                  </p:nvSpPr>
                                  <p:spPr>
                                    <a:xfrm>
                                      <a:off x="1979930" y="2242820"/>
                                      <a:ext cx="5452110" cy="2995295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FFFFFF"/>
                                    </a:solidFill>
                                    <a:ln w="6350">
                                      <a:solidFill>
                                        <a:srgbClr val="808080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ot="0" spcFirstLastPara="0" vert="horz" wrap="square" lIns="68580" tIns="34290" rIns="68580" bIns="34290" numCol="1" spcCol="0" rtlCol="0" fromWordArt="0" anchor="ctr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pPr algn="ctr"/>
                                      <a:endParaRPr lang="en-US" sz="675" dirty="0">
                                        <a:solidFill>
                                          <a:srgbClr val="5F5F5F"/>
                                        </a:solidFill>
                                        <a:latin typeface="Segoe UI" panose="020B0502040204020203" pitchFamily="34" charset="0"/>
                                        <a:cs typeface="Segoe UI" panose="020B0502040204020203" pitchFamily="34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07" name="Title Bar"/>
                                    <p:cNvSpPr/>
                                    <p:nvPr>
                                      <p:custDataLst>
                                        <p:tags r:id="rId33"/>
                                      </p:custDataLst>
                                    </p:nvPr>
                                  </p:nvSpPr>
                                  <p:spPr>
                                    <a:xfrm>
                                      <a:off x="1979930" y="1679575"/>
                                      <a:ext cx="5452110" cy="565785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FFFFFF"/>
                                    </a:solidFill>
                                    <a:ln w="6350">
                                      <a:solidFill>
                                        <a:srgbClr val="808080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ot="0" spcFirstLastPara="0" vert="horz" wrap="square" lIns="68580" tIns="34290" rIns="171450" bIns="3429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r>
                                        <a:rPr lang="en-US" sz="675" dirty="0">
                                          <a:solidFill>
                                            <a:srgbClr val="5F5F5F"/>
                                          </a:solidFill>
                                          <a:latin typeface="Segoe UI" panose="020B0502040204020203" pitchFamily="34" charset="0"/>
                                          <a:cs typeface="Segoe UI" panose="020B0502040204020203" pitchFamily="34" charset="0"/>
                                        </a:rPr>
                                        <a:t>Browser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208" name="Menu Button"/>
                                    <p:cNvSpPr>
                                      <a:spLocks noChangeAspect="1" noEditPoints="1"/>
                                    </p:cNvSpPr>
                                    <p:nvPr>
                                      <p:custDataLst>
                                        <p:tags r:id="rId34"/>
                                      </p:custDataLst>
                                    </p:nvPr>
                                  </p:nvSpPr>
                                  <p:spPr bwMode="auto">
                                    <a:xfrm>
                                      <a:off x="7181850" y="2003425"/>
                                      <a:ext cx="156845" cy="118745"/>
                                    </a:xfrm>
                                    <a:custGeom>
                                      <a:avLst/>
                                      <a:gdLst>
                                        <a:gd name="T0" fmla="*/ 0 w 415"/>
                                        <a:gd name="T1" fmla="*/ 309 h 309"/>
                                        <a:gd name="T2" fmla="*/ 415 w 415"/>
                                        <a:gd name="T3" fmla="*/ 309 h 309"/>
                                        <a:gd name="T4" fmla="*/ 0 w 415"/>
                                        <a:gd name="T5" fmla="*/ 155 h 309"/>
                                        <a:gd name="T6" fmla="*/ 415 w 415"/>
                                        <a:gd name="T7" fmla="*/ 155 h 309"/>
                                        <a:gd name="T8" fmla="*/ 0 w 415"/>
                                        <a:gd name="T9" fmla="*/ 0 h 309"/>
                                        <a:gd name="T10" fmla="*/ 415 w 415"/>
                                        <a:gd name="T11" fmla="*/ 0 h 309"/>
                                      </a:gdLst>
                                      <a:ahLst/>
                                      <a:cxnLst>
                                        <a:cxn ang="0">
                                          <a:pos x="T0" y="T1"/>
                                        </a:cxn>
                                        <a:cxn ang="0">
                                          <a:pos x="T2" y="T3"/>
                                        </a:cxn>
                                        <a:cxn ang="0">
                                          <a:pos x="T4" y="T5"/>
                                        </a:cxn>
                                        <a:cxn ang="0">
                                          <a:pos x="T6" y="T7"/>
                                        </a:cxn>
                                        <a:cxn ang="0">
                                          <a:pos x="T8" y="T9"/>
                                        </a:cxn>
                                        <a:cxn ang="0">
                                          <a:pos x="T10" y="T11"/>
                                        </a:cxn>
                                      </a:cxnLst>
                                      <a:rect l="0" t="0" r="r" b="b"/>
                                      <a:pathLst>
                                        <a:path w="415" h="309">
                                          <a:moveTo>
                                            <a:pt x="0" y="309"/>
                                          </a:moveTo>
                                          <a:lnTo>
                                            <a:pt x="415" y="309"/>
                                          </a:lnTo>
                                          <a:moveTo>
                                            <a:pt x="0" y="155"/>
                                          </a:moveTo>
                                          <a:lnTo>
                                            <a:pt x="415" y="155"/>
                                          </a:lnTo>
                                          <a:moveTo>
                                            <a:pt x="0" y="0"/>
                                          </a:moveTo>
                                          <a:lnTo>
                                            <a:pt x="415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6350" cap="flat">
                                      <a:solidFill>
                                        <a:srgbClr val="808080"/>
                                      </a:solidFill>
                                      <a:prstDash val="solid"/>
                                      <a:miter lim="800000"/>
                                      <a:headEnd/>
                                      <a:tailEnd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</a:extLst>
                                  </p:spPr>
                                  <p:txBody>
                                    <a:bodyPr vert="horz" wrap="square" lIns="68580" tIns="34290" rIns="68580" bIns="34290" numCol="1" anchor="t" anchorCtr="0" compatLnSpc="1">
                                      <a:prstTxWarp prst="textNoShape">
                                        <a:avLst/>
                                      </a:prstTxWarp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endParaRPr lang="en-US" sz="1350">
                                        <a:solidFill>
                                          <a:srgbClr val="5F5F5F"/>
                                        </a:solidFill>
                                        <a:latin typeface="Segoe UI" panose="020B0502040204020203" pitchFamily="34" charset="0"/>
                                        <a:cs typeface="Segoe UI" panose="020B0502040204020203" pitchFamily="34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09" name="Close Button"/>
                                    <p:cNvSpPr>
                                      <a:spLocks noEditPoints="1"/>
                                    </p:cNvSpPr>
                                    <p:nvPr>
                                      <p:custDataLst>
                                        <p:tags r:id="rId35"/>
                                      </p:custDataLst>
                                    </p:nvPr>
                                  </p:nvSpPr>
                                  <p:spPr bwMode="auto">
                                    <a:xfrm>
                                      <a:off x="7209790" y="1754505"/>
                                      <a:ext cx="103505" cy="100330"/>
                                    </a:xfrm>
                                    <a:custGeom>
                                      <a:avLst/>
                                      <a:gdLst>
                                        <a:gd name="T0" fmla="*/ 254 w 254"/>
                                        <a:gd name="T1" fmla="*/ 0 h 254"/>
                                        <a:gd name="T2" fmla="*/ 0 w 254"/>
                                        <a:gd name="T3" fmla="*/ 254 h 254"/>
                                        <a:gd name="T4" fmla="*/ 0 w 254"/>
                                        <a:gd name="T5" fmla="*/ 0 h 254"/>
                                        <a:gd name="T6" fmla="*/ 254 w 254"/>
                                        <a:gd name="T7" fmla="*/ 254 h 254"/>
                                      </a:gdLst>
                                      <a:ahLst/>
                                      <a:cxnLst>
                                        <a:cxn ang="0">
                                          <a:pos x="T0" y="T1"/>
                                        </a:cxn>
                                        <a:cxn ang="0">
                                          <a:pos x="T2" y="T3"/>
                                        </a:cxn>
                                        <a:cxn ang="0">
                                          <a:pos x="T4" y="T5"/>
                                        </a:cxn>
                                        <a:cxn ang="0">
                                          <a:pos x="T6" y="T7"/>
                                        </a:cxn>
                                      </a:cxnLst>
                                      <a:rect l="0" t="0" r="r" b="b"/>
                                      <a:pathLst>
                                        <a:path w="254" h="254">
                                          <a:moveTo>
                                            <a:pt x="254" y="0"/>
                                          </a:moveTo>
                                          <a:lnTo>
                                            <a:pt x="0" y="254"/>
                                          </a:lnTo>
                                          <a:moveTo>
                                            <a:pt x="0" y="0"/>
                                          </a:moveTo>
                                          <a:lnTo>
                                            <a:pt x="254" y="254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9525" cap="flat">
                                      <a:solidFill>
                                        <a:srgbClr val="808080"/>
                                      </a:solidFill>
                                      <a:prstDash val="solid"/>
                                      <a:miter lim="800000"/>
                                      <a:headEnd/>
                                      <a:tailEnd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</a:extLst>
                                  </p:spPr>
                                  <p:txBody>
                                    <a:bodyPr vert="horz" wrap="square" lIns="68580" tIns="34290" rIns="68580" bIns="34290" numCol="1" anchor="t" anchorCtr="0" compatLnSpc="1">
                                      <a:prstTxWarp prst="textNoShape">
                                        <a:avLst/>
                                      </a:prstTxWarp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endParaRPr lang="en-US" sz="1350">
                                        <a:solidFill>
                                          <a:srgbClr val="5F5F5F"/>
                                        </a:solidFill>
                                        <a:latin typeface="Segoe UI" panose="020B0502040204020203" pitchFamily="34" charset="0"/>
                                        <a:cs typeface="Segoe UI" panose="020B0502040204020203" pitchFamily="34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10" name="Address Box"/>
                                    <p:cNvSpPr/>
                                    <p:nvPr>
                                      <p:custDataLst>
                                        <p:tags r:id="rId36"/>
                                      </p:custDataLst>
                                    </p:nvPr>
                                  </p:nvSpPr>
                                  <p:spPr>
                                    <a:xfrm>
                                      <a:off x="2931160" y="1937385"/>
                                      <a:ext cx="4157345" cy="250190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FFFFFF"/>
                                    </a:solidFill>
                                    <a:ln w="6350">
                                      <a:solidFill>
                                        <a:srgbClr val="808080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ot="0" spcFirstLastPara="0" vert="horz" wrap="square" lIns="178308" tIns="34290" rIns="68580" bIns="34290" numCol="1" spcCol="0" rtlCol="0" fromWordArt="0" anchor="ctr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r>
                                        <a:rPr lang="en-US" sz="675" noProof="1">
                                          <a:solidFill>
                                            <a:srgbClr val="5F5F5F"/>
                                          </a:solidFill>
                                          <a:latin typeface="Segoe UI" panose="020B0502040204020203" pitchFamily="34" charset="0"/>
                                          <a:cs typeface="Segoe UI" panose="020B0502040204020203" pitchFamily="34" charset="0"/>
                                        </a:rPr>
                                        <a:t>  www.example.com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211" name="Document Icon"/>
                                    <p:cNvSpPr>
                                      <a:spLocks noChangeAspect="1" noEditPoints="1"/>
                                    </p:cNvSpPr>
                                    <p:nvPr>
                                      <p:custDataLst>
                                        <p:tags r:id="rId37"/>
                                      </p:custDataLst>
                                    </p:nvPr>
                                  </p:nvSpPr>
                                  <p:spPr bwMode="auto">
                                    <a:xfrm>
                                      <a:off x="3011170" y="1992630"/>
                                      <a:ext cx="98425" cy="140335"/>
                                    </a:xfrm>
                                    <a:custGeom>
                                      <a:avLst/>
                                      <a:gdLst>
                                        <a:gd name="T0" fmla="*/ 153 w 260"/>
                                        <a:gd name="T1" fmla="*/ 7 h 367"/>
                                        <a:gd name="T2" fmla="*/ 153 w 260"/>
                                        <a:gd name="T3" fmla="*/ 108 h 367"/>
                                        <a:gd name="T4" fmla="*/ 253 w 260"/>
                                        <a:gd name="T5" fmla="*/ 108 h 367"/>
                                        <a:gd name="T6" fmla="*/ 0 w 260"/>
                                        <a:gd name="T7" fmla="*/ 0 h 367"/>
                                        <a:gd name="T8" fmla="*/ 0 w 260"/>
                                        <a:gd name="T9" fmla="*/ 367 h 367"/>
                                        <a:gd name="T10" fmla="*/ 260 w 260"/>
                                        <a:gd name="T11" fmla="*/ 367 h 367"/>
                                        <a:gd name="T12" fmla="*/ 260 w 260"/>
                                        <a:gd name="T13" fmla="*/ 100 h 367"/>
                                        <a:gd name="T14" fmla="*/ 161 w 260"/>
                                        <a:gd name="T15" fmla="*/ 1 h 367"/>
                                        <a:gd name="T16" fmla="*/ 0 w 260"/>
                                        <a:gd name="T17" fmla="*/ 0 h 367"/>
                                      </a:gdLst>
                                      <a:ahLst/>
                                      <a:cxnLst>
                                        <a:cxn ang="0">
                                          <a:pos x="T0" y="T1"/>
                                        </a:cxn>
                                        <a:cxn ang="0">
                                          <a:pos x="T2" y="T3"/>
                                        </a:cxn>
                                        <a:cxn ang="0">
                                          <a:pos x="T4" y="T5"/>
                                        </a:cxn>
                                        <a:cxn ang="0">
                                          <a:pos x="T6" y="T7"/>
                                        </a:cxn>
                                        <a:cxn ang="0">
                                          <a:pos x="T8" y="T9"/>
                                        </a:cxn>
                                        <a:cxn ang="0">
                                          <a:pos x="T10" y="T11"/>
                                        </a:cxn>
                                        <a:cxn ang="0">
                                          <a:pos x="T12" y="T13"/>
                                        </a:cxn>
                                        <a:cxn ang="0">
                                          <a:pos x="T14" y="T15"/>
                                        </a:cxn>
                                        <a:cxn ang="0">
                                          <a:pos x="T16" y="T17"/>
                                        </a:cxn>
                                      </a:cxnLst>
                                      <a:rect l="0" t="0" r="r" b="b"/>
                                      <a:pathLst>
                                        <a:path w="260" h="367">
                                          <a:moveTo>
                                            <a:pt x="153" y="7"/>
                                          </a:moveTo>
                                          <a:lnTo>
                                            <a:pt x="153" y="108"/>
                                          </a:lnTo>
                                          <a:lnTo>
                                            <a:pt x="253" y="108"/>
                                          </a:lnTo>
                                          <a:moveTo>
                                            <a:pt x="0" y="0"/>
                                          </a:moveTo>
                                          <a:lnTo>
                                            <a:pt x="0" y="367"/>
                                          </a:lnTo>
                                          <a:lnTo>
                                            <a:pt x="260" y="367"/>
                                          </a:lnTo>
                                          <a:lnTo>
                                            <a:pt x="260" y="100"/>
                                          </a:lnTo>
                                          <a:lnTo>
                                            <a:pt x="161" y="1"/>
                                          </a:lnTo>
                                          <a:lnTo>
                                            <a:pt x="0" y="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noFill/>
                                    <a:ln w="6350" cap="flat">
                                      <a:solidFill>
                                        <a:srgbClr val="808080"/>
                                      </a:solidFill>
                                      <a:prstDash val="solid"/>
                                      <a:miter lim="800000"/>
                                      <a:headEnd/>
                                      <a:tailEnd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</a:extLst>
                                  </p:spPr>
                                  <p:txBody>
                                    <a:bodyPr vert="horz" wrap="square" lIns="68580" tIns="34290" rIns="68580" bIns="34290" numCol="1" anchor="t" anchorCtr="0" compatLnSpc="1">
                                      <a:prstTxWarp prst="textNoShape">
                                        <a:avLst/>
                                      </a:prstTxWarp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endParaRPr lang="en-US" sz="1350">
                                        <a:solidFill>
                                          <a:srgbClr val="5F5F5F"/>
                                        </a:solidFill>
                                        <a:latin typeface="Segoe UI" panose="020B0502040204020203" pitchFamily="34" charset="0"/>
                                        <a:cs typeface="Segoe UI" panose="020B0502040204020203" pitchFamily="34" charset="0"/>
                                      </a:endParaRPr>
                                    </a:p>
                                  </p:txBody>
                                </p:sp>
                                <p:grpSp>
                                  <p:nvGrpSpPr>
                                    <p:cNvPr id="212" name="Navigation Buttons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112645" y="1971675"/>
                                      <a:ext cx="675005" cy="182245"/>
                                      <a:chOff x="2112645" y="1971675"/>
                                      <a:chExt cx="675005" cy="182245"/>
                                    </a:xfrm>
                                  </p:grpSpPr>
                                  <p:sp>
                                    <p:nvSpPr>
                                      <p:cNvPr id="213" name="Back Button"/>
                                      <p:cNvSpPr>
                                        <a:spLocks noChangeAspect="1" noEditPoints="1"/>
                                      </p:cNvSpPr>
                                      <p:nvPr>
                                        <p:custDataLst>
                                          <p:tags r:id="rId38"/>
                                        </p:custDataLst>
                                      </p:nvPr>
                                    </p:nvSpPr>
                                    <p:spPr bwMode="auto">
                                      <a:xfrm>
                                        <a:off x="2112645" y="1998980"/>
                                        <a:ext cx="160655" cy="127000"/>
                                      </a:xfrm>
                                      <a:custGeom>
                                        <a:avLst/>
                                        <a:gdLst>
                                          <a:gd name="T0" fmla="*/ 159 w 423"/>
                                          <a:gd name="T1" fmla="*/ 332 h 332"/>
                                          <a:gd name="T2" fmla="*/ 0 w 423"/>
                                          <a:gd name="T3" fmla="*/ 166 h 332"/>
                                          <a:gd name="T4" fmla="*/ 159 w 423"/>
                                          <a:gd name="T5" fmla="*/ 0 h 332"/>
                                          <a:gd name="T6" fmla="*/ 15 w 423"/>
                                          <a:gd name="T7" fmla="*/ 166 h 332"/>
                                          <a:gd name="T8" fmla="*/ 423 w 423"/>
                                          <a:gd name="T9" fmla="*/ 166 h 332"/>
                                        </a:gdLst>
                                        <a:ahLst/>
                                        <a:cxnLst>
                                          <a:cxn ang="0">
                                            <a:pos x="T0" y="T1"/>
                                          </a:cxn>
                                          <a:cxn ang="0">
                                            <a:pos x="T2" y="T3"/>
                                          </a:cxn>
                                          <a:cxn ang="0">
                                            <a:pos x="T4" y="T5"/>
                                          </a:cxn>
                                          <a:cxn ang="0">
                                            <a:pos x="T6" y="T7"/>
                                          </a:cxn>
                                          <a:cxn ang="0">
                                            <a:pos x="T8" y="T9"/>
                                          </a:cxn>
                                        </a:cxnLst>
                                        <a:rect l="0" t="0" r="r" b="b"/>
                                        <a:pathLst>
                                          <a:path w="423" h="332">
                                            <a:moveTo>
                                              <a:pt x="159" y="332"/>
                                            </a:moveTo>
                                            <a:lnTo>
                                              <a:pt x="0" y="166"/>
                                            </a:lnTo>
                                            <a:lnTo>
                                              <a:pt x="159" y="0"/>
                                            </a:lnTo>
                                            <a:moveTo>
                                              <a:pt x="15" y="166"/>
                                            </a:moveTo>
                                            <a:lnTo>
                                              <a:pt x="423" y="166"/>
                                            </a:lnTo>
                                          </a:path>
                                        </a:pathLst>
                                      </a:custGeom>
                                      <a:noFill/>
                                      <a:ln w="6350" cap="sq">
                                        <a:solidFill>
                                          <a:srgbClr val="808080"/>
                                        </a:solidFill>
                                        <a:prstDash val="solid"/>
                                        <a:miter lim="800000"/>
                                        <a:headEnd/>
                                        <a:tailEnd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FFFFFF"/>
                                            </a:solidFill>
                                          </a14:hiddenFill>
                                        </a:ext>
                                      </a:extLst>
                                    </p:spPr>
                                    <p:txBody>
                                      <a:bodyPr vert="horz" wrap="square" lIns="68580" tIns="34290" rIns="68580" bIns="34290" numCol="1" anchor="t" anchorCtr="0" compatLnSpc="1">
                                        <a:prstTxWarp prst="textNoShape">
                                          <a:avLst/>
                                        </a:prstTxWarp>
                                      </a:bodyPr>
                                      <a:lstStyle>
                                        <a:defPPr>
                                          <a:defRPr lang="en-US"/>
                                        </a:defPPr>
                                        <a:lvl1pPr marL="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1pPr>
                                        <a:lvl2pPr marL="4572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2pPr>
                                        <a:lvl3pPr marL="9144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3pPr>
                                        <a:lvl4pPr marL="13716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4pPr>
                                        <a:lvl5pPr marL="18288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5pPr>
                                        <a:lvl6pPr marL="22860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6pPr>
                                        <a:lvl7pPr marL="27432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7pPr>
                                        <a:lvl8pPr marL="32004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8pPr>
                                        <a:lvl9pPr marL="36576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9pPr>
                                      </a:lstStyle>
                                      <a:p>
                                        <a:endParaRPr lang="en-US" sz="1350">
                                          <a:solidFill>
                                            <a:srgbClr val="5F5F5F"/>
                                          </a:solidFill>
                                          <a:latin typeface="Segoe UI" panose="020B0502040204020203" pitchFamily="34" charset="0"/>
                                          <a:cs typeface="Segoe UI" panose="020B0502040204020203" pitchFamily="34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14" name="Forward Button"/>
                                      <p:cNvSpPr>
                                        <a:spLocks noChangeAspect="1" noEditPoints="1"/>
                                      </p:cNvSpPr>
                                      <p:nvPr>
                                        <p:custDataLst>
                                          <p:tags r:id="rId39"/>
                                        </p:custDataLst>
                                      </p:nvPr>
                                    </p:nvSpPr>
                                    <p:spPr bwMode="auto">
                                      <a:xfrm>
                                        <a:off x="2366645" y="1998980"/>
                                        <a:ext cx="160655" cy="127000"/>
                                      </a:xfrm>
                                      <a:custGeom>
                                        <a:avLst/>
                                        <a:gdLst>
                                          <a:gd name="T0" fmla="*/ 265 w 423"/>
                                          <a:gd name="T1" fmla="*/ 0 h 332"/>
                                          <a:gd name="T2" fmla="*/ 423 w 423"/>
                                          <a:gd name="T3" fmla="*/ 166 h 332"/>
                                          <a:gd name="T4" fmla="*/ 265 w 423"/>
                                          <a:gd name="T5" fmla="*/ 332 h 332"/>
                                          <a:gd name="T6" fmla="*/ 408 w 423"/>
                                          <a:gd name="T7" fmla="*/ 166 h 332"/>
                                          <a:gd name="T8" fmla="*/ 0 w 423"/>
                                          <a:gd name="T9" fmla="*/ 166 h 332"/>
                                        </a:gdLst>
                                        <a:ahLst/>
                                        <a:cxnLst>
                                          <a:cxn ang="0">
                                            <a:pos x="T0" y="T1"/>
                                          </a:cxn>
                                          <a:cxn ang="0">
                                            <a:pos x="T2" y="T3"/>
                                          </a:cxn>
                                          <a:cxn ang="0">
                                            <a:pos x="T4" y="T5"/>
                                          </a:cxn>
                                          <a:cxn ang="0">
                                            <a:pos x="T6" y="T7"/>
                                          </a:cxn>
                                          <a:cxn ang="0">
                                            <a:pos x="T8" y="T9"/>
                                          </a:cxn>
                                        </a:cxnLst>
                                        <a:rect l="0" t="0" r="r" b="b"/>
                                        <a:pathLst>
                                          <a:path w="423" h="332">
                                            <a:moveTo>
                                              <a:pt x="265" y="0"/>
                                            </a:moveTo>
                                            <a:lnTo>
                                              <a:pt x="423" y="166"/>
                                            </a:lnTo>
                                            <a:lnTo>
                                              <a:pt x="265" y="332"/>
                                            </a:lnTo>
                                            <a:moveTo>
                                              <a:pt x="408" y="166"/>
                                            </a:moveTo>
                                            <a:lnTo>
                                              <a:pt x="0" y="166"/>
                                            </a:lnTo>
                                          </a:path>
                                        </a:pathLst>
                                      </a:custGeom>
                                      <a:noFill/>
                                      <a:ln w="6350" cap="sq">
                                        <a:solidFill>
                                          <a:srgbClr val="808080"/>
                                        </a:solidFill>
                                        <a:prstDash val="solid"/>
                                        <a:miter lim="800000"/>
                                        <a:headEnd/>
                                        <a:tailEnd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FFFFFF"/>
                                            </a:solidFill>
                                          </a14:hiddenFill>
                                        </a:ext>
                                      </a:extLst>
                                    </p:spPr>
                                    <p:txBody>
                                      <a:bodyPr vert="horz" wrap="square" lIns="68580" tIns="34290" rIns="68580" bIns="34290" numCol="1" anchor="t" anchorCtr="0" compatLnSpc="1">
                                        <a:prstTxWarp prst="textNoShape">
                                          <a:avLst/>
                                        </a:prstTxWarp>
                                      </a:bodyPr>
                                      <a:lstStyle>
                                        <a:defPPr>
                                          <a:defRPr lang="en-US"/>
                                        </a:defPPr>
                                        <a:lvl1pPr marL="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1pPr>
                                        <a:lvl2pPr marL="4572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2pPr>
                                        <a:lvl3pPr marL="9144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3pPr>
                                        <a:lvl4pPr marL="13716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4pPr>
                                        <a:lvl5pPr marL="18288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5pPr>
                                        <a:lvl6pPr marL="22860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6pPr>
                                        <a:lvl7pPr marL="27432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7pPr>
                                        <a:lvl8pPr marL="32004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8pPr>
                                        <a:lvl9pPr marL="36576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9pPr>
                                      </a:lstStyle>
                                      <a:p>
                                        <a:endParaRPr lang="en-US" sz="1350">
                                          <a:solidFill>
                                            <a:srgbClr val="5F5F5F"/>
                                          </a:solidFill>
                                          <a:latin typeface="Segoe UI" panose="020B0502040204020203" pitchFamily="34" charset="0"/>
                                          <a:cs typeface="Segoe UI" panose="020B0502040204020203" pitchFamily="34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15" name="Reload Button"/>
                                      <p:cNvSpPr>
                                        <a:spLocks noChangeAspect="1" noEditPoints="1"/>
                                      </p:cNvSpPr>
                                      <p:nvPr>
                                        <p:custDataLst>
                                          <p:tags r:id="rId40"/>
                                        </p:custDataLst>
                                      </p:nvPr>
                                    </p:nvSpPr>
                                    <p:spPr bwMode="auto">
                                      <a:xfrm>
                                        <a:off x="2620645" y="1971675"/>
                                        <a:ext cx="167005" cy="182245"/>
                                      </a:xfrm>
                                      <a:custGeom>
                                        <a:avLst/>
                                        <a:gdLst>
                                          <a:gd name="T0" fmla="*/ 441 w 441"/>
                                          <a:gd name="T1" fmla="*/ 7 h 474"/>
                                          <a:gd name="T2" fmla="*/ 441 w 441"/>
                                          <a:gd name="T3" fmla="*/ 144 h 474"/>
                                          <a:gd name="T4" fmla="*/ 296 w 441"/>
                                          <a:gd name="T5" fmla="*/ 144 h 474"/>
                                          <a:gd name="T6" fmla="*/ 438 w 441"/>
                                          <a:gd name="T7" fmla="*/ 309 h 474"/>
                                          <a:gd name="T8" fmla="*/ 166 w 441"/>
                                          <a:gd name="T9" fmla="*/ 434 h 474"/>
                                          <a:gd name="T10" fmla="*/ 41 w 441"/>
                                          <a:gd name="T11" fmla="*/ 162 h 474"/>
                                          <a:gd name="T12" fmla="*/ 313 w 441"/>
                                          <a:gd name="T13" fmla="*/ 37 h 474"/>
                                          <a:gd name="T14" fmla="*/ 428 w 441"/>
                                          <a:gd name="T15" fmla="*/ 139 h 474"/>
                                        </a:gdLst>
                                        <a:ahLst/>
                                        <a:cxnLst>
                                          <a:cxn ang="0">
                                            <a:pos x="T0" y="T1"/>
                                          </a:cxn>
                                          <a:cxn ang="0">
                                            <a:pos x="T2" y="T3"/>
                                          </a:cxn>
                                          <a:cxn ang="0">
                                            <a:pos x="T4" y="T5"/>
                                          </a:cxn>
                                          <a:cxn ang="0">
                                            <a:pos x="T6" y="T7"/>
                                          </a:cxn>
                                          <a:cxn ang="0">
                                            <a:pos x="T8" y="T9"/>
                                          </a:cxn>
                                          <a:cxn ang="0">
                                            <a:pos x="T10" y="T11"/>
                                          </a:cxn>
                                          <a:cxn ang="0">
                                            <a:pos x="T12" y="T13"/>
                                          </a:cxn>
                                          <a:cxn ang="0">
                                            <a:pos x="T14" y="T15"/>
                                          </a:cxn>
                                        </a:cxnLst>
                                        <a:rect l="0" t="0" r="r" b="b"/>
                                        <a:pathLst>
                                          <a:path w="441" h="474">
                                            <a:moveTo>
                                              <a:pt x="441" y="7"/>
                                            </a:moveTo>
                                            <a:lnTo>
                                              <a:pt x="441" y="144"/>
                                            </a:lnTo>
                                            <a:lnTo>
                                              <a:pt x="296" y="144"/>
                                            </a:lnTo>
                                            <a:moveTo>
                                              <a:pt x="438" y="309"/>
                                            </a:moveTo>
                                            <a:cubicBezTo>
                                              <a:pt x="397" y="418"/>
                                              <a:pt x="276" y="474"/>
                                              <a:pt x="166" y="434"/>
                                            </a:cubicBezTo>
                                            <a:cubicBezTo>
                                              <a:pt x="56" y="393"/>
                                              <a:pt x="0" y="271"/>
                                              <a:pt x="41" y="162"/>
                                            </a:cubicBezTo>
                                            <a:cubicBezTo>
                                              <a:pt x="82" y="52"/>
                                              <a:pt x="202" y="0"/>
                                              <a:pt x="313" y="37"/>
                                            </a:cubicBezTo>
                                            <a:cubicBezTo>
                                              <a:pt x="357" y="51"/>
                                              <a:pt x="398" y="91"/>
                                              <a:pt x="428" y="139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6350" cap="flat">
                                        <a:solidFill>
                                          <a:srgbClr val="808080"/>
                                        </a:solidFill>
                                        <a:prstDash val="solid"/>
                                        <a:miter lim="800000"/>
                                        <a:headEnd/>
                                        <a:tailEnd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FFFFFF"/>
                                            </a:solidFill>
                                          </a14:hiddenFill>
                                        </a:ext>
                                      </a:extLst>
                                    </p:spPr>
                                    <p:txBody>
                                      <a:bodyPr vert="horz" wrap="square" lIns="68580" tIns="34290" rIns="68580" bIns="34290" numCol="1" anchor="t" anchorCtr="0" compatLnSpc="1">
                                        <a:prstTxWarp prst="textNoShape">
                                          <a:avLst/>
                                        </a:prstTxWarp>
                                      </a:bodyPr>
                                      <a:lstStyle>
                                        <a:defPPr>
                                          <a:defRPr lang="en-US"/>
                                        </a:defPPr>
                                        <a:lvl1pPr marL="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1pPr>
                                        <a:lvl2pPr marL="4572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2pPr>
                                        <a:lvl3pPr marL="9144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3pPr>
                                        <a:lvl4pPr marL="13716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4pPr>
                                        <a:lvl5pPr marL="18288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5pPr>
                                        <a:lvl6pPr marL="22860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6pPr>
                                        <a:lvl7pPr marL="27432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7pPr>
                                        <a:lvl8pPr marL="32004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8pPr>
                                        <a:lvl9pPr marL="36576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9pPr>
                                      </a:lstStyle>
                                      <a:p>
                                        <a:endParaRPr lang="en-US" sz="1350">
                                          <a:solidFill>
                                            <a:srgbClr val="5F5F5F"/>
                                          </a:solidFill>
                                          <a:latin typeface="Segoe UI" panose="020B0502040204020203" pitchFamily="34" charset="0"/>
                                          <a:cs typeface="Segoe UI" panose="020B0502040204020203" pitchFamily="34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cxnSp>
                                <p:nvCxnSpPr>
                                  <p:cNvPr id="205" name="직선 연결선 204"/>
                                  <p:cNvCxnSpPr/>
                                  <p:nvPr/>
                                </p:nvCxnSpPr>
                                <p:spPr>
                                  <a:xfrm flipH="1">
                                    <a:off x="3117215" y="2533650"/>
                                    <a:ext cx="8890" cy="2710815"/>
                                  </a:xfrm>
                                  <a:prstGeom prst="line">
                                    <a:avLst/>
                                  </a:prstGeom>
                                  <a:ln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202" name="직선 연결선 201"/>
                                <p:cNvCxnSpPr/>
                                <p:nvPr/>
                              </p:nvCxnSpPr>
                              <p:spPr>
                                <a:xfrm flipH="1">
                                  <a:off x="6338570" y="2533650"/>
                                  <a:ext cx="1905" cy="2710815"/>
                                </a:xfrm>
                                <a:prstGeom prst="line">
                                  <a:avLst/>
                                </a:prstGeom>
                                <a:ln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03" name="직선 연결선 202"/>
                                <p:cNvCxnSpPr/>
                                <p:nvPr/>
                              </p:nvCxnSpPr>
                              <p:spPr>
                                <a:xfrm>
                                  <a:off x="1979930" y="2533650"/>
                                  <a:ext cx="5452110" cy="0"/>
                                </a:xfrm>
                                <a:prstGeom prst="line">
                                  <a:avLst/>
                                </a:prstGeom>
                                <a:ln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pic>
                            <p:nvPicPr>
                              <p:cNvPr id="197" name="그림 196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5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059170" y="2326640"/>
                                <a:ext cx="178435" cy="16319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8" name="그림 197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5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388735" y="2306955"/>
                                <a:ext cx="200660" cy="20066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9" name="그림 198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5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755130" y="2299970"/>
                                <a:ext cx="232410" cy="19558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00" name="그림 199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5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7160260" y="2285365"/>
                                <a:ext cx="219710" cy="21145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sp>
                          <p:nvSpPr>
                            <p:cNvPr id="195" name="TextBox 194"/>
                            <p:cNvSpPr txBox="1"/>
                            <p:nvPr/>
                          </p:nvSpPr>
                          <p:spPr>
                            <a:xfrm>
                              <a:off x="4403725" y="2289175"/>
                              <a:ext cx="778510" cy="23114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ko-KR" altLang="en-US" sz="900" dirty="0"/>
                                <a:t>운영체제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9" name="TextBox 188"/>
                          <p:cNvSpPr txBox="1"/>
                          <p:nvPr/>
                        </p:nvSpPr>
                        <p:spPr>
                          <a:xfrm>
                            <a:off x="2003425" y="2576195"/>
                            <a:ext cx="1111885" cy="23114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ko-KR" altLang="en-US" sz="900" dirty="0"/>
                              <a:t>내 작업목록</a:t>
                            </a:r>
                          </a:p>
                        </p:txBody>
                      </p:sp>
                      <p:sp>
                        <p:nvSpPr>
                          <p:cNvPr id="190" name="TextBox 189"/>
                          <p:cNvSpPr txBox="1"/>
                          <p:nvPr/>
                        </p:nvSpPr>
                        <p:spPr>
                          <a:xfrm>
                            <a:off x="2003425" y="2790825"/>
                            <a:ext cx="1106170" cy="36957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ko-KR" altLang="en-US" sz="900" dirty="0"/>
                              <a:t>진행중인 작업목록</a:t>
                            </a:r>
                          </a:p>
                        </p:txBody>
                      </p:sp>
                      <p:sp>
                        <p:nvSpPr>
                          <p:cNvPr id="191" name="TextBox 190"/>
                          <p:cNvSpPr txBox="1"/>
                          <p:nvPr/>
                        </p:nvSpPr>
                        <p:spPr>
                          <a:xfrm>
                            <a:off x="2003425" y="3024505"/>
                            <a:ext cx="1106170" cy="23114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ko-KR" altLang="en-US" sz="900" dirty="0"/>
                              <a:t>내가 팀장인 작업</a:t>
                            </a:r>
                          </a:p>
                        </p:txBody>
                      </p:sp>
                      <p:sp>
                        <p:nvSpPr>
                          <p:cNvPr id="192" name="TextBox 191"/>
                          <p:cNvSpPr txBox="1"/>
                          <p:nvPr/>
                        </p:nvSpPr>
                        <p:spPr>
                          <a:xfrm>
                            <a:off x="2650490" y="3299460"/>
                            <a:ext cx="803275" cy="16129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ko-KR" altLang="en-US" sz="450" dirty="0">
                                <a:solidFill>
                                  <a:schemeClr val="accent5"/>
                                </a:solidFill>
                              </a:rPr>
                              <a:t>사람 초대하기</a:t>
                            </a:r>
                          </a:p>
                        </p:txBody>
                      </p:sp>
                      <p:sp>
                        <p:nvSpPr>
                          <p:cNvPr id="193" name="타원 192"/>
                          <p:cNvSpPr/>
                          <p:nvPr/>
                        </p:nvSpPr>
                        <p:spPr>
                          <a:xfrm>
                            <a:off x="2015490" y="3273425"/>
                            <a:ext cx="196215" cy="18796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4">
                              <a:shade val="50000"/>
                            </a:schemeClr>
                          </a:lnRef>
                          <a:fillRef idx="1">
                            <a:schemeClr val="accent4"/>
                          </a:fillRef>
                          <a:effectRef idx="0">
                            <a:schemeClr val="accent4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ko-KR" altLang="en-US" sz="825" dirty="0"/>
                              <a:t>나</a:t>
                            </a:r>
                          </a:p>
                        </p:txBody>
                      </p:sp>
                    </p:grpSp>
                    <p:sp>
                      <p:nvSpPr>
                        <p:cNvPr id="187" name="TextBox 186"/>
                        <p:cNvSpPr txBox="1"/>
                        <p:nvPr/>
                      </p:nvSpPr>
                      <p:spPr>
                        <a:xfrm>
                          <a:off x="2003425" y="3509645"/>
                          <a:ext cx="1106170" cy="36957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900" dirty="0"/>
                            <a:t>팀 캘린더</a:t>
                          </a:r>
                        </a:p>
                        <a:p>
                          <a:endParaRPr lang="ko-KR" altLang="en-US" sz="900" dirty="0"/>
                        </a:p>
                      </p:txBody>
                    </p:sp>
                  </p:grpSp>
                  <p:grpSp>
                    <p:nvGrpSpPr>
                      <p:cNvPr id="183" name="그룹 182"/>
                      <p:cNvGrpSpPr/>
                      <p:nvPr/>
                    </p:nvGrpSpPr>
                    <p:grpSpPr>
                      <a:xfrm>
                        <a:off x="4242435" y="2576830"/>
                        <a:ext cx="1416050" cy="310515"/>
                        <a:chOff x="4242435" y="2576830"/>
                        <a:chExt cx="1416050" cy="310515"/>
                      </a:xfrm>
                    </p:grpSpPr>
                    <p:pic>
                      <p:nvPicPr>
                        <p:cNvPr id="184" name="그림 18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7"/>
                        <a:stretch>
                          <a:fillRect/>
                        </a:stretch>
                      </p:blipFill>
                      <p:spPr>
                        <a:xfrm flipH="1">
                          <a:off x="4242435" y="2576830"/>
                          <a:ext cx="325755" cy="310515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185" name="TextBox 184"/>
                        <p:cNvSpPr txBox="1"/>
                        <p:nvPr/>
                      </p:nvSpPr>
                      <p:spPr>
                        <a:xfrm>
                          <a:off x="4547235" y="2633345"/>
                          <a:ext cx="1111885" cy="23114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900" dirty="0"/>
                            <a:t>할 일 등록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179" name="그룹 178"/>
                    <p:cNvGrpSpPr/>
                    <p:nvPr/>
                  </p:nvGrpSpPr>
                  <p:grpSpPr>
                    <a:xfrm>
                      <a:off x="2258060" y="3266440"/>
                      <a:ext cx="438785" cy="190500"/>
                      <a:chOff x="2258060" y="3266440"/>
                      <a:chExt cx="438785" cy="190500"/>
                    </a:xfrm>
                  </p:grpSpPr>
                  <p:sp>
                    <p:nvSpPr>
                      <p:cNvPr id="180" name="타원 179"/>
                      <p:cNvSpPr/>
                      <p:nvPr/>
                    </p:nvSpPr>
                    <p:spPr>
                      <a:xfrm>
                        <a:off x="2258060" y="3268980"/>
                        <a:ext cx="196215" cy="18796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825" dirty="0"/>
                          <a:t>B</a:t>
                        </a:r>
                        <a:endParaRPr lang="ko-KR" altLang="en-US" sz="825" dirty="0"/>
                      </a:p>
                    </p:txBody>
                  </p:sp>
                  <p:sp>
                    <p:nvSpPr>
                      <p:cNvPr id="181" name="타원 180"/>
                      <p:cNvSpPr/>
                      <p:nvPr/>
                    </p:nvSpPr>
                    <p:spPr>
                      <a:xfrm>
                        <a:off x="2500630" y="3266440"/>
                        <a:ext cx="196215" cy="18796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825" dirty="0"/>
                          <a:t>C</a:t>
                        </a:r>
                        <a:endParaRPr lang="ko-KR" altLang="en-US" sz="825" dirty="0"/>
                      </a:p>
                    </p:txBody>
                  </p:sp>
                </p:grpSp>
              </p:grpSp>
              <p:sp>
                <p:nvSpPr>
                  <p:cNvPr id="175" name="Button"/>
                  <p:cNvSpPr>
                    <a:spLocks/>
                  </p:cNvSpPr>
                  <p:nvPr/>
                </p:nvSpPr>
                <p:spPr bwMode="auto">
                  <a:xfrm>
                    <a:off x="6511290" y="2564765"/>
                    <a:ext cx="722630" cy="205740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675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회의실</a:t>
                    </a:r>
                    <a:endParaRPr lang="en-US" sz="675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6" name="Button"/>
                  <p:cNvSpPr>
                    <a:spLocks/>
                  </p:cNvSpPr>
                  <p:nvPr/>
                </p:nvSpPr>
                <p:spPr bwMode="auto">
                  <a:xfrm>
                    <a:off x="6511290" y="2806700"/>
                    <a:ext cx="722630" cy="205740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675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부가기능</a:t>
                    </a:r>
                    <a:endParaRPr lang="en-US" sz="675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7" name="Button"/>
                  <p:cNvSpPr>
                    <a:spLocks/>
                  </p:cNvSpPr>
                  <p:nvPr/>
                </p:nvSpPr>
                <p:spPr bwMode="auto">
                  <a:xfrm>
                    <a:off x="6569710" y="4972050"/>
                    <a:ext cx="710565" cy="205740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675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프로젝트완료</a:t>
                    </a:r>
                    <a:endParaRPr lang="en-US" sz="675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73" name="사각형: 둥근 모서리 172"/>
                <p:cNvSpPr/>
                <p:nvPr/>
              </p:nvSpPr>
              <p:spPr>
                <a:xfrm>
                  <a:off x="3159125" y="2921000"/>
                  <a:ext cx="3137535" cy="4279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sp>
            <p:nvSpPr>
              <p:cNvPr id="170" name="TextBox 169"/>
              <p:cNvSpPr txBox="1"/>
              <p:nvPr/>
            </p:nvSpPr>
            <p:spPr>
              <a:xfrm>
                <a:off x="3392170" y="3107690"/>
                <a:ext cx="2875280" cy="231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동기화 프로그램 보고서를 </a:t>
                </a:r>
                <a:r>
                  <a:rPr lang="en-US" altLang="ko-KR" sz="900" dirty="0"/>
                  <a:t>A</a:t>
                </a:r>
                <a:r>
                  <a:rPr lang="ko-KR" altLang="en-US" sz="900" dirty="0"/>
                  <a:t>가 추가했습니다</a:t>
                </a:r>
                <a:r>
                  <a:rPr lang="en-US" altLang="ko-KR" sz="900" dirty="0"/>
                  <a:t>.</a:t>
                </a:r>
                <a:endParaRPr lang="ko-KR" altLang="en-US" sz="9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394710" y="2948940"/>
                <a:ext cx="2402840" cy="231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2016/06/08~2016/06/15</a:t>
                </a:r>
                <a:endParaRPr lang="ko-KR" altLang="en-US" sz="900" dirty="0"/>
              </a:p>
            </p:txBody>
          </p:sp>
        </p:grpSp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1905" y="3218180"/>
              <a:ext cx="1076960" cy="1415415"/>
            </a:xfrm>
            <a:prstGeom prst="rect">
              <a:avLst/>
            </a:prstGeom>
          </p:spPr>
        </p:pic>
      </p:grp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7011035" y="4938395"/>
            <a:ext cx="374650" cy="583565"/>
          </a:xfrm>
          <a:prstGeom prst="rect">
            <a:avLst/>
          </a:prstGeom>
          <a:ln>
            <a:noFill/>
          </a:ln>
        </p:spPr>
      </p:pic>
      <p:grpSp>
        <p:nvGrpSpPr>
          <p:cNvPr id="99" name="그룹 98"/>
          <p:cNvGrpSpPr/>
          <p:nvPr/>
        </p:nvGrpSpPr>
        <p:grpSpPr>
          <a:xfrm>
            <a:off x="1984375" y="1680845"/>
            <a:ext cx="5438775" cy="3549650"/>
            <a:chOff x="1984375" y="1680845"/>
            <a:chExt cx="5438775" cy="3549650"/>
          </a:xfrm>
        </p:grpSpPr>
        <p:grpSp>
          <p:nvGrpSpPr>
            <p:cNvPr id="53" name="그룹 52"/>
            <p:cNvGrpSpPr/>
            <p:nvPr/>
          </p:nvGrpSpPr>
          <p:grpSpPr>
            <a:xfrm>
              <a:off x="1984375" y="1680845"/>
              <a:ext cx="5438775" cy="3549650"/>
              <a:chOff x="1984375" y="1680845"/>
              <a:chExt cx="5438775" cy="3549650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1984375" y="1680845"/>
                <a:ext cx="5438775" cy="3549650"/>
                <a:chOff x="1984375" y="1680845"/>
                <a:chExt cx="5438775" cy="3549650"/>
              </a:xfrm>
            </p:grpSpPr>
            <p:grpSp>
              <p:nvGrpSpPr>
                <p:cNvPr id="65" name="그룹 64"/>
                <p:cNvGrpSpPr/>
                <p:nvPr/>
              </p:nvGrpSpPr>
              <p:grpSpPr>
                <a:xfrm>
                  <a:off x="1984375" y="1680845"/>
                  <a:ext cx="5438775" cy="3549650"/>
                  <a:chOff x="1984375" y="1680845"/>
                  <a:chExt cx="5438775" cy="3549650"/>
                </a:xfrm>
              </p:grpSpPr>
              <p:grpSp>
                <p:nvGrpSpPr>
                  <p:cNvPr id="71" name="그룹 70"/>
                  <p:cNvGrpSpPr/>
                  <p:nvPr/>
                </p:nvGrpSpPr>
                <p:grpSpPr>
                  <a:xfrm>
                    <a:off x="1984375" y="1680845"/>
                    <a:ext cx="5438775" cy="3549650"/>
                    <a:chOff x="1984375" y="1680845"/>
                    <a:chExt cx="5438775" cy="3549650"/>
                  </a:xfrm>
                </p:grpSpPr>
                <p:grpSp>
                  <p:nvGrpSpPr>
                    <p:cNvPr id="73" name="그룹 72"/>
                    <p:cNvGrpSpPr/>
                    <p:nvPr/>
                  </p:nvGrpSpPr>
                  <p:grpSpPr>
                    <a:xfrm>
                      <a:off x="1984375" y="1680845"/>
                      <a:ext cx="5438775" cy="3549650"/>
                      <a:chOff x="1984375" y="1680845"/>
                      <a:chExt cx="5438775" cy="3549650"/>
                    </a:xfrm>
                  </p:grpSpPr>
                  <p:grpSp>
                    <p:nvGrpSpPr>
                      <p:cNvPr id="75" name="Browser"/>
                      <p:cNvGrpSpPr/>
                      <p:nvPr>
                        <p:custDataLst>
                          <p:tags r:id="rId21"/>
                        </p:custDataLst>
                      </p:nvPr>
                    </p:nvGrpSpPr>
                    <p:grpSpPr>
                      <a:xfrm>
                        <a:off x="1984375" y="1680845"/>
                        <a:ext cx="5438775" cy="3549650"/>
                        <a:chOff x="1984375" y="1680845"/>
                        <a:chExt cx="5438775" cy="3549650"/>
                      </a:xfrm>
                    </p:grpSpPr>
                    <p:sp>
                      <p:nvSpPr>
                        <p:cNvPr id="86" name="Window Body"/>
                        <p:cNvSpPr/>
                        <p:nvPr>
                          <p:custDataLst>
                            <p:tags r:id="rId22"/>
                          </p:custDataLst>
                        </p:nvPr>
                      </p:nvSpPr>
                      <p:spPr>
                        <a:xfrm>
                          <a:off x="1984375" y="2242820"/>
                          <a:ext cx="5438775" cy="298767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80808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68580" tIns="34290" rIns="68580" bIns="3429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en-US" sz="675" dirty="0">
                            <a:solidFill>
                              <a:srgbClr val="5F5F5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87" name="Title Bar"/>
                        <p:cNvSpPr/>
                        <p:nvPr>
                          <p:custDataLst>
                            <p:tags r:id="rId23"/>
                          </p:custDataLst>
                        </p:nvPr>
                      </p:nvSpPr>
                      <p:spPr>
                        <a:xfrm>
                          <a:off x="1984375" y="1680845"/>
                          <a:ext cx="5438775" cy="56388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80808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68580" tIns="34290" rIns="171450" bIns="3429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en-US" sz="675" dirty="0">
                              <a:solidFill>
                                <a:srgbClr val="5F5F5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Browser</a:t>
                          </a:r>
                        </a:p>
                      </p:txBody>
                    </p:sp>
                    <p:sp>
                      <p:nvSpPr>
                        <p:cNvPr id="88" name="Menu Button"/>
                        <p:cNvSpPr>
                          <a:spLocks noChangeAspect="1" noEditPoints="1"/>
                        </p:cNvSpPr>
                        <p:nvPr>
                          <p:custDataLst>
                            <p:tags r:id="rId24"/>
                          </p:custDataLst>
                        </p:nvPr>
                      </p:nvSpPr>
                      <p:spPr bwMode="auto">
                        <a:xfrm>
                          <a:off x="7172960" y="2004060"/>
                          <a:ext cx="156845" cy="118110"/>
                        </a:xfrm>
                        <a:custGeom>
                          <a:avLst/>
                          <a:gdLst>
                            <a:gd name="T0" fmla="*/ 0 w 415"/>
                            <a:gd name="T1" fmla="*/ 309 h 309"/>
                            <a:gd name="T2" fmla="*/ 415 w 415"/>
                            <a:gd name="T3" fmla="*/ 309 h 309"/>
                            <a:gd name="T4" fmla="*/ 0 w 415"/>
                            <a:gd name="T5" fmla="*/ 155 h 309"/>
                            <a:gd name="T6" fmla="*/ 415 w 415"/>
                            <a:gd name="T7" fmla="*/ 155 h 309"/>
                            <a:gd name="T8" fmla="*/ 0 w 415"/>
                            <a:gd name="T9" fmla="*/ 0 h 309"/>
                            <a:gd name="T10" fmla="*/ 415 w 415"/>
                            <a:gd name="T11" fmla="*/ 0 h 30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415" h="309">
                              <a:moveTo>
                                <a:pt x="0" y="309"/>
                              </a:moveTo>
                              <a:lnTo>
                                <a:pt x="415" y="309"/>
                              </a:lnTo>
                              <a:moveTo>
                                <a:pt x="0" y="155"/>
                              </a:moveTo>
                              <a:lnTo>
                                <a:pt x="415" y="155"/>
                              </a:lnTo>
                              <a:moveTo>
                                <a:pt x="0" y="0"/>
                              </a:moveTo>
                              <a:lnTo>
                                <a:pt x="415" y="0"/>
                              </a:lnTo>
                            </a:path>
                          </a:pathLst>
                        </a:custGeom>
                        <a:noFill/>
                        <a:ln w="6350" cap="flat">
                          <a:solidFill>
                            <a:srgbClr val="808080"/>
                          </a:solidFill>
                          <a:prstDash val="solid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68580" tIns="34290" rIns="68580" bIns="3429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1350">
                            <a:solidFill>
                              <a:srgbClr val="5F5F5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89" name="Close Button"/>
                        <p:cNvSpPr>
                          <a:spLocks noEditPoints="1"/>
                        </p:cNvSpPr>
                        <p:nvPr>
                          <p:custDataLst>
                            <p:tags r:id="rId25"/>
                          </p:custDataLst>
                        </p:nvPr>
                      </p:nvSpPr>
                      <p:spPr bwMode="auto">
                        <a:xfrm>
                          <a:off x="7201535" y="1755775"/>
                          <a:ext cx="103505" cy="100330"/>
                        </a:xfrm>
                        <a:custGeom>
                          <a:avLst/>
                          <a:gdLst>
                            <a:gd name="T0" fmla="*/ 254 w 254"/>
                            <a:gd name="T1" fmla="*/ 0 h 254"/>
                            <a:gd name="T2" fmla="*/ 0 w 254"/>
                            <a:gd name="T3" fmla="*/ 254 h 254"/>
                            <a:gd name="T4" fmla="*/ 0 w 254"/>
                            <a:gd name="T5" fmla="*/ 0 h 254"/>
                            <a:gd name="T6" fmla="*/ 254 w 254"/>
                            <a:gd name="T7" fmla="*/ 254 h 2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0" t="0" r="r" b="b"/>
                          <a:pathLst>
                            <a:path w="254" h="254">
                              <a:moveTo>
                                <a:pt x="254" y="0"/>
                              </a:moveTo>
                              <a:lnTo>
                                <a:pt x="0" y="254"/>
                              </a:lnTo>
                              <a:moveTo>
                                <a:pt x="0" y="0"/>
                              </a:moveTo>
                              <a:lnTo>
                                <a:pt x="254" y="254"/>
                              </a:lnTo>
                            </a:path>
                          </a:pathLst>
                        </a:custGeom>
                        <a:noFill/>
                        <a:ln w="9525" cap="flat">
                          <a:solidFill>
                            <a:srgbClr val="808080"/>
                          </a:solidFill>
                          <a:prstDash val="solid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68580" tIns="34290" rIns="68580" bIns="3429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1350">
                            <a:solidFill>
                              <a:srgbClr val="5F5F5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90" name="Address Box"/>
                        <p:cNvSpPr/>
                        <p:nvPr>
                          <p:custDataLst>
                            <p:tags r:id="rId26"/>
                          </p:custDataLst>
                        </p:nvPr>
                      </p:nvSpPr>
                      <p:spPr>
                        <a:xfrm>
                          <a:off x="2933065" y="1938020"/>
                          <a:ext cx="4147185" cy="24955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80808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178308" tIns="34290" rIns="68580" bIns="3429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en-US" sz="675" noProof="1">
                              <a:solidFill>
                                <a:srgbClr val="5F5F5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www.example.com</a:t>
                          </a:r>
                        </a:p>
                      </p:txBody>
                    </p:sp>
                    <p:sp>
                      <p:nvSpPr>
                        <p:cNvPr id="91" name="Document Icon"/>
                        <p:cNvSpPr>
                          <a:spLocks noChangeAspect="1" noEditPoints="1"/>
                        </p:cNvSpPr>
                        <p:nvPr>
                          <p:custDataLst>
                            <p:tags r:id="rId27"/>
                          </p:custDataLst>
                        </p:nvPr>
                      </p:nvSpPr>
                      <p:spPr bwMode="auto">
                        <a:xfrm>
                          <a:off x="3012440" y="1993265"/>
                          <a:ext cx="98425" cy="140335"/>
                        </a:xfrm>
                        <a:custGeom>
                          <a:avLst/>
                          <a:gdLst>
                            <a:gd name="T0" fmla="*/ 153 w 260"/>
                            <a:gd name="T1" fmla="*/ 7 h 367"/>
                            <a:gd name="T2" fmla="*/ 153 w 260"/>
                            <a:gd name="T3" fmla="*/ 108 h 367"/>
                            <a:gd name="T4" fmla="*/ 253 w 260"/>
                            <a:gd name="T5" fmla="*/ 108 h 367"/>
                            <a:gd name="T6" fmla="*/ 0 w 260"/>
                            <a:gd name="T7" fmla="*/ 0 h 367"/>
                            <a:gd name="T8" fmla="*/ 0 w 260"/>
                            <a:gd name="T9" fmla="*/ 367 h 367"/>
                            <a:gd name="T10" fmla="*/ 260 w 260"/>
                            <a:gd name="T11" fmla="*/ 367 h 367"/>
                            <a:gd name="T12" fmla="*/ 260 w 260"/>
                            <a:gd name="T13" fmla="*/ 100 h 367"/>
                            <a:gd name="T14" fmla="*/ 161 w 260"/>
                            <a:gd name="T15" fmla="*/ 1 h 367"/>
                            <a:gd name="T16" fmla="*/ 0 w 260"/>
                            <a:gd name="T17" fmla="*/ 0 h 36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60" h="367">
                              <a:moveTo>
                                <a:pt x="153" y="7"/>
                              </a:moveTo>
                              <a:lnTo>
                                <a:pt x="153" y="108"/>
                              </a:lnTo>
                              <a:lnTo>
                                <a:pt x="253" y="108"/>
                              </a:lnTo>
                              <a:moveTo>
                                <a:pt x="0" y="0"/>
                              </a:moveTo>
                              <a:lnTo>
                                <a:pt x="0" y="367"/>
                              </a:lnTo>
                              <a:lnTo>
                                <a:pt x="260" y="367"/>
                              </a:lnTo>
                              <a:lnTo>
                                <a:pt x="260" y="100"/>
                              </a:lnTo>
                              <a:lnTo>
                                <a:pt x="161" y="1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noFill/>
                        <a:ln w="6350" cap="flat">
                          <a:solidFill>
                            <a:srgbClr val="808080"/>
                          </a:solidFill>
                          <a:prstDash val="solid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68580" tIns="34290" rIns="68580" bIns="3429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1350">
                            <a:solidFill>
                              <a:srgbClr val="5F5F5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92" name="Navigation Buttons"/>
                        <p:cNvGrpSpPr/>
                        <p:nvPr/>
                      </p:nvGrpSpPr>
                      <p:grpSpPr>
                        <a:xfrm>
                          <a:off x="2116455" y="1972310"/>
                          <a:ext cx="673735" cy="181610"/>
                          <a:chOff x="2116455" y="1972310"/>
                          <a:chExt cx="673735" cy="181610"/>
                        </a:xfrm>
                      </p:grpSpPr>
                      <p:sp>
                        <p:nvSpPr>
                          <p:cNvPr id="93" name="Back Button"/>
                          <p:cNvSpPr>
                            <a:spLocks noChangeAspect="1" noEditPoints="1"/>
                          </p:cNvSpPr>
                          <p:nvPr>
                            <p:custDataLst>
                              <p:tags r:id="rId28"/>
                            </p:custDataLst>
                          </p:nvPr>
                        </p:nvSpPr>
                        <p:spPr bwMode="auto">
                          <a:xfrm>
                            <a:off x="2116455" y="1999615"/>
                            <a:ext cx="160020" cy="127000"/>
                          </a:xfrm>
                          <a:custGeom>
                            <a:avLst/>
                            <a:gdLst>
                              <a:gd name="T0" fmla="*/ 159 w 423"/>
                              <a:gd name="T1" fmla="*/ 332 h 332"/>
                              <a:gd name="T2" fmla="*/ 0 w 423"/>
                              <a:gd name="T3" fmla="*/ 166 h 332"/>
                              <a:gd name="T4" fmla="*/ 159 w 423"/>
                              <a:gd name="T5" fmla="*/ 0 h 332"/>
                              <a:gd name="T6" fmla="*/ 15 w 423"/>
                              <a:gd name="T7" fmla="*/ 166 h 332"/>
                              <a:gd name="T8" fmla="*/ 423 w 423"/>
                              <a:gd name="T9" fmla="*/ 166 h 332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423" h="332">
                                <a:moveTo>
                                  <a:pt x="159" y="332"/>
                                </a:moveTo>
                                <a:lnTo>
                                  <a:pt x="0" y="166"/>
                                </a:lnTo>
                                <a:lnTo>
                                  <a:pt x="159" y="0"/>
                                </a:lnTo>
                                <a:moveTo>
                                  <a:pt x="15" y="166"/>
                                </a:moveTo>
                                <a:lnTo>
                                  <a:pt x="423" y="166"/>
                                </a:lnTo>
                              </a:path>
                            </a:pathLst>
                          </a:custGeom>
                          <a:noFill/>
                          <a:ln w="6350" cap="sq">
                            <a:solidFill>
                              <a:srgbClr val="808080"/>
                            </a:solidFill>
                            <a:prstDash val="solid"/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68580" tIns="34290" rIns="68580" bIns="34290" numCol="1" anchor="t" anchorCtr="0" compatLnSpc="1">
                            <a:prstTxWarp prst="textNoShape">
                              <a:avLst/>
                            </a:prstTxWarp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endParaRPr lang="en-US" sz="1350">
                              <a:solidFill>
                                <a:srgbClr val="5F5F5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94" name="Forward Button"/>
                          <p:cNvSpPr>
                            <a:spLocks noChangeAspect="1" noEditPoints="1"/>
                          </p:cNvSpPr>
                          <p:nvPr>
                            <p:custDataLst>
                              <p:tags r:id="rId29"/>
                            </p:custDataLst>
                          </p:nvPr>
                        </p:nvSpPr>
                        <p:spPr bwMode="auto">
                          <a:xfrm>
                            <a:off x="2369820" y="1999615"/>
                            <a:ext cx="160020" cy="127000"/>
                          </a:xfrm>
                          <a:custGeom>
                            <a:avLst/>
                            <a:gdLst>
                              <a:gd name="T0" fmla="*/ 265 w 423"/>
                              <a:gd name="T1" fmla="*/ 0 h 332"/>
                              <a:gd name="T2" fmla="*/ 423 w 423"/>
                              <a:gd name="T3" fmla="*/ 166 h 332"/>
                              <a:gd name="T4" fmla="*/ 265 w 423"/>
                              <a:gd name="T5" fmla="*/ 332 h 332"/>
                              <a:gd name="T6" fmla="*/ 408 w 423"/>
                              <a:gd name="T7" fmla="*/ 166 h 332"/>
                              <a:gd name="T8" fmla="*/ 0 w 423"/>
                              <a:gd name="T9" fmla="*/ 166 h 332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423" h="332">
                                <a:moveTo>
                                  <a:pt x="265" y="0"/>
                                </a:moveTo>
                                <a:lnTo>
                                  <a:pt x="423" y="166"/>
                                </a:lnTo>
                                <a:lnTo>
                                  <a:pt x="265" y="332"/>
                                </a:lnTo>
                                <a:moveTo>
                                  <a:pt x="408" y="166"/>
                                </a:moveTo>
                                <a:lnTo>
                                  <a:pt x="0" y="166"/>
                                </a:lnTo>
                              </a:path>
                            </a:pathLst>
                          </a:custGeom>
                          <a:noFill/>
                          <a:ln w="6350" cap="sq">
                            <a:solidFill>
                              <a:srgbClr val="808080"/>
                            </a:solidFill>
                            <a:prstDash val="solid"/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68580" tIns="34290" rIns="68580" bIns="34290" numCol="1" anchor="t" anchorCtr="0" compatLnSpc="1">
                            <a:prstTxWarp prst="textNoShape">
                              <a:avLst/>
                            </a:prstTxWarp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endParaRPr lang="en-US" sz="1350">
                              <a:solidFill>
                                <a:srgbClr val="5F5F5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95" name="Reload Button"/>
                          <p:cNvSpPr>
                            <a:spLocks noChangeAspect="1" noEditPoints="1"/>
                          </p:cNvSpPr>
                          <p:nvPr>
                            <p:custDataLst>
                              <p:tags r:id="rId30"/>
                            </p:custDataLst>
                          </p:nvPr>
                        </p:nvSpPr>
                        <p:spPr bwMode="auto">
                          <a:xfrm>
                            <a:off x="2623820" y="1972310"/>
                            <a:ext cx="167005" cy="181610"/>
                          </a:xfrm>
                          <a:custGeom>
                            <a:avLst/>
                            <a:gdLst>
                              <a:gd name="T0" fmla="*/ 441 w 441"/>
                              <a:gd name="T1" fmla="*/ 7 h 474"/>
                              <a:gd name="T2" fmla="*/ 441 w 441"/>
                              <a:gd name="T3" fmla="*/ 144 h 474"/>
                              <a:gd name="T4" fmla="*/ 296 w 441"/>
                              <a:gd name="T5" fmla="*/ 144 h 474"/>
                              <a:gd name="T6" fmla="*/ 438 w 441"/>
                              <a:gd name="T7" fmla="*/ 309 h 474"/>
                              <a:gd name="T8" fmla="*/ 166 w 441"/>
                              <a:gd name="T9" fmla="*/ 434 h 474"/>
                              <a:gd name="T10" fmla="*/ 41 w 441"/>
                              <a:gd name="T11" fmla="*/ 162 h 474"/>
                              <a:gd name="T12" fmla="*/ 313 w 441"/>
                              <a:gd name="T13" fmla="*/ 37 h 474"/>
                              <a:gd name="T14" fmla="*/ 428 w 441"/>
                              <a:gd name="T15" fmla="*/ 139 h 474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</a:cxnLst>
                            <a:rect l="0" t="0" r="r" b="b"/>
                            <a:pathLst>
                              <a:path w="441" h="474">
                                <a:moveTo>
                                  <a:pt x="441" y="7"/>
                                </a:moveTo>
                                <a:lnTo>
                                  <a:pt x="441" y="144"/>
                                </a:lnTo>
                                <a:lnTo>
                                  <a:pt x="296" y="144"/>
                                </a:lnTo>
                                <a:moveTo>
                                  <a:pt x="438" y="309"/>
                                </a:moveTo>
                                <a:cubicBezTo>
                                  <a:pt x="397" y="418"/>
                                  <a:pt x="276" y="474"/>
                                  <a:pt x="166" y="434"/>
                                </a:cubicBezTo>
                                <a:cubicBezTo>
                                  <a:pt x="56" y="393"/>
                                  <a:pt x="0" y="271"/>
                                  <a:pt x="41" y="162"/>
                                </a:cubicBezTo>
                                <a:cubicBezTo>
                                  <a:pt x="82" y="52"/>
                                  <a:pt x="202" y="0"/>
                                  <a:pt x="313" y="37"/>
                                </a:cubicBezTo>
                                <a:cubicBezTo>
                                  <a:pt x="357" y="51"/>
                                  <a:pt x="398" y="91"/>
                                  <a:pt x="428" y="139"/>
                                </a:cubicBezTo>
                              </a:path>
                            </a:pathLst>
                          </a:custGeom>
                          <a:noFill/>
                          <a:ln w="6350" cap="flat">
                            <a:solidFill>
                              <a:srgbClr val="808080"/>
                            </a:solidFill>
                            <a:prstDash val="solid"/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68580" tIns="34290" rIns="68580" bIns="34290" numCol="1" anchor="t" anchorCtr="0" compatLnSpc="1">
                            <a:prstTxWarp prst="textNoShape">
                              <a:avLst/>
                            </a:prstTxWarp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endParaRPr lang="en-US" sz="1350">
                              <a:solidFill>
                                <a:srgbClr val="5F5F5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76" name="그룹 75"/>
                      <p:cNvGrpSpPr/>
                      <p:nvPr/>
                    </p:nvGrpSpPr>
                    <p:grpSpPr>
                      <a:xfrm>
                        <a:off x="2347595" y="2491105"/>
                        <a:ext cx="4495800" cy="743585"/>
                        <a:chOff x="2347595" y="2491105"/>
                        <a:chExt cx="4495800" cy="743585"/>
                      </a:xfrm>
                    </p:grpSpPr>
                    <p:sp>
                      <p:nvSpPr>
                        <p:cNvPr id="78" name="TextBox 77"/>
                        <p:cNvSpPr txBox="1"/>
                        <p:nvPr/>
                      </p:nvSpPr>
                      <p:spPr>
                        <a:xfrm>
                          <a:off x="2347595" y="2491105"/>
                          <a:ext cx="3717290" cy="30035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1350" dirty="0"/>
                            <a:t>팀원을 평가합니다</a:t>
                          </a:r>
                          <a:r>
                            <a:rPr lang="en-US" altLang="ko-KR" sz="1350" dirty="0"/>
                            <a:t>.</a:t>
                          </a:r>
                          <a:endParaRPr lang="ko-KR" altLang="en-US" sz="1350" dirty="0"/>
                        </a:p>
                      </p:txBody>
                    </p:sp>
                    <p:sp>
                      <p:nvSpPr>
                        <p:cNvPr id="79" name="직사각형 78"/>
                        <p:cNvSpPr/>
                        <p:nvPr/>
                      </p:nvSpPr>
                      <p:spPr>
                        <a:xfrm>
                          <a:off x="4371340" y="2980690"/>
                          <a:ext cx="393065" cy="25400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r>
                            <a:rPr lang="en-US" altLang="ko-KR" sz="1050" dirty="0"/>
                            <a:t>2</a:t>
                          </a:r>
                          <a:r>
                            <a:rPr lang="ko-KR" altLang="en-US" sz="1050" dirty="0"/>
                            <a:t>점</a:t>
                          </a:r>
                        </a:p>
                      </p:txBody>
                    </p:sp>
                    <p:pic>
                      <p:nvPicPr>
                        <p:cNvPr id="80" name="그림 7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0"/>
                        <a:stretch>
                          <a:fillRect/>
                        </a:stretch>
                      </p:blipFill>
                      <p:spPr>
                        <a:xfrm flipH="1">
                          <a:off x="4982845" y="3013075"/>
                          <a:ext cx="143510" cy="146685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81" name="직사각형 80"/>
                        <p:cNvSpPr/>
                        <p:nvPr/>
                      </p:nvSpPr>
                      <p:spPr>
                        <a:xfrm>
                          <a:off x="5132070" y="2980690"/>
                          <a:ext cx="393065" cy="25400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r>
                            <a:rPr lang="en-US" altLang="ko-KR" sz="1050" dirty="0"/>
                            <a:t>3</a:t>
                          </a:r>
                          <a:r>
                            <a:rPr lang="ko-KR" altLang="en-US" sz="1050" dirty="0"/>
                            <a:t>점</a:t>
                          </a:r>
                        </a:p>
                      </p:txBody>
                    </p:sp>
                    <p:pic>
                      <p:nvPicPr>
                        <p:cNvPr id="82" name="그림 8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0"/>
                        <a:stretch>
                          <a:fillRect/>
                        </a:stretch>
                      </p:blipFill>
                      <p:spPr>
                        <a:xfrm flipH="1">
                          <a:off x="5661025" y="3001010"/>
                          <a:ext cx="143510" cy="146685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83" name="직사각형 82"/>
                        <p:cNvSpPr/>
                        <p:nvPr/>
                      </p:nvSpPr>
                      <p:spPr>
                        <a:xfrm>
                          <a:off x="5809615" y="2968625"/>
                          <a:ext cx="393065" cy="25400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r>
                            <a:rPr lang="en-US" altLang="ko-KR" sz="1050" dirty="0"/>
                            <a:t>4</a:t>
                          </a:r>
                          <a:r>
                            <a:rPr lang="ko-KR" altLang="en-US" sz="1050" dirty="0"/>
                            <a:t>점</a:t>
                          </a:r>
                        </a:p>
                      </p:txBody>
                    </p:sp>
                    <p:pic>
                      <p:nvPicPr>
                        <p:cNvPr id="84" name="그림 8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0"/>
                        <a:stretch>
                          <a:fillRect/>
                        </a:stretch>
                      </p:blipFill>
                      <p:spPr>
                        <a:xfrm flipH="1">
                          <a:off x="6301740" y="3001010"/>
                          <a:ext cx="143510" cy="146685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85" name="직사각형 84"/>
                        <p:cNvSpPr/>
                        <p:nvPr/>
                      </p:nvSpPr>
                      <p:spPr>
                        <a:xfrm>
                          <a:off x="6450330" y="2968625"/>
                          <a:ext cx="393065" cy="25400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r>
                            <a:rPr lang="en-US" altLang="ko-KR" sz="1050" dirty="0"/>
                            <a:t>5</a:t>
                          </a:r>
                          <a:r>
                            <a:rPr lang="ko-KR" altLang="en-US" sz="1050" dirty="0"/>
                            <a:t>점</a:t>
                          </a:r>
                        </a:p>
                      </p:txBody>
                    </p:sp>
                  </p:grpSp>
                  <p:sp>
                    <p:nvSpPr>
                      <p:cNvPr id="77" name="직사각형 76"/>
                      <p:cNvSpPr/>
                      <p:nvPr/>
                    </p:nvSpPr>
                    <p:spPr>
                      <a:xfrm>
                        <a:off x="3623945" y="2980690"/>
                        <a:ext cx="393065" cy="25400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altLang="ko-KR" sz="1050" dirty="0"/>
                          <a:t>1</a:t>
                        </a:r>
                        <a:r>
                          <a:rPr lang="ko-KR" altLang="en-US" sz="1050" dirty="0"/>
                          <a:t>점</a:t>
                        </a:r>
                      </a:p>
                    </p:txBody>
                  </p:sp>
                </p:grpSp>
                <p:pic>
                  <p:nvPicPr>
                    <p:cNvPr id="74" name="그림 73"/>
                    <p:cNvPicPr>
                      <a:picLocks noChangeAspect="1"/>
                    </p:cNvPicPr>
                    <p:nvPr/>
                  </p:nvPicPr>
                  <p:blipFill>
                    <a:blip r:embed="rId60"/>
                    <a:stretch>
                      <a:fillRect/>
                    </a:stretch>
                  </p:blipFill>
                  <p:spPr>
                    <a:xfrm flipH="1">
                      <a:off x="4233545" y="3002280"/>
                      <a:ext cx="143510" cy="14668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72" name="그림 71"/>
                  <p:cNvPicPr>
                    <a:picLocks noChangeAspect="1"/>
                  </p:cNvPicPr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 flipH="1">
                    <a:off x="3495040" y="3011170"/>
                    <a:ext cx="143510" cy="14668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6" name="그룹 65"/>
                <p:cNvGrpSpPr/>
                <p:nvPr/>
              </p:nvGrpSpPr>
              <p:grpSpPr>
                <a:xfrm>
                  <a:off x="2295525" y="2877820"/>
                  <a:ext cx="1269365" cy="1059180"/>
                  <a:chOff x="2295525" y="2877820"/>
                  <a:chExt cx="1269365" cy="1059180"/>
                </a:xfrm>
              </p:grpSpPr>
              <p:pic>
                <p:nvPicPr>
                  <p:cNvPr id="67" name="그림 66"/>
                  <p:cNvPicPr>
                    <a:picLocks noChangeAspect="1"/>
                  </p:cNvPicPr>
                  <p:nvPr/>
                </p:nvPicPr>
                <p:blipFill rotWithShape="1">
                  <a:blip r:embed="rId6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>
                  <a:xfrm>
                    <a:off x="2305050" y="2877820"/>
                    <a:ext cx="454660" cy="459105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712085" y="2966085"/>
                    <a:ext cx="852805" cy="254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050" dirty="0"/>
                      <a:t>팀원</a:t>
                    </a:r>
                    <a:r>
                      <a:rPr lang="en-US" altLang="ko-KR" sz="1050" dirty="0"/>
                      <a:t>B</a:t>
                    </a:r>
                    <a:endParaRPr lang="ko-KR" altLang="en-US" sz="1050" dirty="0"/>
                  </a:p>
                </p:txBody>
              </p:sp>
              <p:pic>
                <p:nvPicPr>
                  <p:cNvPr id="69" name="그림 68"/>
                  <p:cNvPicPr>
                    <a:picLocks noChangeAspect="1"/>
                  </p:cNvPicPr>
                  <p:nvPr/>
                </p:nvPicPr>
                <p:blipFill rotWithShape="1">
                  <a:blip r:embed="rId6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>
                  <a:xfrm>
                    <a:off x="2295525" y="3477895"/>
                    <a:ext cx="454660" cy="459105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2712085" y="3570605"/>
                    <a:ext cx="852805" cy="254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050" dirty="0"/>
                      <a:t>팀원</a:t>
                    </a:r>
                    <a:r>
                      <a:rPr lang="en-US" altLang="ko-KR" sz="1050" dirty="0"/>
                      <a:t>C</a:t>
                    </a:r>
                    <a:endParaRPr lang="ko-KR" altLang="en-US" sz="1050" dirty="0"/>
                  </a:p>
                </p:txBody>
              </p:sp>
            </p:grpSp>
          </p:grpSp>
          <p:sp>
            <p:nvSpPr>
              <p:cNvPr id="55" name="직사각형 54"/>
              <p:cNvSpPr/>
              <p:nvPr/>
            </p:nvSpPr>
            <p:spPr>
              <a:xfrm>
                <a:off x="4389120" y="3611880"/>
                <a:ext cx="393065" cy="254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50" dirty="0"/>
                  <a:t>2</a:t>
                </a:r>
                <a:r>
                  <a:rPr lang="ko-KR" altLang="en-US" sz="1050" dirty="0"/>
                  <a:t>점</a:t>
                </a:r>
              </a:p>
            </p:txBody>
          </p:sp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 flipH="1">
                <a:off x="5001260" y="3644265"/>
                <a:ext cx="143510" cy="146685"/>
              </a:xfrm>
              <a:prstGeom prst="rect">
                <a:avLst/>
              </a:prstGeom>
            </p:spPr>
          </p:pic>
          <p:sp>
            <p:nvSpPr>
              <p:cNvPr id="57" name="직사각형 56"/>
              <p:cNvSpPr/>
              <p:nvPr/>
            </p:nvSpPr>
            <p:spPr>
              <a:xfrm>
                <a:off x="5149850" y="3611880"/>
                <a:ext cx="393065" cy="254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50" dirty="0"/>
                  <a:t>3</a:t>
                </a:r>
                <a:r>
                  <a:rPr lang="ko-KR" altLang="en-US" sz="1050" dirty="0"/>
                  <a:t>점</a:t>
                </a:r>
              </a:p>
            </p:txBody>
          </p:sp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 flipH="1">
                <a:off x="5678805" y="3632200"/>
                <a:ext cx="143510" cy="146685"/>
              </a:xfrm>
              <a:prstGeom prst="rect">
                <a:avLst/>
              </a:prstGeom>
            </p:spPr>
          </p:pic>
          <p:sp>
            <p:nvSpPr>
              <p:cNvPr id="59" name="직사각형 58"/>
              <p:cNvSpPr/>
              <p:nvPr/>
            </p:nvSpPr>
            <p:spPr>
              <a:xfrm>
                <a:off x="5827395" y="3600450"/>
                <a:ext cx="393065" cy="254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50" dirty="0"/>
                  <a:t>4</a:t>
                </a:r>
                <a:r>
                  <a:rPr lang="ko-KR" altLang="en-US" sz="1050" dirty="0"/>
                  <a:t>점</a:t>
                </a:r>
              </a:p>
            </p:txBody>
          </p:sp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 flipH="1">
                <a:off x="6319520" y="3632200"/>
                <a:ext cx="143510" cy="146685"/>
              </a:xfrm>
              <a:prstGeom prst="rect">
                <a:avLst/>
              </a:prstGeom>
            </p:spPr>
          </p:pic>
          <p:sp>
            <p:nvSpPr>
              <p:cNvPr id="61" name="직사각형 60"/>
              <p:cNvSpPr/>
              <p:nvPr/>
            </p:nvSpPr>
            <p:spPr>
              <a:xfrm>
                <a:off x="6468110" y="3600450"/>
                <a:ext cx="393065" cy="254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50" dirty="0"/>
                  <a:t>5</a:t>
                </a:r>
                <a:r>
                  <a:rPr lang="ko-KR" altLang="en-US" sz="1050" dirty="0"/>
                  <a:t>점</a:t>
                </a: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3642360" y="3611880"/>
                <a:ext cx="393065" cy="254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50" dirty="0"/>
                  <a:t>1</a:t>
                </a:r>
                <a:r>
                  <a:rPr lang="ko-KR" altLang="en-US" sz="1050" dirty="0"/>
                  <a:t>점</a:t>
                </a:r>
              </a:p>
            </p:txBody>
          </p:sp>
          <p:pic>
            <p:nvPicPr>
              <p:cNvPr id="63" name="그림 62"/>
              <p:cNvPicPr>
                <a:picLocks noChangeAspect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 flipH="1">
                <a:off x="4251325" y="3633470"/>
                <a:ext cx="143510" cy="146685"/>
              </a:xfrm>
              <a:prstGeom prst="rect">
                <a:avLst/>
              </a:prstGeom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 flipH="1">
                <a:off x="3512820" y="3642995"/>
                <a:ext cx="143510" cy="146685"/>
              </a:xfrm>
              <a:prstGeom prst="rect">
                <a:avLst/>
              </a:prstGeom>
            </p:spPr>
          </p:pic>
        </p:grpSp>
        <p:sp>
          <p:nvSpPr>
            <p:cNvPr id="98" name="Button"/>
            <p:cNvSpPr>
              <a:spLocks/>
            </p:cNvSpPr>
            <p:nvPr/>
          </p:nvSpPr>
          <p:spPr bwMode="auto">
            <a:xfrm>
              <a:off x="6600825" y="4788535"/>
              <a:ext cx="560705" cy="26606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완료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5623560" y="2967355"/>
            <a:ext cx="374650" cy="583565"/>
          </a:xfrm>
          <a:prstGeom prst="rect">
            <a:avLst/>
          </a:prstGeom>
          <a:ln>
            <a:noFill/>
          </a:ln>
        </p:spPr>
      </p:pic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4996180" y="3566795"/>
            <a:ext cx="374650" cy="583565"/>
          </a:xfrm>
          <a:prstGeom prst="rect">
            <a:avLst/>
          </a:prstGeom>
          <a:ln>
            <a:noFill/>
          </a:ln>
        </p:spPr>
      </p:pic>
      <p:grpSp>
        <p:nvGrpSpPr>
          <p:cNvPr id="150" name="그룹 149"/>
          <p:cNvGrpSpPr/>
          <p:nvPr/>
        </p:nvGrpSpPr>
        <p:grpSpPr>
          <a:xfrm>
            <a:off x="1976755" y="1678940"/>
            <a:ext cx="5438775" cy="3549650"/>
            <a:chOff x="1976755" y="1678940"/>
            <a:chExt cx="5438775" cy="3549650"/>
          </a:xfrm>
        </p:grpSpPr>
        <p:grpSp>
          <p:nvGrpSpPr>
            <p:cNvPr id="148" name="그룹 147"/>
            <p:cNvGrpSpPr/>
            <p:nvPr/>
          </p:nvGrpSpPr>
          <p:grpSpPr>
            <a:xfrm>
              <a:off x="1976755" y="1678940"/>
              <a:ext cx="5438775" cy="3549650"/>
              <a:chOff x="1976755" y="1678940"/>
              <a:chExt cx="5438775" cy="3549650"/>
            </a:xfrm>
          </p:grpSpPr>
          <p:grpSp>
            <p:nvGrpSpPr>
              <p:cNvPr id="102" name="그룹 101"/>
              <p:cNvGrpSpPr/>
              <p:nvPr/>
            </p:nvGrpSpPr>
            <p:grpSpPr>
              <a:xfrm>
                <a:off x="1976755" y="1678940"/>
                <a:ext cx="5438775" cy="3549650"/>
                <a:chOff x="1976755" y="1678940"/>
                <a:chExt cx="5438775" cy="3549650"/>
              </a:xfrm>
            </p:grpSpPr>
            <p:grpSp>
              <p:nvGrpSpPr>
                <p:cNvPr id="103" name="그룹 102"/>
                <p:cNvGrpSpPr/>
                <p:nvPr/>
              </p:nvGrpSpPr>
              <p:grpSpPr>
                <a:xfrm>
                  <a:off x="1976755" y="1678940"/>
                  <a:ext cx="5438775" cy="3549650"/>
                  <a:chOff x="1976755" y="1678940"/>
                  <a:chExt cx="5438775" cy="3549650"/>
                </a:xfrm>
              </p:grpSpPr>
              <p:grpSp>
                <p:nvGrpSpPr>
                  <p:cNvPr id="105" name="그룹 104"/>
                  <p:cNvGrpSpPr/>
                  <p:nvPr/>
                </p:nvGrpSpPr>
                <p:grpSpPr>
                  <a:xfrm>
                    <a:off x="1976755" y="1678940"/>
                    <a:ext cx="5438775" cy="3549650"/>
                    <a:chOff x="1976755" y="1678940"/>
                    <a:chExt cx="5438775" cy="3549650"/>
                  </a:xfrm>
                </p:grpSpPr>
                <p:grpSp>
                  <p:nvGrpSpPr>
                    <p:cNvPr id="116" name="그룹 115"/>
                    <p:cNvGrpSpPr/>
                    <p:nvPr/>
                  </p:nvGrpSpPr>
                  <p:grpSpPr>
                    <a:xfrm>
                      <a:off x="1976755" y="1678940"/>
                      <a:ext cx="5438775" cy="3549650"/>
                      <a:chOff x="1976755" y="1678940"/>
                      <a:chExt cx="5438775" cy="3549650"/>
                    </a:xfrm>
                  </p:grpSpPr>
                  <p:grpSp>
                    <p:nvGrpSpPr>
                      <p:cNvPr id="122" name="그룹 121"/>
                      <p:cNvGrpSpPr/>
                      <p:nvPr/>
                    </p:nvGrpSpPr>
                    <p:grpSpPr>
                      <a:xfrm>
                        <a:off x="1976755" y="1678940"/>
                        <a:ext cx="5438775" cy="3549650"/>
                        <a:chOff x="1976755" y="1678940"/>
                        <a:chExt cx="5438775" cy="3549650"/>
                      </a:xfrm>
                    </p:grpSpPr>
                    <p:grpSp>
                      <p:nvGrpSpPr>
                        <p:cNvPr id="124" name="그룹 123"/>
                        <p:cNvGrpSpPr/>
                        <p:nvPr/>
                      </p:nvGrpSpPr>
                      <p:grpSpPr>
                        <a:xfrm>
                          <a:off x="1976755" y="1678940"/>
                          <a:ext cx="5438775" cy="3549650"/>
                          <a:chOff x="1976755" y="1678940"/>
                          <a:chExt cx="5438775" cy="3549650"/>
                        </a:xfrm>
                      </p:grpSpPr>
                      <p:grpSp>
                        <p:nvGrpSpPr>
                          <p:cNvPr id="126" name="Browser"/>
                          <p:cNvGrpSpPr/>
                          <p:nvPr>
                            <p:custDataLst>
                              <p:tags r:id="rId11"/>
                            </p:custDataLst>
                          </p:nvPr>
                        </p:nvGrpSpPr>
                        <p:grpSpPr>
                          <a:xfrm>
                            <a:off x="1976755" y="1678940"/>
                            <a:ext cx="5438775" cy="3549650"/>
                            <a:chOff x="1976755" y="1678940"/>
                            <a:chExt cx="5438775" cy="3549650"/>
                          </a:xfrm>
                        </p:grpSpPr>
                        <p:sp>
                          <p:nvSpPr>
                            <p:cNvPr id="137" name="Window Body"/>
                            <p:cNvSpPr/>
                            <p:nvPr>
                              <p:custDataLst>
                                <p:tags r:id="rId12"/>
                              </p:custDataLst>
                            </p:nvPr>
                          </p:nvSpPr>
                          <p:spPr>
                            <a:xfrm>
                              <a:off x="1976755" y="2240915"/>
                              <a:ext cx="5438775" cy="298767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6350">
                              <a:solidFill>
                                <a:srgbClr val="80808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68580" tIns="34290" rIns="68580" bIns="3429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>
                              <a:defPPr>
                                <a:defRPr lang="en-US"/>
                              </a:defPPr>
                              <a:lvl1pPr marL="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pPr algn="ctr"/>
                              <a:endParaRPr lang="en-US" sz="675" dirty="0">
                                <a:solidFill>
                                  <a:srgbClr val="5F5F5F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38" name="Title Bar"/>
                            <p:cNvSpPr/>
                            <p:nvPr>
                              <p:custDataLst>
                                <p:tags r:id="rId13"/>
                              </p:custDataLst>
                            </p:nvPr>
                          </p:nvSpPr>
                          <p:spPr>
                            <a:xfrm>
                              <a:off x="1976755" y="1678940"/>
                              <a:ext cx="5438775" cy="56388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6350">
                              <a:solidFill>
                                <a:srgbClr val="80808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68580" tIns="34290" rIns="171450" bIns="3429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>
                              <a:defPPr>
                                <a:defRPr lang="en-US"/>
                              </a:defPPr>
                              <a:lvl1pPr marL="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r>
                                <a:rPr lang="en-US" sz="675" dirty="0">
                                  <a:solidFill>
                                    <a:srgbClr val="5F5F5F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Browser</a:t>
                              </a:r>
                            </a:p>
                          </p:txBody>
                        </p:sp>
                        <p:sp>
                          <p:nvSpPr>
                            <p:cNvPr id="139" name="Menu Button"/>
                            <p:cNvSpPr>
                              <a:spLocks noChangeAspect="1" noEditPoints="1"/>
                            </p:cNvSpPr>
                            <p:nvPr>
                              <p:custDataLst>
                                <p:tags r:id="rId14"/>
                              </p:custDataLst>
                            </p:nvPr>
                          </p:nvSpPr>
                          <p:spPr bwMode="auto">
                            <a:xfrm>
                              <a:off x="7165340" y="2001520"/>
                              <a:ext cx="156845" cy="118110"/>
                            </a:xfrm>
                            <a:custGeom>
                              <a:avLst/>
                              <a:gdLst>
                                <a:gd name="T0" fmla="*/ 0 w 415"/>
                                <a:gd name="T1" fmla="*/ 309 h 309"/>
                                <a:gd name="T2" fmla="*/ 415 w 415"/>
                                <a:gd name="T3" fmla="*/ 309 h 309"/>
                                <a:gd name="T4" fmla="*/ 0 w 415"/>
                                <a:gd name="T5" fmla="*/ 155 h 309"/>
                                <a:gd name="T6" fmla="*/ 415 w 415"/>
                                <a:gd name="T7" fmla="*/ 155 h 309"/>
                                <a:gd name="T8" fmla="*/ 0 w 415"/>
                                <a:gd name="T9" fmla="*/ 0 h 309"/>
                                <a:gd name="T10" fmla="*/ 415 w 415"/>
                                <a:gd name="T11" fmla="*/ 0 h 30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</a:cxnLst>
                              <a:rect l="0" t="0" r="r" b="b"/>
                              <a:pathLst>
                                <a:path w="415" h="309">
                                  <a:moveTo>
                                    <a:pt x="0" y="309"/>
                                  </a:moveTo>
                                  <a:lnTo>
                                    <a:pt x="415" y="309"/>
                                  </a:lnTo>
                                  <a:moveTo>
                                    <a:pt x="0" y="155"/>
                                  </a:moveTo>
                                  <a:lnTo>
                                    <a:pt x="415" y="155"/>
                                  </a:lnTo>
                                  <a:moveTo>
                                    <a:pt x="0" y="0"/>
                                  </a:moveTo>
                                  <a:lnTo>
                                    <a:pt x="415" y="0"/>
                                  </a:lnTo>
                                </a:path>
                              </a:pathLst>
                            </a:custGeom>
                            <a:noFill/>
                            <a:ln w="6350" cap="flat">
                              <a:solidFill>
                                <a:srgbClr val="808080"/>
                              </a:solidFill>
                              <a:prstDash val="solid"/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>
                              <a:defPPr>
                                <a:defRPr lang="en-US"/>
                              </a:defPPr>
                              <a:lvl1pPr marL="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endParaRPr lang="en-US" sz="1350">
                                <a:solidFill>
                                  <a:srgbClr val="5F5F5F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40" name="Close Button"/>
                            <p:cNvSpPr>
                              <a:spLocks noEditPoints="1"/>
                            </p:cNvSpPr>
                            <p:nvPr>
                              <p:custDataLst>
                                <p:tags r:id="rId15"/>
                              </p:custDataLst>
                            </p:nvPr>
                          </p:nvSpPr>
                          <p:spPr bwMode="auto">
                            <a:xfrm>
                              <a:off x="7193915" y="1753235"/>
                              <a:ext cx="103505" cy="100330"/>
                            </a:xfrm>
                            <a:custGeom>
                              <a:avLst/>
                              <a:gdLst>
                                <a:gd name="T0" fmla="*/ 254 w 254"/>
                                <a:gd name="T1" fmla="*/ 0 h 254"/>
                                <a:gd name="T2" fmla="*/ 0 w 254"/>
                                <a:gd name="T3" fmla="*/ 254 h 254"/>
                                <a:gd name="T4" fmla="*/ 0 w 254"/>
                                <a:gd name="T5" fmla="*/ 0 h 254"/>
                                <a:gd name="T6" fmla="*/ 254 w 254"/>
                                <a:gd name="T7" fmla="*/ 254 h 254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</a:cxnLst>
                              <a:rect l="0" t="0" r="r" b="b"/>
                              <a:pathLst>
                                <a:path w="254" h="254">
                                  <a:moveTo>
                                    <a:pt x="254" y="0"/>
                                  </a:moveTo>
                                  <a:lnTo>
                                    <a:pt x="0" y="254"/>
                                  </a:lnTo>
                                  <a:moveTo>
                                    <a:pt x="0" y="0"/>
                                  </a:moveTo>
                                  <a:lnTo>
                                    <a:pt x="254" y="254"/>
                                  </a:lnTo>
                                </a:path>
                              </a:pathLst>
                            </a:custGeom>
                            <a:noFill/>
                            <a:ln w="9525" cap="flat">
                              <a:solidFill>
                                <a:srgbClr val="808080"/>
                              </a:solidFill>
                              <a:prstDash val="solid"/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>
                              <a:defPPr>
                                <a:defRPr lang="en-US"/>
                              </a:defPPr>
                              <a:lvl1pPr marL="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endParaRPr lang="en-US" sz="1350">
                                <a:solidFill>
                                  <a:srgbClr val="5F5F5F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41" name="Address Box"/>
                            <p:cNvSpPr/>
                            <p:nvPr>
                              <p:custDataLst>
                                <p:tags r:id="rId16"/>
                              </p:custDataLst>
                            </p:nvPr>
                          </p:nvSpPr>
                          <p:spPr>
                            <a:xfrm>
                              <a:off x="2924810" y="1936115"/>
                              <a:ext cx="4147185" cy="24955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6350">
                              <a:solidFill>
                                <a:srgbClr val="80808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178308" tIns="34290" rIns="68580" bIns="3429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>
                              <a:defPPr>
                                <a:defRPr lang="en-US"/>
                              </a:defPPr>
                              <a:lvl1pPr marL="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r>
                                <a:rPr lang="en-US" sz="675" noProof="1">
                                  <a:solidFill>
                                    <a:srgbClr val="5F5F5F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www.example.com</a:t>
                              </a:r>
                            </a:p>
                          </p:txBody>
                        </p:sp>
                        <p:sp>
                          <p:nvSpPr>
                            <p:cNvPr id="142" name="Document Icon"/>
                            <p:cNvSpPr>
                              <a:spLocks noChangeAspect="1" noEditPoints="1"/>
                            </p:cNvSpPr>
                            <p:nvPr>
                              <p:custDataLst>
                                <p:tags r:id="rId17"/>
                              </p:custDataLst>
                            </p:nvPr>
                          </p:nvSpPr>
                          <p:spPr bwMode="auto">
                            <a:xfrm>
                              <a:off x="3004820" y="1990725"/>
                              <a:ext cx="98425" cy="140335"/>
                            </a:xfrm>
                            <a:custGeom>
                              <a:avLst/>
                              <a:gdLst>
                                <a:gd name="T0" fmla="*/ 153 w 260"/>
                                <a:gd name="T1" fmla="*/ 7 h 367"/>
                                <a:gd name="T2" fmla="*/ 153 w 260"/>
                                <a:gd name="T3" fmla="*/ 108 h 367"/>
                                <a:gd name="T4" fmla="*/ 253 w 260"/>
                                <a:gd name="T5" fmla="*/ 108 h 367"/>
                                <a:gd name="T6" fmla="*/ 0 w 260"/>
                                <a:gd name="T7" fmla="*/ 0 h 367"/>
                                <a:gd name="T8" fmla="*/ 0 w 260"/>
                                <a:gd name="T9" fmla="*/ 367 h 367"/>
                                <a:gd name="T10" fmla="*/ 260 w 260"/>
                                <a:gd name="T11" fmla="*/ 367 h 367"/>
                                <a:gd name="T12" fmla="*/ 260 w 260"/>
                                <a:gd name="T13" fmla="*/ 100 h 367"/>
                                <a:gd name="T14" fmla="*/ 161 w 260"/>
                                <a:gd name="T15" fmla="*/ 1 h 367"/>
                                <a:gd name="T16" fmla="*/ 0 w 260"/>
                                <a:gd name="T17" fmla="*/ 0 h 367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  <a:cxn ang="0">
                                  <a:pos x="T14" y="T15"/>
                                </a:cxn>
                                <a:cxn ang="0">
                                  <a:pos x="T16" y="T17"/>
                                </a:cxn>
                              </a:cxnLst>
                              <a:rect l="0" t="0" r="r" b="b"/>
                              <a:pathLst>
                                <a:path w="260" h="367">
                                  <a:moveTo>
                                    <a:pt x="153" y="7"/>
                                  </a:moveTo>
                                  <a:lnTo>
                                    <a:pt x="153" y="108"/>
                                  </a:lnTo>
                                  <a:lnTo>
                                    <a:pt x="253" y="108"/>
                                  </a:lnTo>
                                  <a:moveTo>
                                    <a:pt x="0" y="0"/>
                                  </a:moveTo>
                                  <a:lnTo>
                                    <a:pt x="0" y="367"/>
                                  </a:lnTo>
                                  <a:lnTo>
                                    <a:pt x="260" y="367"/>
                                  </a:lnTo>
                                  <a:lnTo>
                                    <a:pt x="260" y="100"/>
                                  </a:lnTo>
                                  <a:lnTo>
                                    <a:pt x="161" y="1"/>
                                  </a:lnTo>
                                  <a:lnTo>
                                    <a:pt x="0" y="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6350" cap="flat">
                              <a:solidFill>
                                <a:srgbClr val="808080"/>
                              </a:solidFill>
                              <a:prstDash val="solid"/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>
                              <a:defPPr>
                                <a:defRPr lang="en-US"/>
                              </a:defPPr>
                              <a:lvl1pPr marL="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algn="l" defTabSz="914400" rtl="0" eaLnBrk="1" latinLnBrk="0" hangingPunct="1">
                                <a:defRPr sz="1800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endParaRPr lang="en-US" sz="1350">
                                <a:solidFill>
                                  <a:srgbClr val="5F5F5F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143" name="Navigation Buttons"/>
                            <p:cNvGrpSpPr/>
                            <p:nvPr/>
                          </p:nvGrpSpPr>
                          <p:grpSpPr>
                            <a:xfrm>
                              <a:off x="2108835" y="1969770"/>
                              <a:ext cx="673735" cy="181610"/>
                              <a:chOff x="2108835" y="1969770"/>
                              <a:chExt cx="673735" cy="181610"/>
                            </a:xfrm>
                          </p:grpSpPr>
                          <p:sp>
                            <p:nvSpPr>
                              <p:cNvPr id="144" name="Back Button"/>
                              <p:cNvSpPr>
                                <a:spLocks noChangeAspect="1" noEditPoints="1"/>
                              </p:cNvSpPr>
                              <p:nvPr>
                                <p:custDataLst>
                                  <p:tags r:id="rId18"/>
                                </p:custDataLst>
                              </p:nvPr>
                            </p:nvSpPr>
                            <p:spPr bwMode="auto">
                              <a:xfrm>
                                <a:off x="2108835" y="1997710"/>
                                <a:ext cx="160020" cy="127000"/>
                              </a:xfrm>
                              <a:custGeom>
                                <a:avLst/>
                                <a:gdLst>
                                  <a:gd name="T0" fmla="*/ 159 w 423"/>
                                  <a:gd name="T1" fmla="*/ 332 h 332"/>
                                  <a:gd name="T2" fmla="*/ 0 w 423"/>
                                  <a:gd name="T3" fmla="*/ 166 h 332"/>
                                  <a:gd name="T4" fmla="*/ 159 w 423"/>
                                  <a:gd name="T5" fmla="*/ 0 h 332"/>
                                  <a:gd name="T6" fmla="*/ 15 w 423"/>
                                  <a:gd name="T7" fmla="*/ 166 h 332"/>
                                  <a:gd name="T8" fmla="*/ 423 w 423"/>
                                  <a:gd name="T9" fmla="*/ 166 h 332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423" h="332">
                                    <a:moveTo>
                                      <a:pt x="159" y="332"/>
                                    </a:moveTo>
                                    <a:lnTo>
                                      <a:pt x="0" y="166"/>
                                    </a:lnTo>
                                    <a:lnTo>
                                      <a:pt x="159" y="0"/>
                                    </a:lnTo>
                                    <a:moveTo>
                                      <a:pt x="15" y="166"/>
                                    </a:moveTo>
                                    <a:lnTo>
                                      <a:pt x="423" y="166"/>
                                    </a:lnTo>
                                  </a:path>
                                </a:pathLst>
                              </a:custGeom>
                              <a:noFill/>
                              <a:ln w="6350" cap="sq">
                                <a:solidFill>
                                  <a:srgbClr val="808080"/>
                                </a:solidFill>
                                <a:prstDash val="solid"/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vert="horz" wrap="square" lIns="68580" tIns="34290" rIns="68580" bIns="3429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1pPr>
                                <a:lvl2pPr marL="4572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2pPr>
                                <a:lvl3pPr marL="9144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3pPr>
                                <a:lvl4pPr marL="13716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4pPr>
                                <a:lvl5pPr marL="18288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5pPr>
                                <a:lvl6pPr marL="22860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6pPr>
                                <a:lvl7pPr marL="27432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7pPr>
                                <a:lvl8pPr marL="32004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8pPr>
                                <a:lvl9pPr marL="36576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9pPr>
                              </a:lstStyle>
                              <a:p>
                                <a:endParaRPr lang="en-US" sz="1350">
                                  <a:solidFill>
                                    <a:srgbClr val="5F5F5F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45" name="Forward Button"/>
                              <p:cNvSpPr>
                                <a:spLocks noChangeAspect="1" noEditPoints="1"/>
                              </p:cNvSpPr>
                              <p:nvPr>
                                <p:custDataLst>
                                  <p:tags r:id="rId19"/>
                                </p:custDataLst>
                              </p:nvPr>
                            </p:nvSpPr>
                            <p:spPr bwMode="auto">
                              <a:xfrm>
                                <a:off x="2362200" y="1997710"/>
                                <a:ext cx="160020" cy="127000"/>
                              </a:xfrm>
                              <a:custGeom>
                                <a:avLst/>
                                <a:gdLst>
                                  <a:gd name="T0" fmla="*/ 265 w 423"/>
                                  <a:gd name="T1" fmla="*/ 0 h 332"/>
                                  <a:gd name="T2" fmla="*/ 423 w 423"/>
                                  <a:gd name="T3" fmla="*/ 166 h 332"/>
                                  <a:gd name="T4" fmla="*/ 265 w 423"/>
                                  <a:gd name="T5" fmla="*/ 332 h 332"/>
                                  <a:gd name="T6" fmla="*/ 408 w 423"/>
                                  <a:gd name="T7" fmla="*/ 166 h 332"/>
                                  <a:gd name="T8" fmla="*/ 0 w 423"/>
                                  <a:gd name="T9" fmla="*/ 166 h 332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423" h="332">
                                    <a:moveTo>
                                      <a:pt x="265" y="0"/>
                                    </a:moveTo>
                                    <a:lnTo>
                                      <a:pt x="423" y="166"/>
                                    </a:lnTo>
                                    <a:lnTo>
                                      <a:pt x="265" y="332"/>
                                    </a:lnTo>
                                    <a:moveTo>
                                      <a:pt x="408" y="166"/>
                                    </a:moveTo>
                                    <a:lnTo>
                                      <a:pt x="0" y="166"/>
                                    </a:lnTo>
                                  </a:path>
                                </a:pathLst>
                              </a:custGeom>
                              <a:noFill/>
                              <a:ln w="6350" cap="sq">
                                <a:solidFill>
                                  <a:srgbClr val="808080"/>
                                </a:solidFill>
                                <a:prstDash val="solid"/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vert="horz" wrap="square" lIns="68580" tIns="34290" rIns="68580" bIns="3429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1pPr>
                                <a:lvl2pPr marL="4572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2pPr>
                                <a:lvl3pPr marL="9144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3pPr>
                                <a:lvl4pPr marL="13716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4pPr>
                                <a:lvl5pPr marL="18288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5pPr>
                                <a:lvl6pPr marL="22860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6pPr>
                                <a:lvl7pPr marL="27432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7pPr>
                                <a:lvl8pPr marL="32004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8pPr>
                                <a:lvl9pPr marL="36576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9pPr>
                              </a:lstStyle>
                              <a:p>
                                <a:endParaRPr lang="en-US" sz="1350">
                                  <a:solidFill>
                                    <a:srgbClr val="5F5F5F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46" name="Reload Button"/>
                              <p:cNvSpPr>
                                <a:spLocks noChangeAspect="1" noEditPoints="1"/>
                              </p:cNvSpPr>
                              <p:nvPr>
                                <p:custDataLst>
                                  <p:tags r:id="rId20"/>
                                </p:custDataLst>
                              </p:nvPr>
                            </p:nvSpPr>
                            <p:spPr bwMode="auto">
                              <a:xfrm>
                                <a:off x="2615565" y="1969770"/>
                                <a:ext cx="167005" cy="181610"/>
                              </a:xfrm>
                              <a:custGeom>
                                <a:avLst/>
                                <a:gdLst>
                                  <a:gd name="T0" fmla="*/ 441 w 441"/>
                                  <a:gd name="T1" fmla="*/ 7 h 474"/>
                                  <a:gd name="T2" fmla="*/ 441 w 441"/>
                                  <a:gd name="T3" fmla="*/ 144 h 474"/>
                                  <a:gd name="T4" fmla="*/ 296 w 441"/>
                                  <a:gd name="T5" fmla="*/ 144 h 474"/>
                                  <a:gd name="T6" fmla="*/ 438 w 441"/>
                                  <a:gd name="T7" fmla="*/ 309 h 474"/>
                                  <a:gd name="T8" fmla="*/ 166 w 441"/>
                                  <a:gd name="T9" fmla="*/ 434 h 474"/>
                                  <a:gd name="T10" fmla="*/ 41 w 441"/>
                                  <a:gd name="T11" fmla="*/ 162 h 474"/>
                                  <a:gd name="T12" fmla="*/ 313 w 441"/>
                                  <a:gd name="T13" fmla="*/ 37 h 474"/>
                                  <a:gd name="T14" fmla="*/ 428 w 441"/>
                                  <a:gd name="T15" fmla="*/ 139 h 47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  <a:cxn ang="0">
                                    <a:pos x="T10" y="T11"/>
                                  </a:cxn>
                                  <a:cxn ang="0">
                                    <a:pos x="T12" y="T13"/>
                                  </a:cxn>
                                  <a:cxn ang="0">
                                    <a:pos x="T14" y="T15"/>
                                  </a:cxn>
                                </a:cxnLst>
                                <a:rect l="0" t="0" r="r" b="b"/>
                                <a:pathLst>
                                  <a:path w="441" h="474">
                                    <a:moveTo>
                                      <a:pt x="441" y="7"/>
                                    </a:moveTo>
                                    <a:lnTo>
                                      <a:pt x="441" y="144"/>
                                    </a:lnTo>
                                    <a:lnTo>
                                      <a:pt x="296" y="144"/>
                                    </a:lnTo>
                                    <a:moveTo>
                                      <a:pt x="438" y="309"/>
                                    </a:moveTo>
                                    <a:cubicBezTo>
                                      <a:pt x="397" y="418"/>
                                      <a:pt x="276" y="474"/>
                                      <a:pt x="166" y="434"/>
                                    </a:cubicBezTo>
                                    <a:cubicBezTo>
                                      <a:pt x="56" y="393"/>
                                      <a:pt x="0" y="271"/>
                                      <a:pt x="41" y="162"/>
                                    </a:cubicBezTo>
                                    <a:cubicBezTo>
                                      <a:pt x="82" y="52"/>
                                      <a:pt x="202" y="0"/>
                                      <a:pt x="313" y="37"/>
                                    </a:cubicBezTo>
                                    <a:cubicBezTo>
                                      <a:pt x="357" y="51"/>
                                      <a:pt x="398" y="91"/>
                                      <a:pt x="428" y="139"/>
                                    </a:cubicBezTo>
                                  </a:path>
                                </a:pathLst>
                              </a:custGeom>
                              <a:noFill/>
                              <a:ln w="6350" cap="flat">
                                <a:solidFill>
                                  <a:srgbClr val="808080"/>
                                </a:solidFill>
                                <a:prstDash val="solid"/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vert="horz" wrap="square" lIns="68580" tIns="34290" rIns="68580" bIns="3429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1pPr>
                                <a:lvl2pPr marL="4572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2pPr>
                                <a:lvl3pPr marL="9144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3pPr>
                                <a:lvl4pPr marL="13716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4pPr>
                                <a:lvl5pPr marL="18288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5pPr>
                                <a:lvl6pPr marL="22860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6pPr>
                                <a:lvl7pPr marL="27432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7pPr>
                                <a:lvl8pPr marL="32004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8pPr>
                                <a:lvl9pPr marL="36576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9pPr>
                              </a:lstStyle>
                              <a:p>
                                <a:endParaRPr lang="en-US" sz="1350">
                                  <a:solidFill>
                                    <a:srgbClr val="5F5F5F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7" name="그룹 126"/>
                          <p:cNvGrpSpPr/>
                          <p:nvPr/>
                        </p:nvGrpSpPr>
                        <p:grpSpPr>
                          <a:xfrm>
                            <a:off x="2339975" y="2488565"/>
                            <a:ext cx="4495800" cy="743585"/>
                            <a:chOff x="2339975" y="2488565"/>
                            <a:chExt cx="4495800" cy="743585"/>
                          </a:xfrm>
                        </p:grpSpPr>
                        <p:sp>
                          <p:nvSpPr>
                            <p:cNvPr id="129" name="TextBox 128"/>
                            <p:cNvSpPr txBox="1"/>
                            <p:nvPr/>
                          </p:nvSpPr>
                          <p:spPr>
                            <a:xfrm>
                              <a:off x="2339975" y="2488565"/>
                              <a:ext cx="3717290" cy="30035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ko-KR" altLang="en-US" sz="1350" dirty="0"/>
                                <a:t>팀원을 평가합니다</a:t>
                              </a:r>
                              <a:r>
                                <a:rPr lang="en-US" altLang="ko-KR" sz="1350" dirty="0"/>
                                <a:t>.</a:t>
                              </a:r>
                              <a:endParaRPr lang="ko-KR" altLang="en-US" sz="1350" dirty="0"/>
                            </a:p>
                          </p:txBody>
                        </p:sp>
                        <p:sp>
                          <p:nvSpPr>
                            <p:cNvPr id="130" name="직사각형 129"/>
                            <p:cNvSpPr/>
                            <p:nvPr/>
                          </p:nvSpPr>
                          <p:spPr>
                            <a:xfrm>
                              <a:off x="4363085" y="2978150"/>
                              <a:ext cx="393065" cy="254000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r>
                                <a:rPr lang="en-US" altLang="ko-KR" sz="1050" dirty="0"/>
                                <a:t>2</a:t>
                              </a:r>
                              <a:r>
                                <a:rPr lang="ko-KR" altLang="en-US" sz="1050" dirty="0"/>
                                <a:t>점</a:t>
                              </a:r>
                            </a:p>
                          </p:txBody>
                        </p:sp>
                        <p:pic>
                          <p:nvPicPr>
                            <p:cNvPr id="131" name="그림 130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0"/>
                            <a:stretch>
                              <a:fillRect/>
                            </a:stretch>
                          </p:blipFill>
                          <p:spPr>
                            <a:xfrm flipH="1">
                              <a:off x="4975225" y="3010535"/>
                              <a:ext cx="143510" cy="146685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132" name="직사각형 131"/>
                            <p:cNvSpPr/>
                            <p:nvPr/>
                          </p:nvSpPr>
                          <p:spPr>
                            <a:xfrm>
                              <a:off x="5124450" y="2978150"/>
                              <a:ext cx="393065" cy="254000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r>
                                <a:rPr lang="en-US" altLang="ko-KR" sz="1050" dirty="0"/>
                                <a:t>3</a:t>
                              </a:r>
                              <a:r>
                                <a:rPr lang="ko-KR" altLang="en-US" sz="1050" dirty="0"/>
                                <a:t>점</a:t>
                              </a:r>
                            </a:p>
                          </p:txBody>
                        </p:sp>
                        <p:pic>
                          <p:nvPicPr>
                            <p:cNvPr id="133" name="그림 132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0"/>
                            <a:stretch>
                              <a:fillRect/>
                            </a:stretch>
                          </p:blipFill>
                          <p:spPr>
                            <a:xfrm flipH="1">
                              <a:off x="5652770" y="2999105"/>
                              <a:ext cx="143510" cy="146685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134" name="직사각형 133"/>
                            <p:cNvSpPr/>
                            <p:nvPr/>
                          </p:nvSpPr>
                          <p:spPr>
                            <a:xfrm>
                              <a:off x="5801995" y="2966720"/>
                              <a:ext cx="393065" cy="254000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r>
                                <a:rPr lang="en-US" altLang="ko-KR" sz="1050" dirty="0"/>
                                <a:t>4</a:t>
                              </a:r>
                              <a:r>
                                <a:rPr lang="ko-KR" altLang="en-US" sz="1050" dirty="0"/>
                                <a:t>점</a:t>
                              </a:r>
                            </a:p>
                          </p:txBody>
                        </p:sp>
                        <p:pic>
                          <p:nvPicPr>
                            <p:cNvPr id="135" name="그림 134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0"/>
                            <a:stretch>
                              <a:fillRect/>
                            </a:stretch>
                          </p:blipFill>
                          <p:spPr>
                            <a:xfrm flipH="1">
                              <a:off x="6294120" y="2999105"/>
                              <a:ext cx="143510" cy="146685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136" name="직사각형 135"/>
                            <p:cNvSpPr/>
                            <p:nvPr/>
                          </p:nvSpPr>
                          <p:spPr>
                            <a:xfrm>
                              <a:off x="6442710" y="2966720"/>
                              <a:ext cx="393065" cy="254000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r>
                                <a:rPr lang="en-US" altLang="ko-KR" sz="1050" dirty="0"/>
                                <a:t>5</a:t>
                              </a:r>
                              <a:r>
                                <a:rPr lang="ko-KR" altLang="en-US" sz="1050" dirty="0"/>
                                <a:t>점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28" name="직사각형 127"/>
                          <p:cNvSpPr/>
                          <p:nvPr/>
                        </p:nvSpPr>
                        <p:spPr>
                          <a:xfrm>
                            <a:off x="3616325" y="2978150"/>
                            <a:ext cx="393065" cy="254000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r>
                              <a:rPr lang="en-US" altLang="ko-KR" sz="1050" dirty="0"/>
                              <a:t>1</a:t>
                            </a:r>
                            <a:r>
                              <a:rPr lang="ko-KR" altLang="en-US" sz="1050" dirty="0"/>
                              <a:t>점</a:t>
                            </a:r>
                          </a:p>
                        </p:txBody>
                      </p:sp>
                    </p:grpSp>
                    <p:pic>
                      <p:nvPicPr>
                        <p:cNvPr id="125" name="그림 1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0"/>
                        <a:stretch>
                          <a:fillRect/>
                        </a:stretch>
                      </p:blipFill>
                      <p:spPr>
                        <a:xfrm flipH="1">
                          <a:off x="4225925" y="2999740"/>
                          <a:ext cx="143510" cy="146685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123" name="그림 122"/>
                      <p:cNvPicPr>
                        <a:picLocks noChangeAspect="1"/>
                      </p:cNvPicPr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 flipH="1">
                        <a:off x="3487420" y="3009265"/>
                        <a:ext cx="143510" cy="146685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17" name="그룹 116"/>
                    <p:cNvGrpSpPr/>
                    <p:nvPr/>
                  </p:nvGrpSpPr>
                  <p:grpSpPr>
                    <a:xfrm>
                      <a:off x="2287905" y="2875280"/>
                      <a:ext cx="1269365" cy="1059180"/>
                      <a:chOff x="2287905" y="2875280"/>
                      <a:chExt cx="1269365" cy="1059180"/>
                    </a:xfrm>
                  </p:grpSpPr>
                  <p:pic>
                    <p:nvPicPr>
                      <p:cNvPr id="118" name="그림 117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61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2296795" y="2875280"/>
                        <a:ext cx="454660" cy="459105"/>
                      </a:xfrm>
                      <a:prstGeom prst="rect">
                        <a:avLst/>
                      </a:prstGeom>
                      <a:noFill/>
                    </p:spPr>
                  </p:pic>
                  <p:sp>
                    <p:nvSpPr>
                      <p:cNvPr id="119" name="TextBox 118"/>
                      <p:cNvSpPr txBox="1"/>
                      <p:nvPr/>
                    </p:nvSpPr>
                    <p:spPr>
                      <a:xfrm>
                        <a:off x="2704465" y="2964180"/>
                        <a:ext cx="852805" cy="254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050" dirty="0"/>
                          <a:t>팀원</a:t>
                        </a:r>
                        <a:r>
                          <a:rPr lang="en-US" altLang="ko-KR" sz="1050" dirty="0"/>
                          <a:t>B</a:t>
                        </a:r>
                        <a:endParaRPr lang="ko-KR" altLang="en-US" sz="1050" dirty="0"/>
                      </a:p>
                    </p:txBody>
                  </p:sp>
                  <p:pic>
                    <p:nvPicPr>
                      <p:cNvPr id="120" name="그림 119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61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2287905" y="3475355"/>
                        <a:ext cx="454660" cy="459105"/>
                      </a:xfrm>
                      <a:prstGeom prst="rect">
                        <a:avLst/>
                      </a:prstGeom>
                      <a:noFill/>
                    </p:spPr>
                  </p:pic>
                  <p:sp>
                    <p:nvSpPr>
                      <p:cNvPr id="121" name="TextBox 120"/>
                      <p:cNvSpPr txBox="1"/>
                      <p:nvPr/>
                    </p:nvSpPr>
                    <p:spPr>
                      <a:xfrm>
                        <a:off x="2704465" y="3568700"/>
                        <a:ext cx="852805" cy="254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050" dirty="0"/>
                          <a:t>팀원</a:t>
                        </a:r>
                        <a:r>
                          <a:rPr lang="en-US" altLang="ko-KR" sz="1050" dirty="0"/>
                          <a:t>C</a:t>
                        </a:r>
                        <a:endParaRPr lang="ko-KR" altLang="en-US" sz="1050" dirty="0"/>
                      </a:p>
                    </p:txBody>
                  </p:sp>
                </p:grpSp>
              </p:grpSp>
              <p:sp>
                <p:nvSpPr>
                  <p:cNvPr id="106" name="직사각형 105"/>
                  <p:cNvSpPr/>
                  <p:nvPr/>
                </p:nvSpPr>
                <p:spPr>
                  <a:xfrm>
                    <a:off x="4381500" y="3609975"/>
                    <a:ext cx="393065" cy="2540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050" dirty="0"/>
                      <a:t>2</a:t>
                    </a:r>
                    <a:r>
                      <a:rPr lang="ko-KR" altLang="en-US" sz="1050" dirty="0"/>
                      <a:t>점</a:t>
                    </a:r>
                  </a:p>
                </p:txBody>
              </p:sp>
              <p:pic>
                <p:nvPicPr>
                  <p:cNvPr id="107" name="그림 106"/>
                  <p:cNvPicPr>
                    <a:picLocks noChangeAspect="1"/>
                  </p:cNvPicPr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 flipH="1">
                    <a:off x="4993640" y="3642360"/>
                    <a:ext cx="143510" cy="146685"/>
                  </a:xfrm>
                  <a:prstGeom prst="rect">
                    <a:avLst/>
                  </a:prstGeom>
                </p:spPr>
              </p:pic>
              <p:sp>
                <p:nvSpPr>
                  <p:cNvPr id="108" name="직사각형 107"/>
                  <p:cNvSpPr/>
                  <p:nvPr/>
                </p:nvSpPr>
                <p:spPr>
                  <a:xfrm>
                    <a:off x="5142230" y="3609975"/>
                    <a:ext cx="393065" cy="2540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050" dirty="0"/>
                      <a:t>3</a:t>
                    </a:r>
                    <a:r>
                      <a:rPr lang="ko-KR" altLang="en-US" sz="1050" dirty="0"/>
                      <a:t>점</a:t>
                    </a:r>
                  </a:p>
                </p:txBody>
              </p:sp>
              <p:pic>
                <p:nvPicPr>
                  <p:cNvPr id="109" name="그림 108"/>
                  <p:cNvPicPr>
                    <a:picLocks noChangeAspect="1"/>
                  </p:cNvPicPr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 flipH="1">
                    <a:off x="5671185" y="3630295"/>
                    <a:ext cx="143510" cy="146685"/>
                  </a:xfrm>
                  <a:prstGeom prst="rect">
                    <a:avLst/>
                  </a:prstGeom>
                </p:spPr>
              </p:pic>
              <p:sp>
                <p:nvSpPr>
                  <p:cNvPr id="110" name="직사각형 109"/>
                  <p:cNvSpPr/>
                  <p:nvPr/>
                </p:nvSpPr>
                <p:spPr>
                  <a:xfrm>
                    <a:off x="5819775" y="3597910"/>
                    <a:ext cx="393065" cy="2540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050" dirty="0"/>
                      <a:t>4</a:t>
                    </a:r>
                    <a:r>
                      <a:rPr lang="ko-KR" altLang="en-US" sz="1050" dirty="0"/>
                      <a:t>점</a:t>
                    </a:r>
                  </a:p>
                </p:txBody>
              </p:sp>
              <p:pic>
                <p:nvPicPr>
                  <p:cNvPr id="111" name="그림 110"/>
                  <p:cNvPicPr>
                    <a:picLocks noChangeAspect="1"/>
                  </p:cNvPicPr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 flipH="1">
                    <a:off x="6311900" y="3630295"/>
                    <a:ext cx="143510" cy="146685"/>
                  </a:xfrm>
                  <a:prstGeom prst="rect">
                    <a:avLst/>
                  </a:prstGeom>
                </p:spPr>
              </p:pic>
              <p:sp>
                <p:nvSpPr>
                  <p:cNvPr id="112" name="직사각형 111"/>
                  <p:cNvSpPr/>
                  <p:nvPr/>
                </p:nvSpPr>
                <p:spPr>
                  <a:xfrm>
                    <a:off x="6460490" y="3597910"/>
                    <a:ext cx="393065" cy="2540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050" dirty="0"/>
                      <a:t>5</a:t>
                    </a:r>
                    <a:r>
                      <a:rPr lang="ko-KR" altLang="en-US" sz="1050" dirty="0"/>
                      <a:t>점</a:t>
                    </a:r>
                  </a:p>
                </p:txBody>
              </p:sp>
              <p:sp>
                <p:nvSpPr>
                  <p:cNvPr id="113" name="직사각형 112"/>
                  <p:cNvSpPr/>
                  <p:nvPr/>
                </p:nvSpPr>
                <p:spPr>
                  <a:xfrm>
                    <a:off x="3634105" y="3609975"/>
                    <a:ext cx="393065" cy="2540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050" dirty="0"/>
                      <a:t>1</a:t>
                    </a:r>
                    <a:r>
                      <a:rPr lang="ko-KR" altLang="en-US" sz="1050" dirty="0"/>
                      <a:t>점</a:t>
                    </a:r>
                  </a:p>
                </p:txBody>
              </p:sp>
              <p:pic>
                <p:nvPicPr>
                  <p:cNvPr id="114" name="그림 113"/>
                  <p:cNvPicPr>
                    <a:picLocks noChangeAspect="1"/>
                  </p:cNvPicPr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 flipH="1">
                    <a:off x="4243705" y="3631565"/>
                    <a:ext cx="143510" cy="146685"/>
                  </a:xfrm>
                  <a:prstGeom prst="rect">
                    <a:avLst/>
                  </a:prstGeom>
                </p:spPr>
              </p:pic>
              <p:pic>
                <p:nvPicPr>
                  <p:cNvPr id="115" name="그림 114"/>
                  <p:cNvPicPr>
                    <a:picLocks noChangeAspect="1"/>
                  </p:cNvPicPr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 flipH="1">
                    <a:off x="3505200" y="3640455"/>
                    <a:ext cx="143510" cy="14668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4" name="Button"/>
                <p:cNvSpPr>
                  <a:spLocks/>
                </p:cNvSpPr>
                <p:nvPr/>
              </p:nvSpPr>
              <p:spPr bwMode="auto">
                <a:xfrm>
                  <a:off x="6593205" y="4786630"/>
                  <a:ext cx="560705" cy="266065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5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완료</a:t>
                  </a:r>
                  <a:endPara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147" name="그림 146"/>
              <p:cNvPicPr>
                <a:picLocks noChangeAspect="1"/>
              </p:cNvPicPr>
              <p:nvPr/>
            </p:nvPicPr>
            <p:blipFill>
              <a:blip r:embed="rId62"/>
              <a:stretch>
                <a:fillRect/>
              </a:stretch>
            </p:blipFill>
            <p:spPr>
              <a:xfrm flipH="1">
                <a:off x="6248400" y="2999740"/>
                <a:ext cx="188595" cy="162560"/>
              </a:xfrm>
              <a:prstGeom prst="rect">
                <a:avLst/>
              </a:prstGeom>
            </p:spPr>
          </p:pic>
        </p:grpSp>
        <p:pic>
          <p:nvPicPr>
            <p:cNvPr id="149" name="그림 148"/>
            <p:cNvPicPr>
              <a:picLocks noChangeAspect="1"/>
            </p:cNvPicPr>
            <p:nvPr/>
          </p:nvPicPr>
          <p:blipFill>
            <a:blip r:embed="rId62"/>
            <a:stretch>
              <a:fillRect/>
            </a:stretch>
          </p:blipFill>
          <p:spPr>
            <a:xfrm flipH="1">
              <a:off x="5653405" y="3629025"/>
              <a:ext cx="188595" cy="162560"/>
            </a:xfrm>
            <a:prstGeom prst="rect">
              <a:avLst/>
            </a:prstGeom>
          </p:spPr>
        </p:pic>
      </p:grpSp>
      <p:pic>
        <p:nvPicPr>
          <p:cNvPr id="151" name="그림 150"/>
          <p:cNvPicPr>
            <a:picLocks noChangeAspect="1"/>
          </p:cNvPicPr>
          <p:nvPr/>
        </p:nvPicPr>
        <p:blipFill rotWithShape="1"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6814185" y="4748530"/>
            <a:ext cx="374650" cy="583565"/>
          </a:xfrm>
          <a:prstGeom prst="rect">
            <a:avLst/>
          </a:prstGeom>
          <a:ln>
            <a:noFill/>
          </a:ln>
        </p:spPr>
      </p:pic>
      <p:grpSp>
        <p:nvGrpSpPr>
          <p:cNvPr id="164" name="그룹 163"/>
          <p:cNvGrpSpPr/>
          <p:nvPr/>
        </p:nvGrpSpPr>
        <p:grpSpPr>
          <a:xfrm>
            <a:off x="1973580" y="1680845"/>
            <a:ext cx="5469255" cy="3569335"/>
            <a:chOff x="1973580" y="1680845"/>
            <a:chExt cx="5469255" cy="3569335"/>
          </a:xfrm>
        </p:grpSpPr>
        <p:grpSp>
          <p:nvGrpSpPr>
            <p:cNvPr id="152" name="Browser"/>
            <p:cNvGrpSpPr/>
            <p:nvPr>
              <p:custDataLst>
                <p:tags r:id="rId1"/>
              </p:custDataLst>
            </p:nvPr>
          </p:nvGrpSpPr>
          <p:grpSpPr>
            <a:xfrm>
              <a:off x="1973580" y="1680845"/>
              <a:ext cx="5469255" cy="3569335"/>
              <a:chOff x="1973580" y="1680845"/>
              <a:chExt cx="5469255" cy="3569335"/>
            </a:xfrm>
          </p:grpSpPr>
          <p:sp>
            <p:nvSpPr>
              <p:cNvPr id="153" name="Window Body"/>
              <p:cNvSpPr/>
              <p:nvPr>
                <p:custDataLst>
                  <p:tags r:id="rId2"/>
                </p:custDataLst>
              </p:nvPr>
            </p:nvSpPr>
            <p:spPr>
              <a:xfrm>
                <a:off x="1973580" y="2082165"/>
                <a:ext cx="5469255" cy="316865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4" name="Title Bar"/>
              <p:cNvSpPr/>
              <p:nvPr>
                <p:custDataLst>
                  <p:tags r:id="rId3"/>
                </p:custDataLst>
              </p:nvPr>
            </p:nvSpPr>
            <p:spPr>
              <a:xfrm>
                <a:off x="1973580" y="1680845"/>
                <a:ext cx="5469255" cy="40259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17145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675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155" name="Menu Button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264400" y="1911350"/>
                <a:ext cx="111760" cy="84455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6" name="Close Button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284720" y="1734185"/>
                <a:ext cx="73660" cy="71120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7" name="Address Box"/>
              <p:cNvSpPr/>
              <p:nvPr>
                <p:custDataLst>
                  <p:tags r:id="rId6"/>
                </p:custDataLst>
              </p:nvPr>
            </p:nvSpPr>
            <p:spPr>
              <a:xfrm>
                <a:off x="2651125" y="1864360"/>
                <a:ext cx="4546600" cy="17843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78308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675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</a:p>
            </p:txBody>
          </p:sp>
          <p:sp>
            <p:nvSpPr>
              <p:cNvPr id="158" name="Document Icon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708275" y="1903730"/>
                <a:ext cx="70485" cy="99695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59" name="Navigation Buttons"/>
              <p:cNvGrpSpPr/>
              <p:nvPr/>
            </p:nvGrpSpPr>
            <p:grpSpPr>
              <a:xfrm>
                <a:off x="2068195" y="1889125"/>
                <a:ext cx="481330" cy="129540"/>
                <a:chOff x="2068195" y="1889125"/>
                <a:chExt cx="481330" cy="129540"/>
              </a:xfrm>
            </p:grpSpPr>
            <p:sp>
              <p:nvSpPr>
                <p:cNvPr id="160" name="Back Button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2068195" y="1908175"/>
                  <a:ext cx="114300" cy="90170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35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1" name="Forward Button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2249170" y="1908175"/>
                  <a:ext cx="114300" cy="90170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35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2" name="Reload Button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2430145" y="1889125"/>
                  <a:ext cx="118745" cy="12954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35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63" name="TextBox 162"/>
            <p:cNvSpPr txBox="1"/>
            <p:nvPr/>
          </p:nvSpPr>
          <p:spPr>
            <a:xfrm>
              <a:off x="2721610" y="3228975"/>
              <a:ext cx="3810000" cy="36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프로젝트 완료</a:t>
              </a:r>
            </a:p>
          </p:txBody>
        </p:sp>
      </p:grpSp>
      <p:cxnSp>
        <p:nvCxnSpPr>
          <p:cNvPr id="216" name="직선 연결선 215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/>
          <p:nvPr/>
        </p:nvCxnSpPr>
        <p:spPr>
          <a:xfrm flipH="1">
            <a:off x="683260" y="692785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282575" y="119380"/>
            <a:ext cx="400875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수행 시나리오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19" name="그룹 218"/>
          <p:cNvGrpSpPr/>
          <p:nvPr/>
        </p:nvGrpSpPr>
        <p:grpSpPr>
          <a:xfrm>
            <a:off x="-6985" y="3255645"/>
            <a:ext cx="834390" cy="424815"/>
            <a:chOff x="-6985" y="3255645"/>
            <a:chExt cx="834390" cy="424815"/>
          </a:xfrm>
        </p:grpSpPr>
        <p:sp>
          <p:nvSpPr>
            <p:cNvPr id="220" name="직사각형 219"/>
            <p:cNvSpPr/>
            <p:nvPr/>
          </p:nvSpPr>
          <p:spPr>
            <a:xfrm>
              <a:off x="-6985" y="3255645"/>
              <a:ext cx="834390" cy="343535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각 삼각형 220"/>
            <p:cNvSpPr/>
            <p:nvPr/>
          </p:nvSpPr>
          <p:spPr>
            <a:xfrm rot="5400000">
              <a:off x="705485" y="3585845"/>
              <a:ext cx="81280" cy="10795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107315" y="1340485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107315" y="1819275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07315" y="2298065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10731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107315" y="2774950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116840" y="3252470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116840" y="3723640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796408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0" y="3729990"/>
            <a:ext cx="834390" cy="424815"/>
            <a:chOff x="0" y="3729990"/>
            <a:chExt cx="834390" cy="424815"/>
          </a:xfrm>
        </p:grpSpPr>
        <p:sp>
          <p:nvSpPr>
            <p:cNvPr id="9" name="직사각형 8"/>
            <p:cNvSpPr/>
            <p:nvPr/>
          </p:nvSpPr>
          <p:spPr>
            <a:xfrm>
              <a:off x="0" y="3729990"/>
              <a:ext cx="834390" cy="343535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" name="직각 삼각형 9"/>
            <p:cNvSpPr/>
            <p:nvPr/>
          </p:nvSpPr>
          <p:spPr>
            <a:xfrm rot="5400000">
              <a:off x="711835" y="4060190"/>
              <a:ext cx="81280" cy="10795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7315" y="1340485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315" y="1819275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315" y="2298065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31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683260" y="692785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8055" y="898525"/>
            <a:ext cx="7561580" cy="7683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marL="2857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123"/>
              </a:buClr>
              <a:buFont typeface="Arial"/>
              <a:buChar char="•"/>
            </a:pPr>
            <a:r>
              <a:rPr lang="en-US" altLang="ko-KR" sz="2000" b="0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어플리케이션으로 프로젝트 상황, 일정 등을 팝업으로 전달</a:t>
            </a:r>
            <a:endParaRPr lang="ko-KR" altLang="en-US" sz="2000" b="0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315" y="2774950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6840" y="3252470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25" y="2295525"/>
            <a:ext cx="6261735" cy="4010660"/>
          </a:xfrm>
          <a:prstGeom prst="rect">
            <a:avLst/>
          </a:prstGeom>
          <a:noFill/>
        </p:spPr>
      </p:pic>
      <p:sp>
        <p:nvSpPr>
          <p:cNvPr id="28" name="텍스트 상자 27"/>
          <p:cNvSpPr txBox="1">
            <a:spLocks/>
          </p:cNvSpPr>
          <p:nvPr/>
        </p:nvSpPr>
        <p:spPr>
          <a:xfrm>
            <a:off x="3867785" y="3663315"/>
            <a:ext cx="1810385" cy="3702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20:30 회의시작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2575" y="119380"/>
            <a:ext cx="400875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수행 시나리오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6840" y="3723640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642209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-5080" y="876935"/>
            <a:ext cx="834390" cy="424815"/>
            <a:chOff x="-5080" y="876935"/>
            <a:chExt cx="834390" cy="424815"/>
          </a:xfrm>
        </p:grpSpPr>
        <p:sp>
          <p:nvSpPr>
            <p:cNvPr id="9" name="직사각형 8"/>
            <p:cNvSpPr/>
            <p:nvPr/>
          </p:nvSpPr>
          <p:spPr>
            <a:xfrm>
              <a:off x="-5080" y="876935"/>
              <a:ext cx="834390" cy="343535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5400000">
              <a:off x="707390" y="1207135"/>
              <a:ext cx="81280" cy="10795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직선 연결선 24"/>
          <p:cNvCxnSpPr/>
          <p:nvPr/>
        </p:nvCxnSpPr>
        <p:spPr>
          <a:xfrm flipH="1">
            <a:off x="683260" y="692785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1340" y="149860"/>
            <a:ext cx="230441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구성도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598295" y="746125"/>
            <a:ext cx="6797040" cy="4244340"/>
            <a:chOff x="1598295" y="746125"/>
            <a:chExt cx="6797040" cy="4244340"/>
          </a:xfrm>
        </p:grpSpPr>
        <p:grpSp>
          <p:nvGrpSpPr>
            <p:cNvPr id="16" name="그룹 15"/>
            <p:cNvGrpSpPr/>
            <p:nvPr/>
          </p:nvGrpSpPr>
          <p:grpSpPr>
            <a:xfrm>
              <a:off x="3771265" y="746125"/>
              <a:ext cx="1665605" cy="1910715"/>
              <a:chOff x="3771265" y="746125"/>
              <a:chExt cx="1665605" cy="1910715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71265" y="746125"/>
                <a:ext cx="1564640" cy="1910715"/>
              </a:xfrm>
              <a:prstGeom prst="rect">
                <a:avLst/>
              </a:prstGeom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4218940" y="2318385"/>
                <a:ext cx="1218565" cy="338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Yoon 윤고딕 520_TT" pitchFamily="18" charset="-127"/>
                    <a:ea typeface="Yoon 윤고딕 520_TT" pitchFamily="18" charset="-127"/>
                  </a:rPr>
                  <a:t>server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1598295" y="3500755"/>
              <a:ext cx="1683385" cy="1482725"/>
              <a:chOff x="1598295" y="3500755"/>
              <a:chExt cx="1683385" cy="1482725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8295" y="3500755"/>
                <a:ext cx="1247775" cy="1381125"/>
              </a:xfrm>
              <a:prstGeom prst="rect">
                <a:avLst/>
              </a:prstGeom>
            </p:spPr>
          </p:pic>
          <p:sp>
            <p:nvSpPr>
              <p:cNvPr id="27" name="직사각형 26"/>
              <p:cNvSpPr/>
              <p:nvPr/>
            </p:nvSpPr>
            <p:spPr>
              <a:xfrm>
                <a:off x="2063750" y="4645025"/>
                <a:ext cx="1218565" cy="338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Yoon 윤고딕 520_TT" pitchFamily="18" charset="-127"/>
                    <a:ea typeface="Yoon 윤고딕 520_TT" pitchFamily="18" charset="-127"/>
                  </a:rPr>
                  <a:t>pc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666865" y="3364230"/>
              <a:ext cx="1728470" cy="1626870"/>
              <a:chOff x="6666865" y="3364230"/>
              <a:chExt cx="1728470" cy="1626870"/>
            </a:xfrm>
          </p:grpSpPr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39255" y="3364230"/>
                <a:ext cx="1190625" cy="1457325"/>
              </a:xfrm>
              <a:prstGeom prst="rect">
                <a:avLst/>
              </a:prstGeom>
            </p:spPr>
          </p:pic>
          <p:sp>
            <p:nvSpPr>
              <p:cNvPr id="23" name="직사각형 22"/>
              <p:cNvSpPr/>
              <p:nvPr/>
            </p:nvSpPr>
            <p:spPr>
              <a:xfrm>
                <a:off x="6666865" y="4652010"/>
                <a:ext cx="1728470" cy="338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Yoon 윤고딕 520_TT" pitchFamily="18" charset="-127"/>
                    <a:ea typeface="Yoon 윤고딕 520_TT" pitchFamily="18" charset="-127"/>
                  </a:rPr>
                  <a:t>mobile phone</a:t>
                </a:r>
              </a:p>
            </p:txBody>
          </p:sp>
        </p:grpSp>
        <p:cxnSp>
          <p:nvCxnSpPr>
            <p:cNvPr id="19" name="직선 화살표 연결선 18"/>
            <p:cNvCxnSpPr/>
            <p:nvPr/>
          </p:nvCxnSpPr>
          <p:spPr>
            <a:xfrm flipH="1">
              <a:off x="2501900" y="2407920"/>
              <a:ext cx="1490980" cy="10928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5184775" y="2365375"/>
              <a:ext cx="1659890" cy="1193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/>
          <p:cNvSpPr>
            <a:spLocks/>
          </p:cNvSpPr>
          <p:nvPr/>
        </p:nvSpPr>
        <p:spPr>
          <a:xfrm>
            <a:off x="6179185" y="2767330"/>
            <a:ext cx="2403475" cy="3416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30" name="직사각형 29"/>
          <p:cNvSpPr>
            <a:spLocks/>
          </p:cNvSpPr>
          <p:nvPr/>
        </p:nvSpPr>
        <p:spPr>
          <a:xfrm>
            <a:off x="829310" y="2811145"/>
            <a:ext cx="2756535" cy="4616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유저 및 그룹 데이터, </a:t>
            </a:r>
            <a:endParaRPr lang="ko-KR" altLang="en-US" sz="1200" b="0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업/다운로드 파일 데이터,</a:t>
            </a:r>
            <a:endParaRPr lang="ko-KR" altLang="en-US" sz="1200" b="0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339080" y="1025525"/>
            <a:ext cx="3053080" cy="1106170"/>
            <a:chOff x="5339080" y="1025525"/>
            <a:chExt cx="3053080" cy="1106170"/>
          </a:xfrm>
        </p:grpSpPr>
        <p:sp>
          <p:nvSpPr>
            <p:cNvPr id="2" name="직사각형 1"/>
            <p:cNvSpPr/>
            <p:nvPr/>
          </p:nvSpPr>
          <p:spPr>
            <a:xfrm>
              <a:off x="5339080" y="1025525"/>
              <a:ext cx="2934970" cy="688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399405" y="1054735"/>
              <a:ext cx="2992755" cy="107696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285750" indent="-28575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123"/>
                </a:buClr>
                <a:buFont typeface="Arial"/>
                <a:buChar char="•"/>
              </a:pPr>
              <a:r>
                <a:rPr lang="en-US" altLang="ko-KR" sz="1600" b="0" cap="none" dirty="0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solidFill>
                    <a:srgbClr val="272123"/>
                  </a:solidFill>
                  <a:latin typeface="Yoon 윤고딕 520_TT" charset="0"/>
                  <a:ea typeface="Yoon 윤고딕 520_TT" charset="0"/>
                </a:rPr>
                <a:t>각 기능에 대응하는 View </a:t>
              </a:r>
              <a:endParaRPr lang="ko-KR" altLang="en-US" sz="1600" b="0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endParaRPr>
            </a:p>
            <a:p>
              <a:pPr marL="285750" indent="-28575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123"/>
                </a:buClr>
                <a:buFont typeface="Arial"/>
                <a:buChar char="•"/>
              </a:pPr>
              <a:r>
                <a:rPr lang="en-US" altLang="ko-KR" sz="1600" b="0" cap="none" dirty="0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solidFill>
                    <a:srgbClr val="272123"/>
                  </a:solidFill>
                  <a:latin typeface="Yoon 윤고딕 520_TT" charset="0"/>
                  <a:ea typeface="Yoon 윤고딕 520_TT" charset="0"/>
                </a:rPr>
                <a:t>원시 파일에 대한 정보</a:t>
              </a:r>
              <a:endParaRPr lang="ko-KR" altLang="en-US" sz="1600" b="0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endParaRPr>
            </a:p>
            <a:p>
              <a:pPr marL="285750" indent="-28575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123"/>
                </a:buClr>
                <a:buFont typeface="Arial"/>
                <a:buChar char="•"/>
              </a:pPr>
              <a:endParaRPr lang="ko-KR" altLang="en-US" sz="1600" b="0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 b="0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823585" y="4902835"/>
            <a:ext cx="2922270" cy="953770"/>
            <a:chOff x="5823585" y="4902835"/>
            <a:chExt cx="2922270" cy="953770"/>
          </a:xfrm>
        </p:grpSpPr>
        <p:sp>
          <p:nvSpPr>
            <p:cNvPr id="32" name="직사각형 31"/>
            <p:cNvSpPr/>
            <p:nvPr/>
          </p:nvSpPr>
          <p:spPr>
            <a:xfrm>
              <a:off x="5823585" y="5079365"/>
              <a:ext cx="2922270" cy="7772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847080" y="4902835"/>
              <a:ext cx="2720975" cy="83566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 b="0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endParaRPr>
            </a:p>
            <a:p>
              <a:pPr marL="285750" indent="-28575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123"/>
                </a:buClr>
                <a:buFont typeface="Arial"/>
                <a:buChar char="•"/>
              </a:pPr>
              <a:r>
                <a:rPr lang="en-US" altLang="ko-KR" sz="1600" b="0" cap="none" dirty="0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solidFill>
                    <a:srgbClr val="272123"/>
                  </a:solidFill>
                  <a:latin typeface="Yoon 윤고딕 520_TT" charset="0"/>
                  <a:ea typeface="Yoon 윤고딕 520_TT" charset="0"/>
                </a:rPr>
                <a:t>마감일 또는 오프라인 모임 지정 시간 알림</a:t>
              </a:r>
              <a:endParaRPr lang="ko-KR" altLang="en-US" sz="1600" b="0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371600" y="5079365"/>
            <a:ext cx="2499995" cy="1362710"/>
            <a:chOff x="1371600" y="5079365"/>
            <a:chExt cx="2499995" cy="1362710"/>
          </a:xfrm>
        </p:grpSpPr>
        <p:sp>
          <p:nvSpPr>
            <p:cNvPr id="36" name="직사각형 35"/>
            <p:cNvSpPr/>
            <p:nvPr/>
          </p:nvSpPr>
          <p:spPr>
            <a:xfrm>
              <a:off x="1371600" y="5079365"/>
              <a:ext cx="2499995" cy="86169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447165" y="5118100"/>
              <a:ext cx="2424430" cy="1323975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285750" indent="-28575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123"/>
                </a:buClr>
                <a:buFont typeface="Arial"/>
                <a:buChar char="•"/>
              </a:pPr>
              <a:r>
                <a:rPr lang="en-US" altLang="ko-KR" sz="1600" b="0" cap="none" dirty="0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solidFill>
                    <a:srgbClr val="272123"/>
                  </a:solidFill>
                  <a:latin typeface="Yoon 윤고딕 520_TT" charset="0"/>
                  <a:ea typeface="Yoon 윤고딕 520_TT" charset="0"/>
                </a:rPr>
                <a:t>유저 및 그룹 데이터</a:t>
              </a:r>
              <a:endParaRPr lang="ko-KR" altLang="en-US" sz="1600" b="0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endParaRPr>
            </a:p>
            <a:p>
              <a:pPr marL="285750" indent="-28575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123"/>
                </a:buClr>
                <a:buFont typeface="Arial"/>
                <a:buChar char="•"/>
              </a:pPr>
              <a:r>
                <a:rPr lang="en-US" altLang="ko-KR" sz="1600" b="0" cap="none" dirty="0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solidFill>
                    <a:srgbClr val="272123"/>
                  </a:solidFill>
                  <a:latin typeface="Yoon 윤고딕 520_TT" charset="0"/>
                  <a:ea typeface="Yoon 윤고딕 520_TT" charset="0"/>
                </a:rPr>
                <a:t>업/다운로드 데이터</a:t>
              </a:r>
              <a:endParaRPr lang="ko-KR" altLang="en-US" sz="1600" b="0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endParaRPr>
            </a:p>
            <a:p>
              <a:pPr marL="285750" indent="-28575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2123"/>
                </a:buClr>
                <a:buFont typeface="Arial"/>
                <a:buChar char="•"/>
              </a:pPr>
              <a:r>
                <a:rPr lang="en-US" altLang="ko-KR" sz="1600" b="0" cap="none" dirty="0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solidFill>
                    <a:srgbClr val="272123"/>
                  </a:solidFill>
                  <a:latin typeface="Yoon 윤고딕 520_TT" charset="0"/>
                  <a:ea typeface="Yoon 윤고딕 520_TT" charset="0"/>
                </a:rPr>
                <a:t>기능 요청</a:t>
              </a:r>
              <a:endParaRPr lang="ko-KR" altLang="en-US" sz="1600" b="0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 b="0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 b="0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endParaRPr>
            </a:p>
          </p:txBody>
        </p:sp>
      </p:grpSp>
      <p:sp>
        <p:nvSpPr>
          <p:cNvPr id="38" name="텍스트 상자 37"/>
          <p:cNvSpPr txBox="1">
            <a:spLocks/>
          </p:cNvSpPr>
          <p:nvPr/>
        </p:nvSpPr>
        <p:spPr>
          <a:xfrm>
            <a:off x="6144895" y="2802255"/>
            <a:ext cx="2365375" cy="3213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직사각형 42"/>
          <p:cNvSpPr>
            <a:spLocks/>
          </p:cNvSpPr>
          <p:nvPr/>
        </p:nvSpPr>
        <p:spPr>
          <a:xfrm>
            <a:off x="2921635" y="3322320"/>
            <a:ext cx="2756535" cy="4616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eaLnBrk="0"/>
            <a:r>
              <a:rPr lang="ko-KR" altLang="en-US" sz="12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원시파일과 대조하여</a:t>
            </a:r>
            <a:endParaRPr lang="en-US" altLang="ko-KR" sz="12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eaLnBrk="0"/>
            <a:r>
              <a:rPr lang="ko-KR" altLang="en-US" sz="12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최신 정보 제공</a:t>
            </a:r>
          </a:p>
        </p:txBody>
      </p:sp>
      <p:sp>
        <p:nvSpPr>
          <p:cNvPr id="44" name="직사각형 43"/>
          <p:cNvSpPr>
            <a:spLocks/>
          </p:cNvSpPr>
          <p:nvPr/>
        </p:nvSpPr>
        <p:spPr>
          <a:xfrm>
            <a:off x="6152515" y="2839085"/>
            <a:ext cx="2756535" cy="2768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eaLnBrk="0"/>
            <a:r>
              <a:rPr lang="ko-KR" altLang="en-US" sz="12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이벤트에 대한 시간 정보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0" y="890905"/>
            <a:ext cx="834390" cy="424815"/>
            <a:chOff x="0" y="890905"/>
            <a:chExt cx="834390" cy="424815"/>
          </a:xfrm>
        </p:grpSpPr>
        <p:sp>
          <p:nvSpPr>
            <p:cNvPr id="9" name="직사각형 8"/>
            <p:cNvSpPr/>
            <p:nvPr/>
          </p:nvSpPr>
          <p:spPr>
            <a:xfrm>
              <a:off x="0" y="890905"/>
              <a:ext cx="834390" cy="343535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5400000">
              <a:off x="711835" y="1221105"/>
              <a:ext cx="81280" cy="10795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직선 연결선 24"/>
          <p:cNvCxnSpPr/>
          <p:nvPr/>
        </p:nvCxnSpPr>
        <p:spPr>
          <a:xfrm flipH="1">
            <a:off x="683260" y="692785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8755" y="121285"/>
            <a:ext cx="417068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환경 및 개발 방법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aphicFrame>
        <p:nvGraphicFramePr>
          <p:cNvPr id="1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671420"/>
              </p:ext>
            </p:extLst>
          </p:nvPr>
        </p:nvGraphicFramePr>
        <p:xfrm>
          <a:off x="971600" y="2361881"/>
          <a:ext cx="7886065" cy="43091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0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57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1" dirty="0">
                        <a:solidFill>
                          <a:schemeClr val="lt1"/>
                        </a:solidFill>
                        <a:latin typeface="Yoon 윤고딕 520_TT" charset="0"/>
                        <a:ea typeface="Yoon 윤고딕 520_T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Version</a:t>
                      </a:r>
                      <a:endParaRPr lang="ko-KR" altLang="en-US" sz="18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Layer</a:t>
                      </a:r>
                      <a:endParaRPr lang="ko-KR" altLang="en-US" sz="18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ETC</a:t>
                      </a:r>
                      <a:endParaRPr lang="ko-KR" altLang="en-US" sz="18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O/S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Windows 10/7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dirty="0">
                        <a:solidFill>
                          <a:schemeClr val="dk1"/>
                        </a:solidFill>
                        <a:latin typeface="Yoon 윤고딕 520_TT" charset="0"/>
                        <a:ea typeface="Yoon 윤고딕 520_T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dirty="0">
                        <a:solidFill>
                          <a:schemeClr val="dk1"/>
                        </a:solidFill>
                        <a:latin typeface="Yoon 윤고딕 520_TT" charset="0"/>
                        <a:ea typeface="Yoon 윤고딕 520_T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HTML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Front-End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dirty="0">
                        <a:solidFill>
                          <a:schemeClr val="dk1"/>
                        </a:solidFill>
                        <a:latin typeface="Yoon 윤고딕 520_TT" charset="0"/>
                        <a:ea typeface="Yoon 윤고딕 520_T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CSS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Level 2 </a:t>
                      </a:r>
                      <a:endParaRPr lang="ko-KR" altLang="en-US" sz="14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Revision 1(2.1)</a:t>
                      </a:r>
                      <a:endParaRPr lang="ko-KR" altLang="en-US" sz="14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Front-End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표준안</a:t>
                      </a:r>
                      <a:endParaRPr lang="ko-KR" altLang="en-US" sz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JavaScript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1.8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Front-End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dirty="0">
                        <a:solidFill>
                          <a:schemeClr val="dk1"/>
                        </a:solidFill>
                        <a:latin typeface="Yoon 윤고딕 520_TT" charset="0"/>
                        <a:ea typeface="Yoon 윤고딕 520_T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django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1.9.8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Back-End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1.9버전 최종 Stable</a:t>
                      </a:r>
                      <a:endParaRPr lang="ko-KR" altLang="en-US" sz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python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3.5.x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Back-End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django와 가장 좋은 호환</a:t>
                      </a:r>
                      <a:endParaRPr lang="ko-KR" altLang="en-US" sz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MariaDB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10.1.19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DB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가장 Stable한 버전</a:t>
                      </a:r>
                      <a:endParaRPr lang="ko-KR" altLang="en-US" sz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android SDK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25.2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Mobile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Latest Ver.</a:t>
                      </a:r>
                      <a:endParaRPr lang="ko-KR" altLang="en-US" sz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eclipse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4.6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IDE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Code Name</a:t>
                      </a:r>
                      <a:endParaRPr lang="ko-KR" altLang="en-US" sz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NEON</a:t>
                      </a:r>
                      <a:endParaRPr lang="ko-KR" altLang="en-US" sz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ATOM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dirty="0">
                        <a:solidFill>
                          <a:schemeClr val="dk1"/>
                        </a:solidFill>
                        <a:latin typeface="Yoon 윤고딕 520_TT" charset="0"/>
                        <a:ea typeface="Yoon 윤고딕 520_T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Editor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dirty="0">
                        <a:solidFill>
                          <a:schemeClr val="dk1"/>
                        </a:solidFill>
                        <a:latin typeface="Yoon 윤고딕 520_TT" charset="0"/>
                        <a:ea typeface="Yoon 윤고딕 520_T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485" y="814070"/>
            <a:ext cx="4595495" cy="15068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156599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83260" y="692785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215" y="152400"/>
            <a:ext cx="230441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업무 분담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525" y="887095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945" y="1216660"/>
            <a:ext cx="81280" cy="10795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graphicFrame>
        <p:nvGraphicFramePr>
          <p:cNvPr id="10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141812"/>
              </p:ext>
            </p:extLst>
          </p:nvPr>
        </p:nvGraphicFramePr>
        <p:xfrm>
          <a:off x="1043608" y="1311434"/>
          <a:ext cx="7694533" cy="4805918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51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4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4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7020">
                <a:tc>
                  <a:txBody>
                    <a:bodyPr/>
                    <a:lstStyle/>
                    <a:p>
                      <a:pPr marL="0" indent="0" algn="l" defTabSz="95885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1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93980" marR="93980" marT="48895" marB="48895" anchor="ctr">
                    <a:lnL w="28575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5885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황규영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93980" marR="93980" marT="48895" marB="48895" anchor="ctr">
                    <a:lnL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5885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이병준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93980" marR="93980" marT="48895" marB="48895" anchor="ctr">
                    <a:lnL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5885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성혜은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93980" marR="93980" marT="48895" marB="48895" anchor="ctr">
                    <a:lnL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027">
                <a:tc>
                  <a:txBody>
                    <a:bodyPr/>
                    <a:lstStyle/>
                    <a:p>
                      <a:pPr marL="0" indent="0" algn="l" defTabSz="95885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 </a:t>
                      </a:r>
                      <a:r>
                        <a:rPr lang="en-US" altLang="ko-KR" sz="1300" b="1" dirty="0" err="1">
                          <a:solidFill>
                            <a:schemeClr val="tx1"/>
                          </a:solidFill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자료수집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93980" marR="93980" marT="48895" marB="48895" anchor="ctr">
                    <a:lnL w="28575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defTabSz="95885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47C3B7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개발환경 및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93980" marR="93980" marT="48895" marB="48895" anchor="ctr">
                    <a:lnL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defTabSz="95885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47C3B7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관련연구 및 사례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93980" marR="93980" marT="48895" marB="48895" anchor="ctr">
                    <a:lnL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defTabSz="95885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47C3B7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개발 시나리오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93980" marR="93980" marT="48895" marB="48895" anchor="ctr">
                    <a:lnL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027">
                <a:tc>
                  <a:txBody>
                    <a:bodyPr/>
                    <a:lstStyle/>
                    <a:p>
                      <a:pPr marL="0" indent="0" algn="l" defTabSz="95885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  설     계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93980" marR="93980" marT="48895" marB="48895" anchor="ctr">
                    <a:lnL w="28575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defTabSz="95885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47C3B7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Back-End 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93980" marR="93980" marT="48895" marB="48895" anchor="ctr">
                    <a:lnL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defTabSz="95885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47C3B7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Mobile Application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93980" marR="93980" marT="48895" marB="48895" anchor="ctr">
                    <a:lnL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defTabSz="95885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47C3B7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Front-End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93980" marR="93980" marT="48895" marB="48895" anchor="ctr">
                    <a:lnL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490">
                <a:tc rowSpan="2">
                  <a:txBody>
                    <a:bodyPr/>
                    <a:lstStyle/>
                    <a:p>
                      <a:pPr marL="0" indent="0" algn="l" defTabSz="95885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  구     현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93980" marR="93980" marT="48895" marB="48895" anchor="ctr">
                    <a:lnL w="28575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defTabSz="95885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47C3B7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 동적 어플리케이션(내부 기능, 비즈니스 로직) 구현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93980" marR="93980" marT="48895" marB="48895" anchor="ctr">
                    <a:lnL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defTabSz="95885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47C3B7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웹 어플리케이션과 호환 가능한 안드로이드 어플리케이션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93980" marR="93980" marT="48895" marB="48895" anchor="ctr">
                    <a:lnL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defTabSz="95885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47C3B7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UI 디자인, 페이지 자료       구조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93980" marR="93980" marT="48895" marB="48895" anchor="ctr">
                    <a:lnL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299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85750" indent="-285750" algn="l" defTabSz="95885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47C3B7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데이터베이스 통합, 서버 관리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93980" marR="93980" marT="48895" marB="48895" anchor="ctr">
                    <a:lnL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8055">
                <a:tc>
                  <a:txBody>
                    <a:bodyPr/>
                    <a:lstStyle/>
                    <a:p>
                      <a:pPr marL="0" indent="0" algn="l" defTabSz="95885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   </a:t>
                      </a:r>
                      <a:r>
                        <a:rPr lang="en-US" altLang="ko-KR" sz="1300" b="1" dirty="0" err="1">
                          <a:solidFill>
                            <a:schemeClr val="tx1"/>
                          </a:solidFill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테스트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93980" marR="93980" marT="48895" marB="48895" anchor="ctr">
                    <a:lnL w="28575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285750" indent="-285750" algn="l" defTabSz="95885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47C3B7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통합테스트 및 유지보수</a:t>
                      </a:r>
                      <a:endParaRPr lang="ko-KR" altLang="en-US" sz="1300" b="0" dirty="0">
                        <a:solidFill>
                          <a:srgbClr val="47C3B7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marL="285750" indent="-285750" algn="l" defTabSz="95885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47C3B7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매주 2회 현재 진행 상황까지 버그 리포트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93980" marR="93980" marT="48895" marB="48895" anchor="ctr">
                    <a:lnL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052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05" y="2997200"/>
            <a:ext cx="3333115" cy="81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987675" y="1708150"/>
            <a:ext cx="0" cy="3416300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47720" y="1892935"/>
            <a:ext cx="5344795" cy="304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졸업 연구 개요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관련 연구 및 사례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수행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시나리오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구성도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개발 환경 및 개발 방법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업무 분담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졸업연구 수행일정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필요기술 및 참고문헌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610" y="6697345"/>
            <a:ext cx="10015855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610" y="-27305"/>
            <a:ext cx="10015855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83260" y="692785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9750" y="114935"/>
            <a:ext cx="302450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졸업연구 수행일정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525" y="887095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945" y="1216660"/>
            <a:ext cx="81280" cy="10795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955231"/>
              </p:ext>
            </p:extLst>
          </p:nvPr>
        </p:nvGraphicFramePr>
        <p:xfrm>
          <a:off x="1267959" y="1029214"/>
          <a:ext cx="7180779" cy="5421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848">
                  <a:extLst>
                    <a:ext uri="{9D8B030D-6E8A-4147-A177-3AD203B41FA5}">
                      <a16:colId xmlns:a16="http://schemas.microsoft.com/office/drawing/2014/main" val="1615314989"/>
                    </a:ext>
                  </a:extLst>
                </a:gridCol>
                <a:gridCol w="1259325">
                  <a:extLst>
                    <a:ext uri="{9D8B030D-6E8A-4147-A177-3AD203B41FA5}">
                      <a16:colId xmlns:a16="http://schemas.microsoft.com/office/drawing/2014/main" val="426961965"/>
                    </a:ext>
                  </a:extLst>
                </a:gridCol>
                <a:gridCol w="643804">
                  <a:extLst>
                    <a:ext uri="{9D8B030D-6E8A-4147-A177-3AD203B41FA5}">
                      <a16:colId xmlns:a16="http://schemas.microsoft.com/office/drawing/2014/main" val="266037521"/>
                    </a:ext>
                  </a:extLst>
                </a:gridCol>
                <a:gridCol w="615520">
                  <a:extLst>
                    <a:ext uri="{9D8B030D-6E8A-4147-A177-3AD203B41FA5}">
                      <a16:colId xmlns:a16="http://schemas.microsoft.com/office/drawing/2014/main" val="4059646783"/>
                    </a:ext>
                  </a:extLst>
                </a:gridCol>
                <a:gridCol w="629662">
                  <a:extLst>
                    <a:ext uri="{9D8B030D-6E8A-4147-A177-3AD203B41FA5}">
                      <a16:colId xmlns:a16="http://schemas.microsoft.com/office/drawing/2014/main" val="2800558333"/>
                    </a:ext>
                  </a:extLst>
                </a:gridCol>
                <a:gridCol w="629662">
                  <a:extLst>
                    <a:ext uri="{9D8B030D-6E8A-4147-A177-3AD203B41FA5}">
                      <a16:colId xmlns:a16="http://schemas.microsoft.com/office/drawing/2014/main" val="3381147654"/>
                    </a:ext>
                  </a:extLst>
                </a:gridCol>
                <a:gridCol w="629662">
                  <a:extLst>
                    <a:ext uri="{9D8B030D-6E8A-4147-A177-3AD203B41FA5}">
                      <a16:colId xmlns:a16="http://schemas.microsoft.com/office/drawing/2014/main" val="512620337"/>
                    </a:ext>
                  </a:extLst>
                </a:gridCol>
                <a:gridCol w="629662">
                  <a:extLst>
                    <a:ext uri="{9D8B030D-6E8A-4147-A177-3AD203B41FA5}">
                      <a16:colId xmlns:a16="http://schemas.microsoft.com/office/drawing/2014/main" val="425564677"/>
                    </a:ext>
                  </a:extLst>
                </a:gridCol>
                <a:gridCol w="682256">
                  <a:extLst>
                    <a:ext uri="{9D8B030D-6E8A-4147-A177-3AD203B41FA5}">
                      <a16:colId xmlns:a16="http://schemas.microsoft.com/office/drawing/2014/main" val="2316998384"/>
                    </a:ext>
                  </a:extLst>
                </a:gridCol>
                <a:gridCol w="636378">
                  <a:extLst>
                    <a:ext uri="{9D8B030D-6E8A-4147-A177-3AD203B41FA5}">
                      <a16:colId xmlns:a16="http://schemas.microsoft.com/office/drawing/2014/main" val="1188882399"/>
                    </a:ext>
                  </a:extLst>
                </a:gridCol>
              </a:tblGrid>
              <a:tr h="304034">
                <a:tc rowSpan="22">
                  <a:txBody>
                    <a:bodyPr/>
                    <a:lstStyle/>
                    <a:p>
                      <a:pPr latinLnBrk="1"/>
                      <a:endParaRPr lang="en-US" altLang="ko-KR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  <a:p>
                      <a:pPr latinLnBrk="1"/>
                      <a:endParaRPr lang="en-US" altLang="ko-KR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  <a:p>
                      <a:pPr latinLnBrk="1"/>
                      <a:endParaRPr lang="en-US" altLang="ko-KR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  <a:p>
                      <a:pPr latinLnBrk="1"/>
                      <a:endParaRPr lang="en-US" altLang="ko-KR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  <a:p>
                      <a:pPr latinLnBrk="1"/>
                      <a:endParaRPr lang="en-US" altLang="ko-KR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  <a:p>
                      <a:pPr latinLnBrk="1"/>
                      <a:endParaRPr lang="en-US" altLang="ko-KR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  <a:p>
                      <a:pPr latinLnBrk="1"/>
                      <a:endParaRPr lang="en-US" altLang="ko-KR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  <a:p>
                      <a:pPr latinLnBrk="1"/>
                      <a:endParaRPr lang="en-US" altLang="ko-KR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  <a:p>
                      <a:pPr latinLnBrk="1"/>
                      <a:endParaRPr lang="en-US" altLang="ko-KR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  <a:p>
                      <a:pPr latinLnBrk="1"/>
                      <a:endParaRPr lang="en-US" altLang="ko-KR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  <a:p>
                      <a:pPr latinLnBrk="1"/>
                      <a:endParaRPr lang="en-US" altLang="ko-KR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  <a:p>
                      <a:pPr latinLnBrk="1"/>
                      <a:endParaRPr lang="en-US" altLang="ko-KR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  <a:p>
                      <a:pPr latinLnBrk="1"/>
                      <a:endParaRPr lang="en-US" altLang="ko-KR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  <a:p>
                      <a:pPr latinLnBrk="1"/>
                      <a:endParaRPr lang="en-US" altLang="ko-KR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  <a:p>
                      <a:pPr latinLnBrk="1"/>
                      <a:endParaRPr lang="en-US" altLang="ko-KR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  <a:p>
                      <a:pPr latinLnBrk="1"/>
                      <a:endParaRPr lang="en-US" altLang="ko-KR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000" baseline="0" dirty="0" err="1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추친</a:t>
                      </a:r>
                      <a:r>
                        <a:rPr lang="ko-KR" altLang="en-US" sz="1000" baseline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일정</a:t>
                      </a:r>
                    </a:p>
                  </a:txBody>
                  <a:tcPr marL="79959" marR="79959" marT="39979" marB="399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추진사항</a:t>
                      </a:r>
                    </a:p>
                  </a:txBody>
                  <a:tcPr marL="79959" marR="79959" marT="39979" marB="399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12</a:t>
                      </a:r>
                      <a:r>
                        <a:rPr lang="ko-KR" altLang="en-US" sz="1000" baseline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월</a:t>
                      </a:r>
                    </a:p>
                  </a:txBody>
                  <a:tcPr marL="79959" marR="79959" marT="39979" marB="399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</a:t>
                      </a:r>
                      <a:r>
                        <a:rPr lang="ko-KR" altLang="en-US" sz="1000" baseline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월</a:t>
                      </a:r>
                    </a:p>
                  </a:txBody>
                  <a:tcPr marL="79959" marR="79959" marT="39979" marB="399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2</a:t>
                      </a:r>
                      <a:r>
                        <a:rPr lang="ko-KR" altLang="en-US" sz="1000" baseline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월</a:t>
                      </a:r>
                    </a:p>
                  </a:txBody>
                  <a:tcPr marL="79959" marR="79959" marT="39979" marB="399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3</a:t>
                      </a:r>
                      <a:r>
                        <a:rPr lang="ko-KR" altLang="en-US" sz="1000" baseline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월</a:t>
                      </a:r>
                    </a:p>
                  </a:txBody>
                  <a:tcPr marL="79959" marR="79959" marT="39979" marB="399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4</a:t>
                      </a:r>
                      <a:r>
                        <a:rPr lang="ko-KR" altLang="en-US" sz="1000" baseline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월</a:t>
                      </a:r>
                    </a:p>
                  </a:txBody>
                  <a:tcPr marL="79959" marR="79959" marT="39979" marB="399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5</a:t>
                      </a:r>
                      <a:r>
                        <a:rPr lang="ko-KR" altLang="en-US" sz="1000" baseline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월</a:t>
                      </a:r>
                    </a:p>
                  </a:txBody>
                  <a:tcPr marL="79959" marR="79959" marT="39979" marB="399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6</a:t>
                      </a:r>
                      <a:r>
                        <a:rPr lang="ko-KR" altLang="en-US" sz="1000" baseline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월</a:t>
                      </a:r>
                    </a:p>
                  </a:txBody>
                  <a:tcPr marL="79959" marR="79959" marT="39979" marB="399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7-9</a:t>
                      </a:r>
                      <a:r>
                        <a:rPr lang="ko-KR" altLang="en-US" sz="1000" baseline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월</a:t>
                      </a:r>
                    </a:p>
                  </a:txBody>
                  <a:tcPr marL="79959" marR="79959" marT="39979" marB="39979"/>
                </a:tc>
                <a:extLst>
                  <a:ext uri="{0D108BD9-81ED-4DB2-BD59-A6C34878D82A}">
                    <a16:rowId xmlns:a16="http://schemas.microsoft.com/office/drawing/2014/main" val="1102107652"/>
                  </a:ext>
                </a:extLst>
              </a:tr>
              <a:tr h="239875">
                <a:tc vMerge="1">
                  <a:txBody>
                    <a:bodyPr/>
                    <a:lstStyle/>
                    <a:p>
                      <a:pPr latinLnBrk="1"/>
                      <a:endParaRPr lang="ko-KR" altLang="en-US" baseline="0">
                        <a:ea typeface="Yoon 윤고딕 520_TT" panose="02090603020101020101" pitchFamily="18" charset="-127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제안서발표</a:t>
                      </a:r>
                    </a:p>
                  </a:txBody>
                  <a:tcPr marL="79959" marR="79959" marT="39979" marB="399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010114"/>
                  </a:ext>
                </a:extLst>
              </a:tr>
              <a:tr h="239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aseline="0" dirty="0">
                        <a:ea typeface="Yoon 윤고딕 520_TT" panose="0209060302010102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277604"/>
                  </a:ext>
                </a:extLst>
              </a:tr>
              <a:tr h="239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7464917"/>
                  </a:ext>
                </a:extLst>
              </a:tr>
              <a:tr h="239875">
                <a:tc vMerge="1">
                  <a:txBody>
                    <a:bodyPr/>
                    <a:lstStyle/>
                    <a:p>
                      <a:pPr latinLnBrk="1"/>
                      <a:endParaRPr lang="ko-KR" altLang="en-US" baseline="0">
                        <a:ea typeface="Yoon 윤고딕 520_TT" panose="02090603020101020101" pitchFamily="18" charset="-127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요구사항 분석 및 스터디 </a:t>
                      </a:r>
                    </a:p>
                  </a:txBody>
                  <a:tcPr marL="79959" marR="79959" marT="39979" marB="399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11817"/>
                  </a:ext>
                </a:extLst>
              </a:tr>
              <a:tr h="239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021948"/>
                  </a:ext>
                </a:extLst>
              </a:tr>
              <a:tr h="239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92851835"/>
                  </a:ext>
                </a:extLst>
              </a:tr>
              <a:tr h="239875">
                <a:tc vMerge="1">
                  <a:txBody>
                    <a:bodyPr/>
                    <a:lstStyle/>
                    <a:p>
                      <a:pPr latinLnBrk="1"/>
                      <a:endParaRPr lang="ko-KR" altLang="en-US" baseline="0">
                        <a:ea typeface="Yoon 윤고딕 520_TT" panose="02090603020101020101" pitchFamily="18" charset="-127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시스템 설계</a:t>
                      </a:r>
                    </a:p>
                  </a:txBody>
                  <a:tcPr marL="79959" marR="79959" marT="39979" marB="399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140391"/>
                  </a:ext>
                </a:extLst>
              </a:tr>
              <a:tr h="2665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aseline="0" dirty="0">
                        <a:ea typeface="Yoon 윤고딕 520_TT" panose="0209060302010102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312750"/>
                  </a:ext>
                </a:extLst>
              </a:tr>
              <a:tr h="239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78349576"/>
                  </a:ext>
                </a:extLst>
              </a:tr>
              <a:tr h="266527">
                <a:tc vMerge="1"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Yoon 윤고딕 520_TT" panose="02090603020101020101" pitchFamily="18" charset="-127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시스템 구현</a:t>
                      </a:r>
                    </a:p>
                  </a:txBody>
                  <a:tcPr marL="79959" marR="79959" marT="39979" marB="399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304970"/>
                  </a:ext>
                </a:extLst>
              </a:tr>
              <a:tr h="239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aseline="0" dirty="0">
                        <a:ea typeface="Yoon 윤고딕 520_TT" panose="0209060302010102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highlight>
                          <a:srgbClr val="0000FF"/>
                        </a:highlight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highlight>
                          <a:srgbClr val="0000FF"/>
                        </a:highlight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987295"/>
                  </a:ext>
                </a:extLst>
              </a:tr>
              <a:tr h="2665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aseline="0" dirty="0">
                        <a:ea typeface="Yoon 윤고딕 520_TT" panose="0209060302010102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23453803"/>
                  </a:ext>
                </a:extLst>
              </a:tr>
              <a:tr h="239875">
                <a:tc vMerge="1"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Yoon 윤고딕 520_TT" panose="02090603020101020101" pitchFamily="18" charset="-127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통합 및 테스트</a:t>
                      </a:r>
                    </a:p>
                  </a:txBody>
                  <a:tcPr marL="79959" marR="79959" marT="39979" marB="399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705722"/>
                  </a:ext>
                </a:extLst>
              </a:tr>
              <a:tr h="239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aseline="0" dirty="0">
                        <a:ea typeface="Yoon 윤고딕 520_TT" panose="0209060302010102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highlight>
                          <a:srgbClr val="C0C0C0"/>
                        </a:highlight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299243"/>
                  </a:ext>
                </a:extLst>
              </a:tr>
              <a:tr h="239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45497106"/>
                  </a:ext>
                </a:extLst>
              </a:tr>
              <a:tr h="239875">
                <a:tc vMerge="1"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Yoon 윤고딕 520_TT" panose="02090603020101020101" pitchFamily="18" charset="-127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시험 및 데모 </a:t>
                      </a:r>
                      <a:endParaRPr lang="en-US" altLang="ko-KR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84239"/>
                  </a:ext>
                </a:extLst>
              </a:tr>
              <a:tr h="239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18670"/>
                  </a:ext>
                </a:extLst>
              </a:tr>
              <a:tr h="239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2621000"/>
                  </a:ext>
                </a:extLst>
              </a:tr>
              <a:tr h="239875">
                <a:tc vMerge="1"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Yoon 윤고딕 520_TT" panose="02090603020101020101" pitchFamily="18" charset="-127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발표 및 시연</a:t>
                      </a:r>
                    </a:p>
                  </a:txBody>
                  <a:tcPr marL="79959" marR="79959" marT="39979" marB="3997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791468"/>
                  </a:ext>
                </a:extLst>
              </a:tr>
              <a:tr h="239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48490"/>
                  </a:ext>
                </a:extLst>
              </a:tr>
              <a:tr h="239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aseline="0" dirty="0">
                        <a:ea typeface="Yoon 윤고딕 520_TT" panose="0209060302010102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959" marR="79959" marT="39979" marB="39979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98164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029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83260" y="692785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9605" y="133985"/>
            <a:ext cx="3024505" cy="82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필요기술 및 참고 문헌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525" y="887095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945" y="1216660"/>
            <a:ext cx="81280" cy="10795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71550" y="1557020"/>
            <a:ext cx="8172450" cy="3384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쉽고 빠른 웹 개발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Django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 -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에이먼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호우리에 저 인사이트 출판</a:t>
            </a:r>
          </a:p>
          <a:p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동적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HTML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기법을 위한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jQuery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를 이용한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Ajax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기법</a:t>
            </a:r>
          </a:p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FF00"/>
                </a:solidFill>
                <a:latin typeface="Yoon 윤고딕 520_TT" pitchFamily="18" charset="-127"/>
                <a:ea typeface="Yoon 윤고딕 520_TT" pitchFamily="18" charset="-127"/>
              </a:rPr>
              <a:t>- http://api.jquery.com/jquery.ajax</a:t>
            </a: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JavaScript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CSS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를 다루는 기술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-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FF00"/>
                </a:solidFill>
                <a:latin typeface="Yoon 윤고딕 520_TT" pitchFamily="18" charset="-127"/>
                <a:ea typeface="Yoon 윤고딕 520_TT" pitchFamily="18" charset="-127"/>
              </a:rPr>
              <a:t>http://www.clearboth.org/48_dynamic_style_-_manipulating_css_with_javascript/</a:t>
            </a: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Django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에서의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MVC(Model-View-Controller)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의 이해</a:t>
            </a:r>
          </a:p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-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FF00"/>
                </a:solidFill>
                <a:latin typeface="Yoon 윤고딕 520_TT" pitchFamily="18" charset="-127"/>
                <a:ea typeface="Yoon 윤고딕 520_TT" pitchFamily="18" charset="-127"/>
              </a:rPr>
              <a:t> http://www.slideshare.net/balakumarp/django-framework</a:t>
            </a:r>
          </a:p>
        </p:txBody>
      </p:sp>
    </p:spTree>
    <p:extLst>
      <p:ext uri="{BB962C8B-B14F-4D97-AF65-F5344CB8AC3E}">
        <p14:creationId xmlns:p14="http://schemas.microsoft.com/office/powerpoint/2010/main" val="4155153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27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260" y="3075305"/>
            <a:ext cx="3333115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83260" y="692785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9750" y="114935"/>
            <a:ext cx="230441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졸업연구개요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0" y="887095"/>
            <a:ext cx="834390" cy="424815"/>
            <a:chOff x="0" y="887095"/>
            <a:chExt cx="834390" cy="424815"/>
          </a:xfrm>
        </p:grpSpPr>
        <p:sp>
          <p:nvSpPr>
            <p:cNvPr id="21" name="직사각형 20"/>
            <p:cNvSpPr/>
            <p:nvPr/>
          </p:nvSpPr>
          <p:spPr>
            <a:xfrm>
              <a:off x="0" y="887095"/>
              <a:ext cx="834390" cy="343535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11835" y="1216660"/>
              <a:ext cx="81280" cy="10795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4550" y="1424305"/>
            <a:ext cx="8028939" cy="421068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rgbClr val="4D4D4D">
                    <a:lumMod val="50000"/>
                    <a:lumOff val="0"/>
                  </a:srgbClr>
                </a:solidFill>
                <a:latin typeface="맑은 고딕" charset="0"/>
                <a:ea typeface="맑은 고딕" charset="0"/>
              </a:rPr>
              <a:t>●</a:t>
            </a:r>
            <a:r>
              <a:rPr lang="en-US" altLang="ko-KR" sz="2400" cap="none" dirty="0" smtClean="0" b="0">
                <a:solidFill>
                  <a:srgbClr val="4D4D4D">
                    <a:lumMod val="50000"/>
                    <a:lumOff val="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dirty="0" smtClean="0" b="1">
                <a:ln w="9525" cap="flat" cmpd="sng">
                  <a:solidFill>
                    <a:schemeClr val="tx1">
                      <a:alpha val="28627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지난 발표에서의 지적 사항</a:t>
            </a:r>
            <a:endParaRPr lang="ko-KR" altLang="en-US" sz="2400" cap="none" dirty="0" smtClean="0" b="1">
              <a:ln w="9525" cap="flat" cmpd="sng">
                <a:solidFill>
                  <a:schemeClr val="tx1">
                    <a:alpha val="28627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marL="457200" indent="-457200" algn="ju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123"/>
              </a:buClr>
              <a:buFont typeface="+mj-lt"/>
              <a:buAutoNum type="arabicPeriod"/>
            </a:pPr>
            <a:r>
              <a:rPr lang="en-US" altLang="ko-KR" sz="2000" cap="none" dirty="0" smtClean="0" b="0">
                <a:ln w="9525" cap="flat" cmpd="sng">
                  <a:solidFill>
                    <a:schemeClr val="tx1">
                      <a:alpha val="28627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진행률 check point 마다 자동으로 분석 필요</a:t>
            </a:r>
            <a:endParaRPr lang="ko-KR" altLang="en-US" sz="2000" cap="none" dirty="0" smtClean="0" b="0">
              <a:ln w="9525" cap="flat" cmpd="sng">
                <a:solidFill>
                  <a:schemeClr val="tx1">
                    <a:alpha val="28627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marL="457200" indent="-457200" algn="ju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123"/>
              </a:buClr>
              <a:buFont typeface="+mj-lt"/>
              <a:buAutoNum type="arabicPeriod" startAt="2"/>
            </a:pPr>
            <a:r>
              <a:rPr lang="en-US" altLang="ko-KR" sz="2000" cap="none" dirty="0" smtClean="0" b="0">
                <a:ln w="9525" cap="flat" cmpd="sng">
                  <a:solidFill>
                    <a:schemeClr val="tx1">
                      <a:alpha val="28627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종합설계내용에 대한 기획이 많이 보충되어야 할 필요가 있음</a:t>
            </a:r>
            <a:endParaRPr lang="ko-KR" altLang="en-US" sz="2000" cap="none" dirty="0" smtClean="0" b="0">
              <a:ln w="9525" cap="flat" cmpd="sng">
                <a:solidFill>
                  <a:schemeClr val="tx1">
                    <a:alpha val="28627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marL="457200" indent="-457200" algn="ju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123"/>
              </a:buClr>
              <a:buFont typeface="+mj-lt"/>
              <a:buAutoNum type="arabicPeriod" startAt="3"/>
            </a:pPr>
            <a:r>
              <a:rPr lang="en-US" altLang="ko-KR" sz="2000" cap="none" dirty="0" smtClean="0" b="0">
                <a:ln w="9525" cap="flat" cmpd="sng">
                  <a:solidFill>
                    <a:schemeClr val="tx1">
                      <a:alpha val="28627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프로젝트관리절차 및 서비스 기능에 대한 구체적 보완 필요</a:t>
            </a:r>
            <a:endParaRPr lang="ko-KR" altLang="en-US" sz="2000" cap="none" dirty="0" smtClean="0" b="0">
              <a:ln w="9525" cap="flat" cmpd="sng">
                <a:solidFill>
                  <a:schemeClr val="tx1">
                    <a:alpha val="28627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marL="457200" indent="-457200" algn="ju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123"/>
              </a:buClr>
              <a:buFont typeface="+mj-lt"/>
              <a:buAutoNum type="arabicPeriod" startAt="4"/>
            </a:pPr>
            <a:endParaRPr lang="ko-KR" altLang="en-US" sz="2000" cap="none" dirty="0" smtClean="0" b="0">
              <a:ln w="9525" cap="flat" cmpd="sng">
                <a:solidFill>
                  <a:schemeClr val="tx1">
                    <a:alpha val="28627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marL="0" indent="0" algn="ju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rgbClr val="4D4D4D">
                    <a:lumMod val="50000"/>
                    <a:lumOff val="0"/>
                  </a:srgbClr>
                </a:solidFill>
                <a:latin typeface="맑은 고딕" charset="0"/>
                <a:ea typeface="맑은 고딕" charset="0"/>
              </a:rPr>
              <a:t>●</a:t>
            </a:r>
            <a:r>
              <a:rPr lang="en-US" altLang="ko-KR" sz="2400" cap="none" dirty="0" smtClean="0" b="0">
                <a:solidFill>
                  <a:srgbClr val="4D4D4D">
                    <a:lumMod val="50000"/>
                    <a:lumOff val="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dirty="0" smtClean="0" b="1">
                <a:ln w="9525" cap="flat" cmpd="sng">
                  <a:solidFill>
                    <a:schemeClr val="tx1">
                      <a:alpha val="28627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지적 사항에 대한 답변</a:t>
            </a:r>
            <a:endParaRPr lang="ko-KR" altLang="en-US" sz="2400" cap="none" dirty="0" smtClean="0" b="1">
              <a:ln w="9525" cap="flat" cmpd="sng">
                <a:solidFill>
                  <a:schemeClr val="tx1">
                    <a:alpha val="28627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marL="457200" indent="-457200" algn="ju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123"/>
              </a:buClr>
              <a:buFont typeface="+mj-lt"/>
              <a:buAutoNum type="arabicPeriod"/>
            </a:pPr>
            <a:r>
              <a:rPr lang="en-US" altLang="ko-KR" sz="2000" cap="none" dirty="0" smtClean="0" b="0">
                <a:ln w="9525" cap="flat" cmpd="sng">
                  <a:solidFill>
                    <a:schemeClr val="tx1">
                      <a:alpha val="28627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프로젝트 기간에 따라 기본 제공하는 체크 포인트 값(일/주/월 단위)를 제공, 혹은 유저 Custom 체크 포인트 설정이 가능. 프로젝트의 태스크별 중요도 설정 비율로 백분율로 확인 가능</a:t>
            </a:r>
            <a:endParaRPr lang="ko-KR" altLang="en-US" sz="2000" cap="none" dirty="0" smtClean="0" b="0">
              <a:ln w="9525" cap="flat" cmpd="sng">
                <a:solidFill>
                  <a:schemeClr val="tx1">
                    <a:alpha val="28627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marL="457200" indent="-457200" algn="ju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123"/>
              </a:buClr>
              <a:buFont typeface="+mj-lt"/>
              <a:buAutoNum type="arabicPeriod" startAt="2"/>
            </a:pPr>
            <a:r>
              <a:rPr lang="en-US" altLang="ko-KR" sz="2000" cap="none" dirty="0" smtClean="0" b="0">
                <a:ln w="9525" cap="flat" cmpd="sng">
                  <a:solidFill>
                    <a:schemeClr val="tx1">
                      <a:alpha val="28627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전체적인 수행 시나리오 수정. 프로젝트 진행에 가시적인 흐름을 보임.</a:t>
            </a:r>
            <a:endParaRPr lang="ko-KR" altLang="en-US" sz="2000" cap="none" dirty="0" smtClean="0" b="0">
              <a:ln w="9525" cap="flat" cmpd="sng">
                <a:solidFill>
                  <a:schemeClr val="tx1">
                    <a:alpha val="28627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marL="457200" indent="-457200" algn="ju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123"/>
              </a:buClr>
              <a:buFont typeface="+mj-lt"/>
              <a:buAutoNum type="arabicPeriod" startAt="3"/>
            </a:pPr>
            <a:r>
              <a:rPr lang="en-US" altLang="ko-KR" sz="2000" cap="none" dirty="0" smtClean="0" b="0">
                <a:ln w="9525" cap="flat" cmpd="sng">
                  <a:solidFill>
                    <a:schemeClr val="tx1">
                      <a:alpha val="28627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일정 관리에 대한 기능 보완(일/주/월 단위, 팀 캘린더 추가), 협업 패턴 세분화 </a:t>
            </a:r>
            <a:endParaRPr lang="ko-KR" altLang="en-US" sz="2000" cap="none" dirty="0" smtClean="0" b="0">
              <a:ln w="9525" cap="flat" cmpd="sng">
                <a:solidFill>
                  <a:schemeClr val="tx1">
                    <a:alpha val="28627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15" y="1340485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585719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83260" y="692785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9750" y="114935"/>
            <a:ext cx="230441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졸업연구개요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0" y="1340485"/>
            <a:ext cx="834390" cy="424815"/>
            <a:chOff x="0" y="1340485"/>
            <a:chExt cx="834390" cy="424815"/>
          </a:xfrm>
        </p:grpSpPr>
        <p:sp>
          <p:nvSpPr>
            <p:cNvPr id="21" name="직사각형 20"/>
            <p:cNvSpPr/>
            <p:nvPr/>
          </p:nvSpPr>
          <p:spPr>
            <a:xfrm>
              <a:off x="0" y="1340485"/>
              <a:ext cx="834390" cy="343535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11835" y="1670685"/>
              <a:ext cx="81280" cy="10795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15695" y="1664970"/>
            <a:ext cx="7402830" cy="3641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4D4D4D">
                    <a:lumMod val="50000"/>
                    <a:lumOff val="0"/>
                  </a:srgbClr>
                </a:solidFill>
                <a:latin typeface="맑은 고딕" charset="0"/>
                <a:ea typeface="맑은 고딕" charset="0"/>
              </a:rPr>
              <a:t>●</a:t>
            </a:r>
            <a:r>
              <a:rPr lang="en-US" altLang="ko-KR" sz="2400" dirty="0">
                <a:solidFill>
                  <a:srgbClr val="4D4D4D">
                    <a:lumMod val="50000"/>
                    <a:lumOff val="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 b="1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연구 개발 배경</a:t>
            </a:r>
            <a:endParaRPr lang="ko-KR" altLang="en-US" sz="2400" b="1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marL="342900" indent="-34290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학교 수준의 협업 진행 시 공간과 시간의 제약 상황으로 원활한 협업이 불가능</a:t>
            </a:r>
            <a:endParaRPr lang="ko-KR" altLang="en-US" sz="20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marL="342900" indent="-34290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20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marL="342900" indent="-34290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4D4D4D">
                    <a:lumMod val="50000"/>
                    <a:lumOff val="0"/>
                  </a:srgbClr>
                </a:solidFill>
                <a:latin typeface="맑은 고딕" charset="0"/>
                <a:ea typeface="맑은 고딕" charset="0"/>
              </a:rPr>
              <a:t>●</a:t>
            </a:r>
            <a:r>
              <a:rPr lang="en-US" altLang="ko-KR" sz="2400" dirty="0">
                <a:solidFill>
                  <a:srgbClr val="4D4D4D">
                    <a:lumMod val="50000"/>
                    <a:lumOff val="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 b="1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연구 개발 목표</a:t>
            </a:r>
            <a:endParaRPr lang="ko-KR" altLang="en-US" sz="2400" b="1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marL="342900" indent="-34290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협업 수행 시 진행 및 결과에 사용될 웹 어플리케이션</a:t>
            </a:r>
            <a:endParaRPr lang="ko-KR" altLang="en-US" sz="20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marL="342900" indent="-34290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marL="342900" indent="-34290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4D4D4D">
                    <a:lumMod val="50000"/>
                    <a:lumOff val="0"/>
                  </a:srgbClr>
                </a:solidFill>
                <a:latin typeface="맑은 고딕" charset="0"/>
                <a:ea typeface="맑은 고딕" charset="0"/>
              </a:rPr>
              <a:t>●</a:t>
            </a:r>
            <a:r>
              <a:rPr lang="en-US" altLang="ko-KR" sz="2400" dirty="0">
                <a:solidFill>
                  <a:srgbClr val="4D4D4D">
                    <a:lumMod val="50000"/>
                    <a:lumOff val="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 b="1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연구 개발 효과</a:t>
            </a:r>
            <a:endParaRPr lang="ko-KR" altLang="en-US" sz="2400" b="1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marL="342900" indent="-34290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협업과 소통의 가치상승과 시공간 제약 감소</a:t>
            </a:r>
            <a:endParaRPr lang="ko-KR" altLang="en-US" sz="20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15" y="1340485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0490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-5715" y="882650"/>
            <a:ext cx="834390" cy="424815"/>
            <a:chOff x="-5715" y="882650"/>
            <a:chExt cx="834390" cy="424815"/>
          </a:xfrm>
        </p:grpSpPr>
        <p:sp>
          <p:nvSpPr>
            <p:cNvPr id="21" name="직사각형 20"/>
            <p:cNvSpPr/>
            <p:nvPr/>
          </p:nvSpPr>
          <p:spPr>
            <a:xfrm>
              <a:off x="-5715" y="882650"/>
              <a:ext cx="834390" cy="343535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6755" y="1212215"/>
              <a:ext cx="81280" cy="10795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7315" y="1340485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683260" y="692785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7670" y="132080"/>
            <a:ext cx="2952115" cy="46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 연구 및 사례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6450" y="1009015"/>
            <a:ext cx="4572000" cy="4616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GanttProject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(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갠트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프로젝트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)</a:t>
            </a:r>
          </a:p>
        </p:txBody>
      </p:sp>
      <p:pic>
        <p:nvPicPr>
          <p:cNvPr id="18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" y="1718945"/>
            <a:ext cx="3421380" cy="2723515"/>
          </a:xfrm>
          <a:prstGeom prst="rect">
            <a:avLst/>
          </a:prstGeom>
          <a:noFill/>
        </p:spPr>
      </p:pic>
      <p:sp>
        <p:nvSpPr>
          <p:cNvPr id="20" name="직사각형 19"/>
          <p:cNvSpPr/>
          <p:nvPr/>
        </p:nvSpPr>
        <p:spPr>
          <a:xfrm>
            <a:off x="1547495" y="4735195"/>
            <a:ext cx="3060700" cy="1199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간단하고 용이한 툴이지만</a:t>
            </a:r>
            <a:endParaRPr lang="ko-KR" altLang="en-US" sz="1800" b="0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딱딱한 인터페이스</a:t>
            </a:r>
            <a:endParaRPr lang="ko-KR" altLang="en-US" sz="1800" b="0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협업을 위한 소셜 기능 부재</a:t>
            </a:r>
            <a:endParaRPr lang="ko-KR" altLang="en-US" sz="1800" b="0" cap="none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236345" y="4869180"/>
            <a:ext cx="260985" cy="154305"/>
            <a:chOff x="1236345" y="4869180"/>
            <a:chExt cx="260985" cy="154305"/>
          </a:xfrm>
        </p:grpSpPr>
        <p:sp>
          <p:nvSpPr>
            <p:cNvPr id="17" name="갈매기형 수장 12"/>
            <p:cNvSpPr/>
            <p:nvPr/>
          </p:nvSpPr>
          <p:spPr>
            <a:xfrm>
              <a:off x="1236345" y="4869180"/>
              <a:ext cx="140335" cy="154305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12"/>
            <p:cNvSpPr/>
            <p:nvPr/>
          </p:nvSpPr>
          <p:spPr>
            <a:xfrm>
              <a:off x="1356995" y="4869180"/>
              <a:ext cx="140335" cy="154305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5507990" y="1013460"/>
            <a:ext cx="1934845" cy="461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Trello(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트렐로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)</a:t>
            </a:r>
          </a:p>
        </p:txBody>
      </p:sp>
      <p:pic>
        <p:nvPicPr>
          <p:cNvPr id="24" name="그림 820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48910" y="1741805"/>
            <a:ext cx="3495040" cy="2677795"/>
          </a:xfrm>
          <a:prstGeom prst="rect">
            <a:avLst/>
          </a:prstGeom>
          <a:noFill/>
        </p:spPr>
      </p:pic>
      <p:grpSp>
        <p:nvGrpSpPr>
          <p:cNvPr id="25" name="그룹 24"/>
          <p:cNvGrpSpPr/>
          <p:nvPr/>
        </p:nvGrpSpPr>
        <p:grpSpPr>
          <a:xfrm>
            <a:off x="5377815" y="4869180"/>
            <a:ext cx="260985" cy="154305"/>
            <a:chOff x="5377815" y="4869180"/>
            <a:chExt cx="260985" cy="154305"/>
          </a:xfrm>
        </p:grpSpPr>
        <p:sp>
          <p:nvSpPr>
            <p:cNvPr id="26" name="갈매기형 수장 12"/>
            <p:cNvSpPr/>
            <p:nvPr/>
          </p:nvSpPr>
          <p:spPr>
            <a:xfrm>
              <a:off x="5377815" y="4869180"/>
              <a:ext cx="140335" cy="154305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갈매기형 수장 12"/>
            <p:cNvSpPr/>
            <p:nvPr/>
          </p:nvSpPr>
          <p:spPr>
            <a:xfrm>
              <a:off x="5498465" y="4869180"/>
              <a:ext cx="140335" cy="154305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671820" y="4735195"/>
            <a:ext cx="3472180" cy="2029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단순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직관적인 인터페이스를 제공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just" eaLnBrk="0"/>
            <a:r>
              <a:rPr lang="en-US" altLang="ko-KR" dirty="0" err="1">
                <a:ln w="9525" cap="flat" cmpd="sng">
                  <a:solidFill>
                    <a:schemeClr val="tx1">
                      <a:alpha val="28627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지나치게</a:t>
            </a:r>
            <a:r>
              <a:rPr lang="en-US" altLang="ko-KR" dirty="0">
                <a:ln w="9525" cap="flat" cmpd="sng">
                  <a:solidFill>
                    <a:schemeClr val="tx1">
                      <a:alpha val="28627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</a:t>
            </a:r>
            <a:r>
              <a:rPr lang="en-US" altLang="ko-KR" dirty="0" err="1">
                <a:ln w="9525" cap="flat" cmpd="sng">
                  <a:solidFill>
                    <a:schemeClr val="tx1">
                      <a:alpha val="28627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높은</a:t>
            </a:r>
            <a:r>
              <a:rPr lang="en-US" altLang="ko-KR" dirty="0">
                <a:ln w="9525" cap="flat" cmpd="sng">
                  <a:solidFill>
                    <a:schemeClr val="tx1">
                      <a:alpha val="28627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 </a:t>
            </a:r>
            <a:r>
              <a:rPr lang="en-US" altLang="ko-KR" dirty="0" err="1">
                <a:ln w="9525" cap="flat" cmpd="sng">
                  <a:solidFill>
                    <a:schemeClr val="tx1">
                      <a:alpha val="28627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자유도</a:t>
            </a:r>
            <a:endParaRPr lang="en-US" altLang="ko-KR" dirty="0">
              <a:ln w="9525" cap="flat" cmpd="sng">
                <a:solidFill>
                  <a:schemeClr val="tx1">
                    <a:alpha val="28627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  <a:p>
            <a:pPr algn="just" eaLnBrk="0"/>
            <a:r>
              <a:rPr lang="ko-KR" altLang="en-US" dirty="0">
                <a:ln w="9525" cap="flat" cmpd="sng">
                  <a:solidFill>
                    <a:schemeClr val="tx1">
                      <a:alpha val="28627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그에 따른 방법론</a:t>
            </a: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4787900" y="692785"/>
            <a:ext cx="0" cy="6165215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71774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0" y="1340485"/>
            <a:ext cx="834390" cy="424815"/>
            <a:chOff x="0" y="1340485"/>
            <a:chExt cx="834390" cy="424815"/>
          </a:xfrm>
        </p:grpSpPr>
        <p:sp>
          <p:nvSpPr>
            <p:cNvPr id="21" name="직사각형 20"/>
            <p:cNvSpPr/>
            <p:nvPr/>
          </p:nvSpPr>
          <p:spPr>
            <a:xfrm>
              <a:off x="0" y="1340485"/>
              <a:ext cx="834390" cy="343535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11835" y="1670685"/>
              <a:ext cx="81280" cy="10795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7315" y="1340485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683260" y="692785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7670" y="132080"/>
            <a:ext cx="2952115" cy="46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 연구 및 사례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614805" y="4674235"/>
            <a:ext cx="6786245" cy="708025"/>
            <a:chOff x="1614805" y="4674235"/>
            <a:chExt cx="6786245" cy="708025"/>
          </a:xfrm>
        </p:grpSpPr>
        <p:sp>
          <p:nvSpPr>
            <p:cNvPr id="3" name="직사각형 2"/>
            <p:cNvSpPr/>
            <p:nvPr/>
          </p:nvSpPr>
          <p:spPr>
            <a:xfrm>
              <a:off x="1875790" y="4674235"/>
              <a:ext cx="6525260" cy="708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각각 생활이 다른 학생이 시간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,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공간의 제약을 벗어나 협업이 가능한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‘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학생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’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에 초점이 맞춰져 있는 툴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이 필요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614805" y="4790440"/>
              <a:ext cx="260985" cy="154305"/>
              <a:chOff x="1614805" y="4790440"/>
              <a:chExt cx="260985" cy="154305"/>
            </a:xfrm>
          </p:grpSpPr>
          <p:sp>
            <p:nvSpPr>
              <p:cNvPr id="17" name="갈매기형 수장 12"/>
              <p:cNvSpPr/>
              <p:nvPr/>
            </p:nvSpPr>
            <p:spPr>
              <a:xfrm>
                <a:off x="1614805" y="4790440"/>
                <a:ext cx="140335" cy="154305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갈매기형 수장 12"/>
              <p:cNvSpPr/>
              <p:nvPr/>
            </p:nvSpPr>
            <p:spPr>
              <a:xfrm>
                <a:off x="1735455" y="4790440"/>
                <a:ext cx="140335" cy="154305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8" name="그룹 37"/>
          <p:cNvGrpSpPr/>
          <p:nvPr/>
        </p:nvGrpSpPr>
        <p:grpSpPr>
          <a:xfrm>
            <a:off x="1884045" y="1051560"/>
            <a:ext cx="5729605" cy="3307080"/>
            <a:chOff x="1884045" y="1051560"/>
            <a:chExt cx="5729605" cy="3307080"/>
          </a:xfrm>
        </p:grpSpPr>
        <p:grpSp>
          <p:nvGrpSpPr>
            <p:cNvPr id="16" name="그룹 15"/>
            <p:cNvGrpSpPr/>
            <p:nvPr/>
          </p:nvGrpSpPr>
          <p:grpSpPr>
            <a:xfrm>
              <a:off x="1884045" y="1629410"/>
              <a:ext cx="1565910" cy="1113155"/>
              <a:chOff x="1884045" y="1629410"/>
              <a:chExt cx="1565910" cy="1113155"/>
            </a:xfrm>
          </p:grpSpPr>
          <p:pic>
            <p:nvPicPr>
              <p:cNvPr id="19" name="그림 2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593340" y="1848485"/>
                <a:ext cx="856615" cy="864870"/>
              </a:xfrm>
              <a:prstGeom prst="rect">
                <a:avLst/>
              </a:prstGeom>
              <a:noFill/>
            </p:spPr>
          </p:pic>
          <p:pic>
            <p:nvPicPr>
              <p:cNvPr id="20" name="그림 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266950" y="1629410"/>
                <a:ext cx="325755" cy="433070"/>
              </a:xfrm>
              <a:prstGeom prst="rect">
                <a:avLst/>
              </a:prstGeom>
              <a:noFill/>
            </p:spPr>
          </p:pic>
          <p:pic>
            <p:nvPicPr>
              <p:cNvPr id="22" name="그림 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4045" y="2153285"/>
                <a:ext cx="595630" cy="589915"/>
              </a:xfrm>
              <a:prstGeom prst="rect">
                <a:avLst/>
              </a:prstGeom>
              <a:noFill/>
            </p:spPr>
          </p:pic>
        </p:grpSp>
        <p:grpSp>
          <p:nvGrpSpPr>
            <p:cNvPr id="24" name="그룹 23"/>
            <p:cNvGrpSpPr/>
            <p:nvPr/>
          </p:nvGrpSpPr>
          <p:grpSpPr>
            <a:xfrm>
              <a:off x="6047740" y="1625600"/>
              <a:ext cx="1565910" cy="1113155"/>
              <a:chOff x="6047740" y="1625600"/>
              <a:chExt cx="1565910" cy="1113155"/>
            </a:xfrm>
          </p:grpSpPr>
          <p:pic>
            <p:nvPicPr>
              <p:cNvPr id="25" name="그림 2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757035" y="1844675"/>
                <a:ext cx="856615" cy="864870"/>
              </a:xfrm>
              <a:prstGeom prst="rect">
                <a:avLst/>
              </a:prstGeom>
              <a:noFill/>
            </p:spPr>
          </p:pic>
          <p:pic>
            <p:nvPicPr>
              <p:cNvPr id="26" name="그림 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6431280" y="1625600"/>
                <a:ext cx="325755" cy="433070"/>
              </a:xfrm>
              <a:prstGeom prst="rect">
                <a:avLst/>
              </a:prstGeom>
              <a:noFill/>
            </p:spPr>
          </p:pic>
          <p:pic>
            <p:nvPicPr>
              <p:cNvPr id="27" name="그림 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7740" y="2149475"/>
                <a:ext cx="595630" cy="589915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그룹 27"/>
            <p:cNvGrpSpPr/>
            <p:nvPr/>
          </p:nvGrpSpPr>
          <p:grpSpPr>
            <a:xfrm>
              <a:off x="3827145" y="1051560"/>
              <a:ext cx="1565910" cy="1113155"/>
              <a:chOff x="3827145" y="1051560"/>
              <a:chExt cx="1565910" cy="1113155"/>
            </a:xfrm>
          </p:grpSpPr>
          <p:pic>
            <p:nvPicPr>
              <p:cNvPr id="29" name="그림 2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4535805" y="1270635"/>
                <a:ext cx="856615" cy="864870"/>
              </a:xfrm>
              <a:prstGeom prst="rect">
                <a:avLst/>
              </a:prstGeom>
              <a:noFill/>
            </p:spPr>
          </p:pic>
          <p:pic>
            <p:nvPicPr>
              <p:cNvPr id="30" name="그림 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4210050" y="1051560"/>
                <a:ext cx="325755" cy="433070"/>
              </a:xfrm>
              <a:prstGeom prst="rect">
                <a:avLst/>
              </a:prstGeom>
              <a:noFill/>
            </p:spPr>
          </p:pic>
          <p:pic>
            <p:nvPicPr>
              <p:cNvPr id="31" name="그림 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27145" y="1575435"/>
                <a:ext cx="595630" cy="589915"/>
              </a:xfrm>
              <a:prstGeom prst="rect">
                <a:avLst/>
              </a:prstGeom>
              <a:noFill/>
            </p:spPr>
          </p:pic>
        </p:grpSp>
        <p:pic>
          <p:nvPicPr>
            <p:cNvPr id="32" name="그림 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5300" y="3048000"/>
              <a:ext cx="1285875" cy="1310640"/>
            </a:xfrm>
            <a:prstGeom prst="rect">
              <a:avLst/>
            </a:prstGeom>
            <a:noFill/>
          </p:spPr>
        </p:pic>
        <p:cxnSp>
          <p:nvCxnSpPr>
            <p:cNvPr id="33" name="도형 40"/>
            <p:cNvCxnSpPr>
              <a:stCxn id="27" idx="2"/>
            </p:cNvCxnSpPr>
            <p:nvPr/>
          </p:nvCxnSpPr>
          <p:spPr>
            <a:xfrm flipH="1">
              <a:off x="5543550" y="2738755"/>
              <a:ext cx="802005" cy="441960"/>
            </a:xfrm>
            <a:prstGeom prst="straightConnector1">
              <a:avLst/>
            </a:prstGeom>
            <a:ln w="9525" cap="flat" cmpd="sng">
              <a:prstDash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ajor">
              <a:schemeClr val="tx1"/>
            </a:fontRef>
          </p:style>
        </p:cxnSp>
        <p:cxnSp>
          <p:nvCxnSpPr>
            <p:cNvPr id="34" name="도형 40"/>
            <p:cNvCxnSpPr/>
            <p:nvPr/>
          </p:nvCxnSpPr>
          <p:spPr>
            <a:xfrm>
              <a:off x="4915535" y="2157730"/>
              <a:ext cx="0" cy="782955"/>
            </a:xfrm>
            <a:prstGeom prst="straightConnector1">
              <a:avLst/>
            </a:prstGeom>
            <a:ln w="9525" cap="flat" cmpd="sng">
              <a:prstDash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ajor">
              <a:schemeClr val="tx1"/>
            </a:fontRef>
          </p:style>
        </p:cxnSp>
        <p:cxnSp>
          <p:nvCxnSpPr>
            <p:cNvPr id="35" name="도형 40"/>
            <p:cNvCxnSpPr/>
            <p:nvPr/>
          </p:nvCxnSpPr>
          <p:spPr>
            <a:xfrm>
              <a:off x="3611880" y="2810510"/>
              <a:ext cx="607060" cy="353060"/>
            </a:xfrm>
            <a:prstGeom prst="straightConnector1">
              <a:avLst/>
            </a:prstGeom>
            <a:ln w="9525" cap="flat" cmpd="sng">
              <a:prstDash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aj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10490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1003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도형 46"/>
          <p:cNvSpPr>
            <a:spLocks/>
          </p:cNvSpPr>
          <p:nvPr/>
        </p:nvSpPr>
        <p:spPr>
          <a:xfrm rot="0">
            <a:off x="948690" y="715010"/>
            <a:ext cx="4043045" cy="132842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5151755" y="1313815"/>
            <a:ext cx="3737610" cy="5444490"/>
          </a:xfrm>
          <a:prstGeom prst="round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 useBgFill="1">
        <p:nvSpPr>
          <p:cNvPr id="44" name="도형 43"/>
          <p:cNvSpPr>
            <a:spLocks/>
          </p:cNvSpPr>
          <p:nvPr/>
        </p:nvSpPr>
        <p:spPr>
          <a:xfrm rot="0">
            <a:off x="948690" y="2174875"/>
            <a:ext cx="4086860" cy="459803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0">
            <a:off x="683260" y="-370840"/>
            <a:ext cx="635" cy="7473315"/>
          </a:xfrm>
          <a:prstGeom prst="line"/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 rot="0">
            <a:off x="0" y="890905"/>
            <a:ext cx="835025" cy="425450"/>
            <a:chOff x="0" y="890905"/>
            <a:chExt cx="835025" cy="425450"/>
          </a:xfrm>
        </p:grpSpPr>
        <p:sp>
          <p:nvSpPr>
            <p:cNvPr id="9" name="직사각형 8"/>
            <p:cNvSpPr>
              <a:spLocks/>
            </p:cNvSpPr>
            <p:nvPr/>
          </p:nvSpPr>
          <p:spPr>
            <a:xfrm rot="0">
              <a:off x="0" y="890905"/>
              <a:ext cx="835025" cy="344170"/>
            </a:xfrm>
            <a:prstGeom prst="rect"/>
            <a:solidFill>
              <a:srgbClr val="272123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직각 삼각형 9"/>
            <p:cNvSpPr>
              <a:spLocks/>
            </p:cNvSpPr>
            <p:nvPr/>
          </p:nvSpPr>
          <p:spPr>
            <a:xfrm rot="5400000">
              <a:off x="711835" y="1221105"/>
              <a:ext cx="81915" cy="108585"/>
            </a:xfrm>
            <a:prstGeom prst="rtTriangle"/>
            <a:solidFill>
              <a:schemeClr val="tx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25" name="직선 연결선 24"/>
          <p:cNvCxnSpPr/>
          <p:nvPr/>
        </p:nvCxnSpPr>
        <p:spPr>
          <a:xfrm rot="0" flipH="1">
            <a:off x="683260" y="692785"/>
            <a:ext cx="9296400" cy="635"/>
          </a:xfrm>
          <a:prstGeom prst="line"/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/>
          </p:cNvSpPr>
          <p:nvPr/>
        </p:nvSpPr>
        <p:spPr>
          <a:xfrm rot="0">
            <a:off x="198755" y="121285"/>
            <a:ext cx="417131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rgbClr val="272123"/>
                </a:solidFill>
                <a:latin typeface="Yoon 윤고딕 520_TT" charset="0"/>
                <a:ea typeface="Yoon 윤고딕 520_TT" charset="0"/>
              </a:rPr>
              <a:t>시스템 개요도</a:t>
            </a:r>
            <a:endParaRPr lang="ko-KR" altLang="en-US" sz="2400" cap="none" dirty="0" smtClean="0" b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rgbClr val="272123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 rot="0">
            <a:off x="123825" y="882650"/>
            <a:ext cx="542290" cy="3390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Yoon 윤고딕 520_TT" charset="0"/>
                <a:ea typeface="Yoon 윤고딕 520_TT" charset="0"/>
              </a:rPr>
              <a:t>01</a:t>
            </a:r>
            <a:endParaRPr lang="ko-KR" altLang="en-US" sz="1600" cap="none" dirty="0" smtClean="0" b="0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 rot="0">
            <a:off x="3911600" y="1488440"/>
            <a:ext cx="1927225" cy="438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 rot="0">
            <a:off x="1299210" y="1153160"/>
            <a:ext cx="2145665" cy="335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31"/>
          <p:cNvSpPr txBox="1">
            <a:spLocks/>
          </p:cNvSpPr>
          <p:nvPr/>
        </p:nvSpPr>
        <p:spPr>
          <a:xfrm rot="0">
            <a:off x="1080135" y="715645"/>
            <a:ext cx="3605530" cy="370205"/>
          </a:xfrm>
          <a:prstGeom prst="rect"/>
          <a:solidFill>
            <a:schemeClr val="accent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유저</a:t>
            </a:r>
            <a:endParaRPr lang="ko-KR" altLang="en-US" sz="18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 rot="0">
            <a:off x="1035685" y="1196340"/>
            <a:ext cx="38836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프로필 설정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 rot="0">
            <a:off x="1036320" y="2042795"/>
            <a:ext cx="3517900" cy="370205"/>
          </a:xfrm>
          <a:prstGeom prst="rect"/>
          <a:solidFill>
            <a:schemeClr val="accent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프로젝트 시작</a:t>
            </a:r>
            <a:endParaRPr lang="ko-KR" altLang="en-US" sz="18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 rot="0">
            <a:off x="1050925" y="2553970"/>
            <a:ext cx="348869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마감일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그룹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상태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태그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 rot="0">
            <a:off x="5385435" y="1561465"/>
            <a:ext cx="318262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 보기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태스크 확인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팀 코멘트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접근 인원 제어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알림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7"/>
          <p:cNvSpPr txBox="1">
            <a:spLocks/>
          </p:cNvSpPr>
          <p:nvPr/>
        </p:nvSpPr>
        <p:spPr>
          <a:xfrm rot="0">
            <a:off x="5473700" y="3356610"/>
            <a:ext cx="2145665" cy="370205"/>
          </a:xfrm>
          <a:prstGeom prst="rect"/>
          <a:solidFill>
            <a:schemeClr val="accent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부가기능</a:t>
            </a:r>
            <a:endParaRPr lang="ko-KR" altLang="en-US" sz="18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38"/>
          <p:cNvSpPr txBox="1">
            <a:spLocks/>
          </p:cNvSpPr>
          <p:nvPr/>
        </p:nvSpPr>
        <p:spPr>
          <a:xfrm rot="0">
            <a:off x="1196340" y="4670425"/>
            <a:ext cx="3065780" cy="1848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마감일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Public, Private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코멘트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중요도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 rot="0">
            <a:off x="5269230" y="948690"/>
            <a:ext cx="3517265" cy="370205"/>
          </a:xfrm>
          <a:prstGeom prst="rect"/>
          <a:solidFill>
            <a:schemeClr val="accent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프로젝트중</a:t>
            </a:r>
            <a:endParaRPr lang="ko-KR" altLang="en-US" sz="18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40"/>
          <p:cNvSpPr txBox="1">
            <a:spLocks/>
          </p:cNvSpPr>
          <p:nvPr/>
        </p:nvSpPr>
        <p:spPr>
          <a:xfrm rot="0">
            <a:off x="5488305" y="3853180"/>
            <a:ext cx="21456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회의실	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41"/>
          <p:cNvSpPr txBox="1">
            <a:spLocks/>
          </p:cNvSpPr>
          <p:nvPr/>
        </p:nvSpPr>
        <p:spPr>
          <a:xfrm rot="0">
            <a:off x="5473700" y="4305935"/>
            <a:ext cx="21456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시간표 설정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42"/>
          <p:cNvSpPr txBox="1">
            <a:spLocks/>
          </p:cNvSpPr>
          <p:nvPr/>
        </p:nvSpPr>
        <p:spPr>
          <a:xfrm rot="0">
            <a:off x="1050925" y="1546860"/>
            <a:ext cx="38684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팀장 설정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 rot="0">
            <a:off x="5473700" y="4714240"/>
            <a:ext cx="21456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메신저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 rot="0">
            <a:off x="1240790" y="4290695"/>
            <a:ext cx="2145665" cy="370205"/>
          </a:xfrm>
          <a:prstGeom prst="rect"/>
          <a:solidFill>
            <a:schemeClr val="accent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태스크 관리</a:t>
            </a:r>
            <a:endParaRPr lang="ko-KR" altLang="en-US" sz="18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47"/>
          <p:cNvSpPr txBox="1">
            <a:spLocks/>
          </p:cNvSpPr>
          <p:nvPr/>
        </p:nvSpPr>
        <p:spPr>
          <a:xfrm rot="0">
            <a:off x="5473065" y="5137150"/>
            <a:ext cx="21456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나의 활동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237230" y="3255010"/>
            <a:ext cx="583565" cy="55626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989455" y="1680210"/>
            <a:ext cx="5452110" cy="3558540"/>
            <a:chOff x="1989455" y="1680210"/>
            <a:chExt cx="5452110" cy="3558540"/>
          </a:xfrm>
        </p:grpSpPr>
        <p:grpSp>
          <p:nvGrpSpPr>
            <p:cNvPr id="6" name="Browser"/>
            <p:cNvGrpSpPr/>
            <p:nvPr>
              <p:custDataLst>
                <p:tags r:id="rId21"/>
              </p:custDataLst>
            </p:nvPr>
          </p:nvGrpSpPr>
          <p:grpSpPr>
            <a:xfrm>
              <a:off x="1989455" y="1680210"/>
              <a:ext cx="5452110" cy="3558540"/>
              <a:chOff x="1989455" y="1680210"/>
              <a:chExt cx="5452110" cy="3558540"/>
            </a:xfrm>
          </p:grpSpPr>
          <p:sp>
            <p:nvSpPr>
              <p:cNvPr id="9" name="Window Body"/>
              <p:cNvSpPr/>
              <p:nvPr>
                <p:custDataLst>
                  <p:tags r:id="rId22"/>
                </p:custDataLst>
              </p:nvPr>
            </p:nvSpPr>
            <p:spPr>
              <a:xfrm>
                <a:off x="1989455" y="2243455"/>
                <a:ext cx="5452110" cy="299529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Title Bar"/>
              <p:cNvSpPr/>
              <p:nvPr>
                <p:custDataLst>
                  <p:tags r:id="rId23"/>
                </p:custDataLst>
              </p:nvPr>
            </p:nvSpPr>
            <p:spPr>
              <a:xfrm>
                <a:off x="1989455" y="1680210"/>
                <a:ext cx="5452110" cy="56578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17145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675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11" name="Menu Button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7191375" y="2004060"/>
                <a:ext cx="156845" cy="118745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Close Button"/>
              <p:cNvSpPr>
                <a:spLocks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7219315" y="1755140"/>
                <a:ext cx="103505" cy="100330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Address Box"/>
              <p:cNvSpPr/>
              <p:nvPr>
                <p:custDataLst>
                  <p:tags r:id="rId26"/>
                </p:custDataLst>
              </p:nvPr>
            </p:nvSpPr>
            <p:spPr>
              <a:xfrm>
                <a:off x="2940685" y="1938020"/>
                <a:ext cx="4157345" cy="25019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78308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675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</a:p>
            </p:txBody>
          </p:sp>
          <p:sp>
            <p:nvSpPr>
              <p:cNvPr id="14" name="Document Icon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3020695" y="1993265"/>
                <a:ext cx="98425" cy="140335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5" name="Navigation Buttons"/>
              <p:cNvGrpSpPr/>
              <p:nvPr/>
            </p:nvGrpSpPr>
            <p:grpSpPr>
              <a:xfrm>
                <a:off x="2122170" y="1972310"/>
                <a:ext cx="675005" cy="182245"/>
                <a:chOff x="2122170" y="1972310"/>
                <a:chExt cx="675005" cy="182245"/>
              </a:xfrm>
            </p:grpSpPr>
            <p:sp>
              <p:nvSpPr>
                <p:cNvPr id="16" name="Back Button"/>
                <p:cNvSpPr>
                  <a:spLocks noChangeAspect="1" noEditPoints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2122170" y="1999615"/>
                  <a:ext cx="160655" cy="127000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35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Forward Button"/>
                <p:cNvSpPr>
                  <a:spLocks noChangeAspect="1" noEditPoints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2376170" y="1999615"/>
                  <a:ext cx="160655" cy="127000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35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" name="Reload Button"/>
                <p:cNvSpPr>
                  <a:spLocks noChangeAspect="1" noEditPoints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2630170" y="1972310"/>
                  <a:ext cx="167005" cy="182245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35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2759075" y="3142615"/>
              <a:ext cx="819785" cy="781050"/>
            </a:xfrm>
            <a:prstGeom prst="rect">
              <a:avLst/>
            </a:prstGeom>
          </p:spPr>
        </p:pic>
      </p:grp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3142615" y="3373120"/>
            <a:ext cx="483870" cy="753745"/>
          </a:xfrm>
          <a:prstGeom prst="rect">
            <a:avLst/>
          </a:prstGeom>
          <a:ln>
            <a:noFill/>
          </a:ln>
        </p:spPr>
      </p:pic>
      <p:grpSp>
        <p:nvGrpSpPr>
          <p:cNvPr id="20" name="그룹 19"/>
          <p:cNvGrpSpPr/>
          <p:nvPr/>
        </p:nvGrpSpPr>
        <p:grpSpPr>
          <a:xfrm>
            <a:off x="2772410" y="3091180"/>
            <a:ext cx="1565910" cy="1236345"/>
            <a:chOff x="2772410" y="3091180"/>
            <a:chExt cx="1565910" cy="1236345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2772410" y="3091180"/>
              <a:ext cx="1043940" cy="1034415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801620" y="4027170"/>
              <a:ext cx="1536700" cy="300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350" dirty="0"/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296410" y="3218180"/>
            <a:ext cx="819785" cy="781050"/>
          </a:xfrm>
          <a:prstGeom prst="rect">
            <a:avLst/>
          </a:prstGeom>
        </p:spPr>
      </p:pic>
      <p:grpSp>
        <p:nvGrpSpPr>
          <p:cNvPr id="90" name="그룹 89"/>
          <p:cNvGrpSpPr/>
          <p:nvPr/>
        </p:nvGrpSpPr>
        <p:grpSpPr>
          <a:xfrm>
            <a:off x="3522980" y="2594610"/>
            <a:ext cx="2976245" cy="2273935"/>
            <a:chOff x="3522980" y="2594610"/>
            <a:chExt cx="2976245" cy="2273935"/>
          </a:xfrm>
        </p:grpSpPr>
        <p:sp>
          <p:nvSpPr>
            <p:cNvPr id="62" name="말풍선: 사각형 61"/>
            <p:cNvSpPr/>
            <p:nvPr/>
          </p:nvSpPr>
          <p:spPr>
            <a:xfrm>
              <a:off x="3522980" y="2594610"/>
              <a:ext cx="2976245" cy="2273935"/>
            </a:xfrm>
            <a:prstGeom prst="wedgeRectCallout">
              <a:avLst>
                <a:gd name="adj1" fmla="val -56820"/>
                <a:gd name="adj2" fmla="val 3744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50" spc="-113" dirty="0">
                  <a:solidFill>
                    <a:schemeClr val="bg1"/>
                  </a:solidFill>
                  <a:latin typeface="+mn-ea"/>
                </a:rPr>
                <a:t>자료조사해오기</a:t>
              </a:r>
              <a:endParaRPr lang="en-US" altLang="ko-KR" sz="750" spc="-113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4450715" y="2594610"/>
              <a:ext cx="0" cy="2273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607435" y="2732405"/>
              <a:ext cx="977900" cy="219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25" dirty="0"/>
                <a:t>프로젝트이름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01085" y="3033395"/>
              <a:ext cx="768985" cy="219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25" dirty="0"/>
                <a:t>마감일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94735" y="3371215"/>
              <a:ext cx="768985" cy="219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25" dirty="0" err="1"/>
                <a:t>접근자</a:t>
              </a:r>
              <a:endParaRPr lang="ko-KR" altLang="en-US" sz="825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93465" y="3672840"/>
              <a:ext cx="768985" cy="219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25" dirty="0"/>
                <a:t>상태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601085" y="3975100"/>
              <a:ext cx="768985" cy="219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25" dirty="0"/>
                <a:t>파일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07435" y="4279900"/>
              <a:ext cx="768985" cy="219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25" dirty="0"/>
                <a:t>태그</a:t>
              </a: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4529455" y="2730500"/>
              <a:ext cx="1573530" cy="1740535"/>
              <a:chOff x="4529455" y="2730500"/>
              <a:chExt cx="1573530" cy="1740535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543425" y="2730500"/>
                <a:ext cx="1558925" cy="219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25" dirty="0">
                    <a:solidFill>
                      <a:schemeClr val="bg1">
                        <a:lumMod val="75000"/>
                      </a:schemeClr>
                    </a:solidFill>
                  </a:rPr>
                  <a:t>프로젝트 이름을 입력하세요</a:t>
                </a:r>
                <a:r>
                  <a:rPr lang="en-US" altLang="ko-KR" sz="825" dirty="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  <a:endParaRPr lang="ko-KR" altLang="en-US" sz="825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543425" y="3033395"/>
                <a:ext cx="1155700" cy="346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25" dirty="0">
                    <a:solidFill>
                      <a:schemeClr val="bg1">
                        <a:lumMod val="75000"/>
                      </a:schemeClr>
                    </a:solidFill>
                  </a:rPr>
                  <a:t>마감일을 입력하세요</a:t>
                </a:r>
                <a:r>
                  <a:rPr lang="en-US" altLang="ko-KR" sz="825" dirty="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  <a:endParaRPr lang="ko-KR" altLang="en-US" sz="825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536440" y="3343910"/>
                <a:ext cx="1155700" cy="219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25" dirty="0">
                    <a:solidFill>
                      <a:schemeClr val="bg1">
                        <a:lumMod val="75000"/>
                      </a:schemeClr>
                    </a:solidFill>
                  </a:rPr>
                  <a:t>사람을 추가하세요</a:t>
                </a:r>
                <a:r>
                  <a:rPr lang="en-US" altLang="ko-KR" sz="825" dirty="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  <a:endParaRPr lang="ko-KR" altLang="en-US" sz="825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529455" y="4251960"/>
                <a:ext cx="1155700" cy="219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25" dirty="0">
                    <a:solidFill>
                      <a:schemeClr val="bg1">
                        <a:lumMod val="75000"/>
                      </a:schemeClr>
                    </a:solidFill>
                  </a:rPr>
                  <a:t>태그를 입력하세요</a:t>
                </a:r>
                <a:r>
                  <a:rPr lang="en-US" altLang="ko-KR" sz="825" dirty="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  <a:endParaRPr lang="ko-KR" altLang="en-US" sz="825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80" name="Button"/>
            <p:cNvSpPr>
              <a:spLocks/>
            </p:cNvSpPr>
            <p:nvPr/>
          </p:nvSpPr>
          <p:spPr bwMode="auto">
            <a:xfrm>
              <a:off x="4585335" y="3642995"/>
              <a:ext cx="368300" cy="205740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시작</a:t>
              </a:r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Button"/>
            <p:cNvSpPr>
              <a:spLocks/>
            </p:cNvSpPr>
            <p:nvPr/>
          </p:nvSpPr>
          <p:spPr bwMode="auto">
            <a:xfrm>
              <a:off x="5022850" y="3642995"/>
              <a:ext cx="452755" cy="205740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진행중</a:t>
              </a:r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Button"/>
            <p:cNvSpPr>
              <a:spLocks/>
            </p:cNvSpPr>
            <p:nvPr/>
          </p:nvSpPr>
          <p:spPr bwMode="auto">
            <a:xfrm>
              <a:off x="4558665" y="3963035"/>
              <a:ext cx="541020" cy="205740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파일추가</a:t>
              </a:r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Button"/>
            <p:cNvSpPr>
              <a:spLocks/>
            </p:cNvSpPr>
            <p:nvPr/>
          </p:nvSpPr>
          <p:spPr bwMode="auto">
            <a:xfrm>
              <a:off x="5881370" y="4582160"/>
              <a:ext cx="528320" cy="205740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7" name="그룹 226"/>
          <p:cNvGrpSpPr/>
          <p:nvPr/>
        </p:nvGrpSpPr>
        <p:grpSpPr>
          <a:xfrm>
            <a:off x="3521075" y="2599055"/>
            <a:ext cx="2976245" cy="2273935"/>
            <a:chOff x="3521075" y="2599055"/>
            <a:chExt cx="2976245" cy="2273935"/>
          </a:xfrm>
        </p:grpSpPr>
        <p:sp>
          <p:nvSpPr>
            <p:cNvPr id="228" name="말풍선: 사각형 227"/>
            <p:cNvSpPr/>
            <p:nvPr/>
          </p:nvSpPr>
          <p:spPr>
            <a:xfrm>
              <a:off x="3521075" y="2599055"/>
              <a:ext cx="2976245" cy="2273935"/>
            </a:xfrm>
            <a:prstGeom prst="wedgeRectCallout">
              <a:avLst>
                <a:gd name="adj1" fmla="val -56820"/>
                <a:gd name="adj2" fmla="val 3744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50" spc="-113" dirty="0">
                  <a:solidFill>
                    <a:schemeClr val="bg1"/>
                  </a:solidFill>
                  <a:latin typeface="+mn-ea"/>
                </a:rPr>
                <a:t>자료조사해오기</a:t>
              </a:r>
              <a:endParaRPr lang="en-US" altLang="ko-KR" sz="750" spc="-113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229" name="직선 연결선 228"/>
            <p:cNvCxnSpPr/>
            <p:nvPr/>
          </p:nvCxnSpPr>
          <p:spPr>
            <a:xfrm>
              <a:off x="4448810" y="2599055"/>
              <a:ext cx="0" cy="2273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3605530" y="2736850"/>
              <a:ext cx="929005" cy="224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25" dirty="0"/>
                <a:t>프로젝트이름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599180" y="3037840"/>
              <a:ext cx="768985" cy="219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25" dirty="0"/>
                <a:t>마감일</a:t>
              </a: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3592830" y="3375025"/>
              <a:ext cx="768985" cy="219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25" dirty="0" err="1"/>
                <a:t>접근자</a:t>
              </a:r>
              <a:endParaRPr lang="ko-KR" altLang="en-US" sz="825" dirty="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590925" y="3677285"/>
              <a:ext cx="768985" cy="219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25" dirty="0"/>
                <a:t>상태</a:t>
              </a: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3599180" y="3979545"/>
              <a:ext cx="768985" cy="219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25" dirty="0"/>
                <a:t>파일</a:t>
              </a: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605530" y="4283710"/>
              <a:ext cx="768985" cy="219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25" dirty="0"/>
                <a:t>태그</a:t>
              </a:r>
            </a:p>
          </p:txBody>
        </p:sp>
        <p:grpSp>
          <p:nvGrpSpPr>
            <p:cNvPr id="236" name="그룹 235"/>
            <p:cNvGrpSpPr/>
            <p:nvPr/>
          </p:nvGrpSpPr>
          <p:grpSpPr>
            <a:xfrm>
              <a:off x="4526915" y="2734945"/>
              <a:ext cx="1170305" cy="1740535"/>
              <a:chOff x="4526915" y="2734945"/>
              <a:chExt cx="1170305" cy="1740535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4541520" y="2734945"/>
                <a:ext cx="1155700" cy="219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25" dirty="0">
                    <a:solidFill>
                      <a:schemeClr val="bg1">
                        <a:lumMod val="75000"/>
                      </a:schemeClr>
                    </a:solidFill>
                  </a:rPr>
                  <a:t>운영체제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4541520" y="3037840"/>
                <a:ext cx="1155700" cy="219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25" dirty="0">
                    <a:solidFill>
                      <a:schemeClr val="bg1">
                        <a:lumMod val="75000"/>
                      </a:schemeClr>
                    </a:solidFill>
                  </a:rPr>
                  <a:t>2016/06/16</a:t>
                </a:r>
                <a:endParaRPr lang="ko-KR" altLang="en-US" sz="825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4533900" y="3348355"/>
                <a:ext cx="1155700" cy="219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25" dirty="0">
                    <a:solidFill>
                      <a:schemeClr val="bg1">
                        <a:lumMod val="75000"/>
                      </a:schemeClr>
                    </a:solidFill>
                  </a:rPr>
                  <a:t>A B C</a:t>
                </a:r>
                <a:endParaRPr lang="ko-KR" altLang="en-US" sz="825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4526915" y="4256405"/>
                <a:ext cx="1155700" cy="219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25" dirty="0" err="1">
                    <a:solidFill>
                      <a:schemeClr val="bg1">
                        <a:lumMod val="75000"/>
                      </a:schemeClr>
                    </a:solidFill>
                  </a:rPr>
                  <a:t>세마포어</a:t>
                </a:r>
                <a:endParaRPr lang="ko-KR" altLang="en-US" sz="825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37" name="Button"/>
            <p:cNvSpPr>
              <a:spLocks/>
            </p:cNvSpPr>
            <p:nvPr/>
          </p:nvSpPr>
          <p:spPr bwMode="auto">
            <a:xfrm>
              <a:off x="4582795" y="3647440"/>
              <a:ext cx="368300" cy="205740"/>
            </a:xfrm>
            <a:prstGeom prst="roundRect">
              <a:avLst>
                <a:gd name="adj" fmla="val 8776"/>
              </a:avLst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75" dirty="0">
                  <a:solidFill>
                    <a:srgbClr val="5F5F5F"/>
                  </a:solidFill>
                  <a:highlight>
                    <a:srgbClr val="C0C0C0"/>
                  </a:highlight>
                  <a:latin typeface="Segoe UI" panose="020B0502040204020203" pitchFamily="34" charset="0"/>
                  <a:cs typeface="Segoe UI" panose="020B0502040204020203" pitchFamily="34" charset="0"/>
                </a:rPr>
                <a:t>시작</a:t>
              </a:r>
              <a:endParaRPr lang="en-US" sz="675" dirty="0">
                <a:solidFill>
                  <a:srgbClr val="5F5F5F"/>
                </a:solidFill>
                <a:highlight>
                  <a:srgbClr val="C0C0C0"/>
                </a:highligh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8" name="Button"/>
            <p:cNvSpPr>
              <a:spLocks/>
            </p:cNvSpPr>
            <p:nvPr/>
          </p:nvSpPr>
          <p:spPr bwMode="auto">
            <a:xfrm>
              <a:off x="5020945" y="3647440"/>
              <a:ext cx="452755" cy="205740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진행중</a:t>
              </a:r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9" name="Button"/>
            <p:cNvSpPr>
              <a:spLocks/>
            </p:cNvSpPr>
            <p:nvPr/>
          </p:nvSpPr>
          <p:spPr bwMode="auto">
            <a:xfrm>
              <a:off x="4556760" y="3967480"/>
              <a:ext cx="541020" cy="205740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파일추가</a:t>
              </a:r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0" name="Button"/>
            <p:cNvSpPr>
              <a:spLocks/>
            </p:cNvSpPr>
            <p:nvPr/>
          </p:nvSpPr>
          <p:spPr bwMode="auto">
            <a:xfrm>
              <a:off x="5878830" y="4586605"/>
              <a:ext cx="528320" cy="205740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6033135" y="4500880"/>
            <a:ext cx="374650" cy="583565"/>
          </a:xfrm>
          <a:prstGeom prst="rect">
            <a:avLst/>
          </a:prstGeom>
          <a:ln>
            <a:noFill/>
          </a:ln>
        </p:spPr>
      </p:pic>
      <p:cxnSp>
        <p:nvCxnSpPr>
          <p:cNvPr id="214" name="직선 연결선 213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/>
          <p:nvPr/>
        </p:nvCxnSpPr>
        <p:spPr>
          <a:xfrm flipH="1">
            <a:off x="683260" y="692785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282575" y="119380"/>
            <a:ext cx="400875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수행 시나리오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25" name="그룹 224"/>
          <p:cNvGrpSpPr/>
          <p:nvPr/>
        </p:nvGrpSpPr>
        <p:grpSpPr>
          <a:xfrm>
            <a:off x="-6985" y="883920"/>
            <a:ext cx="834390" cy="424815"/>
            <a:chOff x="-6985" y="883920"/>
            <a:chExt cx="834390" cy="424815"/>
          </a:xfrm>
        </p:grpSpPr>
        <p:sp>
          <p:nvSpPr>
            <p:cNvPr id="278" name="직사각형 277"/>
            <p:cNvSpPr/>
            <p:nvPr/>
          </p:nvSpPr>
          <p:spPr>
            <a:xfrm>
              <a:off x="-6985" y="883920"/>
              <a:ext cx="834390" cy="343535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직각 삼각형 278"/>
            <p:cNvSpPr/>
            <p:nvPr/>
          </p:nvSpPr>
          <p:spPr>
            <a:xfrm rot="5400000">
              <a:off x="705485" y="1214120"/>
              <a:ext cx="81280" cy="10795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0" name="TextBox 279"/>
          <p:cNvSpPr txBox="1"/>
          <p:nvPr/>
        </p:nvSpPr>
        <p:spPr>
          <a:xfrm>
            <a:off x="107315" y="1340485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107315" y="1819275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107315" y="2298065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10731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107315" y="2774950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116840" y="3252470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116840" y="3723640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989455" y="1680210"/>
            <a:ext cx="5452110" cy="3564890"/>
            <a:chOff x="1989455" y="1680210"/>
            <a:chExt cx="5452110" cy="3564890"/>
          </a:xfrm>
        </p:grpSpPr>
        <p:grpSp>
          <p:nvGrpSpPr>
            <p:cNvPr id="288" name="그룹 287"/>
            <p:cNvGrpSpPr/>
            <p:nvPr/>
          </p:nvGrpSpPr>
          <p:grpSpPr>
            <a:xfrm>
              <a:off x="1989455" y="1680210"/>
              <a:ext cx="5452110" cy="3564890"/>
              <a:chOff x="1989455" y="1680210"/>
              <a:chExt cx="5452110" cy="3564890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1989455" y="1680210"/>
                <a:ext cx="5452110" cy="3564890"/>
                <a:chOff x="1989455" y="1680210"/>
                <a:chExt cx="5452110" cy="3564890"/>
              </a:xfrm>
            </p:grpSpPr>
            <p:grpSp>
              <p:nvGrpSpPr>
                <p:cNvPr id="156" name="그룹 155"/>
                <p:cNvGrpSpPr/>
                <p:nvPr/>
              </p:nvGrpSpPr>
              <p:grpSpPr>
                <a:xfrm>
                  <a:off x="1989455" y="1680210"/>
                  <a:ext cx="5452110" cy="3564890"/>
                  <a:chOff x="1989455" y="1680210"/>
                  <a:chExt cx="5452110" cy="3564890"/>
                </a:xfrm>
              </p:grpSpPr>
              <p:grpSp>
                <p:nvGrpSpPr>
                  <p:cNvPr id="153" name="그룹 152"/>
                  <p:cNvGrpSpPr/>
                  <p:nvPr/>
                </p:nvGrpSpPr>
                <p:grpSpPr>
                  <a:xfrm>
                    <a:off x="1989455" y="1680210"/>
                    <a:ext cx="5452110" cy="3564890"/>
                    <a:chOff x="1989455" y="1680210"/>
                    <a:chExt cx="5452110" cy="3564890"/>
                  </a:xfrm>
                </p:grpSpPr>
                <p:grpSp>
                  <p:nvGrpSpPr>
                    <p:cNvPr id="138" name="그룹 137"/>
                    <p:cNvGrpSpPr/>
                    <p:nvPr/>
                  </p:nvGrpSpPr>
                  <p:grpSpPr>
                    <a:xfrm>
                      <a:off x="1989455" y="1680210"/>
                      <a:ext cx="5452110" cy="3564890"/>
                      <a:chOff x="1989455" y="1680210"/>
                      <a:chExt cx="5452110" cy="3564890"/>
                    </a:xfrm>
                  </p:grpSpPr>
                  <p:grpSp>
                    <p:nvGrpSpPr>
                      <p:cNvPr id="136" name="그룹 135"/>
                      <p:cNvGrpSpPr/>
                      <p:nvPr/>
                    </p:nvGrpSpPr>
                    <p:grpSpPr>
                      <a:xfrm>
                        <a:off x="1989455" y="1680210"/>
                        <a:ext cx="5452110" cy="3564890"/>
                        <a:chOff x="1989455" y="1680210"/>
                        <a:chExt cx="5452110" cy="3564890"/>
                      </a:xfrm>
                    </p:grpSpPr>
                    <p:grpSp>
                      <p:nvGrpSpPr>
                        <p:cNvPr id="117" name="그룹 116"/>
                        <p:cNvGrpSpPr/>
                        <p:nvPr/>
                      </p:nvGrpSpPr>
                      <p:grpSpPr>
                        <a:xfrm>
                          <a:off x="1989455" y="1680210"/>
                          <a:ext cx="5452110" cy="3564890"/>
                          <a:chOff x="1989455" y="1680210"/>
                          <a:chExt cx="5452110" cy="3564890"/>
                        </a:xfrm>
                      </p:grpSpPr>
                      <p:grpSp>
                        <p:nvGrpSpPr>
                          <p:cNvPr id="108" name="그룹 107"/>
                          <p:cNvGrpSpPr/>
                          <p:nvPr/>
                        </p:nvGrpSpPr>
                        <p:grpSpPr>
                          <a:xfrm>
                            <a:off x="1989455" y="1680210"/>
                            <a:ext cx="5452110" cy="3564890"/>
                            <a:chOff x="1989455" y="1680210"/>
                            <a:chExt cx="5452110" cy="3564890"/>
                          </a:xfrm>
                        </p:grpSpPr>
                        <p:grpSp>
                          <p:nvGrpSpPr>
                            <p:cNvPr id="93" name="Browser"/>
                            <p:cNvGrpSpPr/>
                            <p:nvPr>
                              <p:custDataLst>
                                <p:tags r:id="rId11"/>
                              </p:custDataLst>
                            </p:nvPr>
                          </p:nvGrpSpPr>
                          <p:grpSpPr>
                            <a:xfrm>
                              <a:off x="1989455" y="1680210"/>
                              <a:ext cx="5452110" cy="3558540"/>
                              <a:chOff x="1989455" y="1680210"/>
                              <a:chExt cx="5452110" cy="3558540"/>
                            </a:xfrm>
                          </p:grpSpPr>
                          <p:sp>
                            <p:nvSpPr>
                              <p:cNvPr id="95" name="Window Body"/>
                              <p:cNvSpPr/>
                              <p:nvPr>
                                <p:custDataLst>
                                  <p:tags r:id="rId12"/>
                                </p:custDataLst>
                              </p:nvPr>
                            </p:nvSpPr>
                            <p:spPr>
                              <a:xfrm>
                                <a:off x="1989455" y="2243455"/>
                                <a:ext cx="5452110" cy="2995295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 w="6350">
                                <a:solidFill>
                                  <a:srgbClr val="80808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68580" tIns="34290" rIns="68580" bIns="3429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1pPr>
                                <a:lvl2pPr marL="4572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2pPr>
                                <a:lvl3pPr marL="9144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3pPr>
                                <a:lvl4pPr marL="13716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4pPr>
                                <a:lvl5pPr marL="18288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5pPr>
                                <a:lvl6pPr marL="22860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6pPr>
                                <a:lvl7pPr marL="27432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7pPr>
                                <a:lvl8pPr marL="32004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8pPr>
                                <a:lvl9pPr marL="36576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9pPr>
                              </a:lstStyle>
                              <a:p>
                                <a:pPr algn="ctr"/>
                                <a:endParaRPr lang="en-US" sz="675" dirty="0">
                                  <a:solidFill>
                                    <a:srgbClr val="5F5F5F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96" name="Title Bar"/>
                              <p:cNvSpPr/>
                              <p:nvPr>
                                <p:custDataLst>
                                  <p:tags r:id="rId13"/>
                                </p:custDataLst>
                              </p:nvPr>
                            </p:nvSpPr>
                            <p:spPr>
                              <a:xfrm>
                                <a:off x="1989455" y="1680210"/>
                                <a:ext cx="5452110" cy="565785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 w="6350">
                                <a:solidFill>
                                  <a:srgbClr val="80808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68580" tIns="34290" rIns="171450" bIns="3429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1pPr>
                                <a:lvl2pPr marL="4572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2pPr>
                                <a:lvl3pPr marL="9144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3pPr>
                                <a:lvl4pPr marL="13716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4pPr>
                                <a:lvl5pPr marL="18288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5pPr>
                                <a:lvl6pPr marL="22860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6pPr>
                                <a:lvl7pPr marL="27432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7pPr>
                                <a:lvl8pPr marL="32004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8pPr>
                                <a:lvl9pPr marL="36576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9pPr>
                              </a:lstStyle>
                              <a:p>
                                <a:r>
                                  <a:rPr lang="en-US" sz="675" dirty="0">
                                    <a:solidFill>
                                      <a:srgbClr val="5F5F5F"/>
                                    </a:solidFill>
                                    <a:latin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a:t>Browser</a:t>
                                </a:r>
                              </a:p>
                            </p:txBody>
                          </p:sp>
                          <p:sp>
                            <p:nvSpPr>
                              <p:cNvPr id="97" name="Menu Button"/>
                              <p:cNvSpPr>
                                <a:spLocks noChangeAspect="1" noEditPoints="1"/>
                              </p:cNvSpPr>
                              <p:nvPr>
                                <p:custDataLst>
                                  <p:tags r:id="rId14"/>
                                </p:custDataLst>
                              </p:nvPr>
                            </p:nvSpPr>
                            <p:spPr bwMode="auto">
                              <a:xfrm>
                                <a:off x="7191375" y="2004060"/>
                                <a:ext cx="156845" cy="118745"/>
                              </a:xfrm>
                              <a:custGeom>
                                <a:avLst/>
                                <a:gdLst>
                                  <a:gd name="T0" fmla="*/ 0 w 415"/>
                                  <a:gd name="T1" fmla="*/ 309 h 309"/>
                                  <a:gd name="T2" fmla="*/ 415 w 415"/>
                                  <a:gd name="T3" fmla="*/ 309 h 309"/>
                                  <a:gd name="T4" fmla="*/ 0 w 415"/>
                                  <a:gd name="T5" fmla="*/ 155 h 309"/>
                                  <a:gd name="T6" fmla="*/ 415 w 415"/>
                                  <a:gd name="T7" fmla="*/ 155 h 309"/>
                                  <a:gd name="T8" fmla="*/ 0 w 415"/>
                                  <a:gd name="T9" fmla="*/ 0 h 309"/>
                                  <a:gd name="T10" fmla="*/ 415 w 415"/>
                                  <a:gd name="T11" fmla="*/ 0 h 309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  <a:cxn ang="0">
                                    <a:pos x="T10" y="T11"/>
                                  </a:cxn>
                                </a:cxnLst>
                                <a:rect l="0" t="0" r="r" b="b"/>
                                <a:pathLst>
                                  <a:path w="415" h="309">
                                    <a:moveTo>
                                      <a:pt x="0" y="309"/>
                                    </a:moveTo>
                                    <a:lnTo>
                                      <a:pt x="415" y="309"/>
                                    </a:lnTo>
                                    <a:moveTo>
                                      <a:pt x="0" y="155"/>
                                    </a:moveTo>
                                    <a:lnTo>
                                      <a:pt x="415" y="155"/>
                                    </a:lnTo>
                                    <a:moveTo>
                                      <a:pt x="0" y="0"/>
                                    </a:moveTo>
                                    <a:lnTo>
                                      <a:pt x="415" y="0"/>
                                    </a:lnTo>
                                  </a:path>
                                </a:pathLst>
                              </a:custGeom>
                              <a:noFill/>
                              <a:ln w="6350" cap="flat">
                                <a:solidFill>
                                  <a:srgbClr val="808080"/>
                                </a:solidFill>
                                <a:prstDash val="solid"/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vert="horz" wrap="square" lIns="68580" tIns="34290" rIns="68580" bIns="3429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1pPr>
                                <a:lvl2pPr marL="4572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2pPr>
                                <a:lvl3pPr marL="9144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3pPr>
                                <a:lvl4pPr marL="13716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4pPr>
                                <a:lvl5pPr marL="18288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5pPr>
                                <a:lvl6pPr marL="22860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6pPr>
                                <a:lvl7pPr marL="27432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7pPr>
                                <a:lvl8pPr marL="32004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8pPr>
                                <a:lvl9pPr marL="36576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9pPr>
                              </a:lstStyle>
                              <a:p>
                                <a:endParaRPr lang="en-US" sz="1350">
                                  <a:solidFill>
                                    <a:srgbClr val="5F5F5F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98" name="Close Button"/>
                              <p:cNvSpPr>
                                <a:spLocks noEditPoints="1"/>
                              </p:cNvSpPr>
                              <p:nvPr>
                                <p:custDataLst>
                                  <p:tags r:id="rId15"/>
                                </p:custDataLst>
                              </p:nvPr>
                            </p:nvSpPr>
                            <p:spPr bwMode="auto">
                              <a:xfrm>
                                <a:off x="7219315" y="1755140"/>
                                <a:ext cx="103505" cy="100330"/>
                              </a:xfrm>
                              <a:custGeom>
                                <a:avLst/>
                                <a:gdLst>
                                  <a:gd name="T0" fmla="*/ 254 w 254"/>
                                  <a:gd name="T1" fmla="*/ 0 h 254"/>
                                  <a:gd name="T2" fmla="*/ 0 w 254"/>
                                  <a:gd name="T3" fmla="*/ 254 h 254"/>
                                  <a:gd name="T4" fmla="*/ 0 w 254"/>
                                  <a:gd name="T5" fmla="*/ 0 h 254"/>
                                  <a:gd name="T6" fmla="*/ 254 w 254"/>
                                  <a:gd name="T7" fmla="*/ 254 h 25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</a:cxnLst>
                                <a:rect l="0" t="0" r="r" b="b"/>
                                <a:pathLst>
                                  <a:path w="254" h="254">
                                    <a:moveTo>
                                      <a:pt x="254" y="0"/>
                                    </a:moveTo>
                                    <a:lnTo>
                                      <a:pt x="0" y="254"/>
                                    </a:lnTo>
                                    <a:moveTo>
                                      <a:pt x="0" y="0"/>
                                    </a:moveTo>
                                    <a:lnTo>
                                      <a:pt x="254" y="254"/>
                                    </a:lnTo>
                                  </a:path>
                                </a:pathLst>
                              </a:custGeom>
                              <a:noFill/>
                              <a:ln w="9525" cap="flat">
                                <a:solidFill>
                                  <a:srgbClr val="808080"/>
                                </a:solidFill>
                                <a:prstDash val="solid"/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vert="horz" wrap="square" lIns="68580" tIns="34290" rIns="68580" bIns="3429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1pPr>
                                <a:lvl2pPr marL="4572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2pPr>
                                <a:lvl3pPr marL="9144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3pPr>
                                <a:lvl4pPr marL="13716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4pPr>
                                <a:lvl5pPr marL="18288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5pPr>
                                <a:lvl6pPr marL="22860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6pPr>
                                <a:lvl7pPr marL="27432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7pPr>
                                <a:lvl8pPr marL="32004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8pPr>
                                <a:lvl9pPr marL="36576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9pPr>
                              </a:lstStyle>
                              <a:p>
                                <a:endParaRPr lang="en-US" sz="1350">
                                  <a:solidFill>
                                    <a:srgbClr val="5F5F5F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99" name="Address Box"/>
                              <p:cNvSpPr/>
                              <p:nvPr>
                                <p:custDataLst>
                                  <p:tags r:id="rId16"/>
                                </p:custDataLst>
                              </p:nvPr>
                            </p:nvSpPr>
                            <p:spPr>
                              <a:xfrm>
                                <a:off x="2940685" y="1938020"/>
                                <a:ext cx="4157345" cy="250190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 w="6350">
                                <a:solidFill>
                                  <a:srgbClr val="80808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178308" tIns="34290" rIns="68580" bIns="3429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1pPr>
                                <a:lvl2pPr marL="4572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2pPr>
                                <a:lvl3pPr marL="9144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3pPr>
                                <a:lvl4pPr marL="13716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4pPr>
                                <a:lvl5pPr marL="18288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5pPr>
                                <a:lvl6pPr marL="22860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6pPr>
                                <a:lvl7pPr marL="27432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7pPr>
                                <a:lvl8pPr marL="32004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8pPr>
                                <a:lvl9pPr marL="36576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9pPr>
                              </a:lstStyle>
                              <a:p>
                                <a:r>
                                  <a:rPr lang="en-US" sz="675" noProof="1">
                                    <a:solidFill>
                                      <a:srgbClr val="5F5F5F"/>
                                    </a:solidFill>
                                    <a:latin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a:t>  www.example.com</a:t>
                                </a:r>
                              </a:p>
                            </p:txBody>
                          </p:sp>
                          <p:sp>
                            <p:nvSpPr>
                              <p:cNvPr id="100" name="Document Icon"/>
                              <p:cNvSpPr>
                                <a:spLocks noChangeAspect="1" noEditPoints="1"/>
                              </p:cNvSpPr>
                              <p:nvPr>
                                <p:custDataLst>
                                  <p:tags r:id="rId17"/>
                                </p:custDataLst>
                              </p:nvPr>
                            </p:nvSpPr>
                            <p:spPr bwMode="auto">
                              <a:xfrm>
                                <a:off x="3020695" y="1993265"/>
                                <a:ext cx="98425" cy="140335"/>
                              </a:xfrm>
                              <a:custGeom>
                                <a:avLst/>
                                <a:gdLst>
                                  <a:gd name="T0" fmla="*/ 153 w 260"/>
                                  <a:gd name="T1" fmla="*/ 7 h 367"/>
                                  <a:gd name="T2" fmla="*/ 153 w 260"/>
                                  <a:gd name="T3" fmla="*/ 108 h 367"/>
                                  <a:gd name="T4" fmla="*/ 253 w 260"/>
                                  <a:gd name="T5" fmla="*/ 108 h 367"/>
                                  <a:gd name="T6" fmla="*/ 0 w 260"/>
                                  <a:gd name="T7" fmla="*/ 0 h 367"/>
                                  <a:gd name="T8" fmla="*/ 0 w 260"/>
                                  <a:gd name="T9" fmla="*/ 367 h 367"/>
                                  <a:gd name="T10" fmla="*/ 260 w 260"/>
                                  <a:gd name="T11" fmla="*/ 367 h 367"/>
                                  <a:gd name="T12" fmla="*/ 260 w 260"/>
                                  <a:gd name="T13" fmla="*/ 100 h 367"/>
                                  <a:gd name="T14" fmla="*/ 161 w 260"/>
                                  <a:gd name="T15" fmla="*/ 1 h 367"/>
                                  <a:gd name="T16" fmla="*/ 0 w 260"/>
                                  <a:gd name="T17" fmla="*/ 0 h 367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  <a:cxn ang="0">
                                    <a:pos x="T10" y="T11"/>
                                  </a:cxn>
                                  <a:cxn ang="0">
                                    <a:pos x="T12" y="T13"/>
                                  </a:cxn>
                                  <a:cxn ang="0">
                                    <a:pos x="T14" y="T15"/>
                                  </a:cxn>
                                  <a:cxn ang="0">
                                    <a:pos x="T16" y="T17"/>
                                  </a:cxn>
                                </a:cxnLst>
                                <a:rect l="0" t="0" r="r" b="b"/>
                                <a:pathLst>
                                  <a:path w="260" h="367">
                                    <a:moveTo>
                                      <a:pt x="153" y="7"/>
                                    </a:moveTo>
                                    <a:lnTo>
                                      <a:pt x="153" y="108"/>
                                    </a:lnTo>
                                    <a:lnTo>
                                      <a:pt x="253" y="108"/>
                                    </a:lnTo>
                                    <a:moveTo>
                                      <a:pt x="0" y="0"/>
                                    </a:moveTo>
                                    <a:lnTo>
                                      <a:pt x="0" y="367"/>
                                    </a:lnTo>
                                    <a:lnTo>
                                      <a:pt x="260" y="367"/>
                                    </a:lnTo>
                                    <a:lnTo>
                                      <a:pt x="260" y="100"/>
                                    </a:lnTo>
                                    <a:lnTo>
                                      <a:pt x="161" y="1"/>
                                    </a:lnTo>
                                    <a:lnTo>
                                      <a:pt x="0" y="0"/>
                                    </a:lnTo>
                                    <a:close/>
                                  </a:path>
                                </a:pathLst>
                              </a:custGeom>
                              <a:noFill/>
                              <a:ln w="6350" cap="flat">
                                <a:solidFill>
                                  <a:srgbClr val="808080"/>
                                </a:solidFill>
                                <a:prstDash val="solid"/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vert="horz" wrap="square" lIns="68580" tIns="34290" rIns="68580" bIns="3429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>
                                <a:defPPr>
                                  <a:defRPr lang="en-US"/>
                                </a:defPPr>
                                <a:lvl1pPr marL="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1pPr>
                                <a:lvl2pPr marL="4572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2pPr>
                                <a:lvl3pPr marL="9144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3pPr>
                                <a:lvl4pPr marL="13716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4pPr>
                                <a:lvl5pPr marL="18288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5pPr>
                                <a:lvl6pPr marL="22860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6pPr>
                                <a:lvl7pPr marL="27432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7pPr>
                                <a:lvl8pPr marL="32004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8pPr>
                                <a:lvl9pPr marL="3657600" algn="l" defTabSz="914400" rtl="0" eaLnBrk="1" latinLnBrk="0" hangingPunct="1">
                                  <a:defRPr sz="1800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9pPr>
                              </a:lstStyle>
                              <a:p>
                                <a:endParaRPr lang="en-US" sz="1350">
                                  <a:solidFill>
                                    <a:srgbClr val="5F5F5F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101" name="Navigation Buttons"/>
                              <p:cNvGrpSpPr/>
                              <p:nvPr/>
                            </p:nvGrpSpPr>
                            <p:grpSpPr>
                              <a:xfrm>
                                <a:off x="2122170" y="1972310"/>
                                <a:ext cx="675005" cy="182245"/>
                                <a:chOff x="2122170" y="1972310"/>
                                <a:chExt cx="675005" cy="182245"/>
                              </a:xfrm>
                            </p:grpSpPr>
                            <p:sp>
                              <p:nvSpPr>
                                <p:cNvPr id="102" name="Back Button"/>
                                <p:cNvSpPr>
                                  <a:spLocks noChangeAspect="1" noEditPoints="1"/>
                                </p:cNvSpPr>
                                <p:nvPr>
                                  <p:custDataLst>
                                    <p:tags r:id="rId18"/>
                                  </p:custDataLst>
                                </p:nvPr>
                              </p:nvSpPr>
                              <p:spPr bwMode="auto">
                                <a:xfrm>
                                  <a:off x="2122170" y="1999615"/>
                                  <a:ext cx="160655" cy="127000"/>
                                </a:xfrm>
                                <a:custGeom>
                                  <a:avLst/>
                                  <a:gdLst>
                                    <a:gd name="T0" fmla="*/ 159 w 423"/>
                                    <a:gd name="T1" fmla="*/ 332 h 332"/>
                                    <a:gd name="T2" fmla="*/ 0 w 423"/>
                                    <a:gd name="T3" fmla="*/ 166 h 332"/>
                                    <a:gd name="T4" fmla="*/ 159 w 423"/>
                                    <a:gd name="T5" fmla="*/ 0 h 332"/>
                                    <a:gd name="T6" fmla="*/ 15 w 423"/>
                                    <a:gd name="T7" fmla="*/ 166 h 332"/>
                                    <a:gd name="T8" fmla="*/ 423 w 423"/>
                                    <a:gd name="T9" fmla="*/ 166 h 332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423" h="332">
                                      <a:moveTo>
                                        <a:pt x="159" y="332"/>
                                      </a:moveTo>
                                      <a:lnTo>
                                        <a:pt x="0" y="166"/>
                                      </a:lnTo>
                                      <a:lnTo>
                                        <a:pt x="159" y="0"/>
                                      </a:lnTo>
                                      <a:moveTo>
                                        <a:pt x="15" y="166"/>
                                      </a:moveTo>
                                      <a:lnTo>
                                        <a:pt x="423" y="166"/>
                                      </a:lnTo>
                                    </a:path>
                                  </a:pathLst>
                                </a:custGeom>
                                <a:noFill/>
                                <a:ln w="6350" cap="sq">
                                  <a:solidFill>
                                    <a:srgbClr val="808080"/>
                                  </a:solidFill>
                                  <a:prstDash val="solid"/>
                                  <a:miter lim="800000"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  <p:txBody>
                                <a:bodyPr vert="horz" wrap="square" lIns="68580" tIns="34290" rIns="68580" bIns="3429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>
                                  <a:defPPr>
                                    <a:defRPr lang="en-US"/>
                                  </a:defPPr>
                                  <a:lvl1pPr marL="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1pPr>
                                  <a:lvl2pPr marL="4572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2pPr>
                                  <a:lvl3pPr marL="9144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3pPr>
                                  <a:lvl4pPr marL="13716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4pPr>
                                  <a:lvl5pPr marL="18288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5pPr>
                                  <a:lvl6pPr marL="22860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6pPr>
                                  <a:lvl7pPr marL="27432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7pPr>
                                  <a:lvl8pPr marL="32004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8pPr>
                                  <a:lvl9pPr marL="36576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9pPr>
                                </a:lstStyle>
                                <a:p>
                                  <a:endParaRPr lang="en-US" sz="1350">
                                    <a:solidFill>
                                      <a:srgbClr val="5F5F5F"/>
                                    </a:solidFill>
                                    <a:latin typeface="Segoe UI" panose="020B0502040204020203" pitchFamily="34" charset="0"/>
                                    <a:cs typeface="Segoe UI" panose="020B0502040204020203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03" name="Forward Button"/>
                                <p:cNvSpPr>
                                  <a:spLocks noChangeAspect="1" noEditPoints="1"/>
                                </p:cNvSpPr>
                                <p:nvPr>
                                  <p:custDataLst>
                                    <p:tags r:id="rId19"/>
                                  </p:custDataLst>
                                </p:nvPr>
                              </p:nvSpPr>
                              <p:spPr bwMode="auto">
                                <a:xfrm>
                                  <a:off x="2376170" y="1999615"/>
                                  <a:ext cx="160655" cy="127000"/>
                                </a:xfrm>
                                <a:custGeom>
                                  <a:avLst/>
                                  <a:gdLst>
                                    <a:gd name="T0" fmla="*/ 265 w 423"/>
                                    <a:gd name="T1" fmla="*/ 0 h 332"/>
                                    <a:gd name="T2" fmla="*/ 423 w 423"/>
                                    <a:gd name="T3" fmla="*/ 166 h 332"/>
                                    <a:gd name="T4" fmla="*/ 265 w 423"/>
                                    <a:gd name="T5" fmla="*/ 332 h 332"/>
                                    <a:gd name="T6" fmla="*/ 408 w 423"/>
                                    <a:gd name="T7" fmla="*/ 166 h 332"/>
                                    <a:gd name="T8" fmla="*/ 0 w 423"/>
                                    <a:gd name="T9" fmla="*/ 166 h 332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423" h="332">
                                      <a:moveTo>
                                        <a:pt x="265" y="0"/>
                                      </a:moveTo>
                                      <a:lnTo>
                                        <a:pt x="423" y="166"/>
                                      </a:lnTo>
                                      <a:lnTo>
                                        <a:pt x="265" y="332"/>
                                      </a:lnTo>
                                      <a:moveTo>
                                        <a:pt x="408" y="166"/>
                                      </a:moveTo>
                                      <a:lnTo>
                                        <a:pt x="0" y="166"/>
                                      </a:lnTo>
                                    </a:path>
                                  </a:pathLst>
                                </a:custGeom>
                                <a:noFill/>
                                <a:ln w="6350" cap="sq">
                                  <a:solidFill>
                                    <a:srgbClr val="808080"/>
                                  </a:solidFill>
                                  <a:prstDash val="solid"/>
                                  <a:miter lim="800000"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  <p:txBody>
                                <a:bodyPr vert="horz" wrap="square" lIns="68580" tIns="34290" rIns="68580" bIns="3429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>
                                  <a:defPPr>
                                    <a:defRPr lang="en-US"/>
                                  </a:defPPr>
                                  <a:lvl1pPr marL="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1pPr>
                                  <a:lvl2pPr marL="4572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2pPr>
                                  <a:lvl3pPr marL="9144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3pPr>
                                  <a:lvl4pPr marL="13716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4pPr>
                                  <a:lvl5pPr marL="18288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5pPr>
                                  <a:lvl6pPr marL="22860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6pPr>
                                  <a:lvl7pPr marL="27432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7pPr>
                                  <a:lvl8pPr marL="32004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8pPr>
                                  <a:lvl9pPr marL="36576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9pPr>
                                </a:lstStyle>
                                <a:p>
                                  <a:endParaRPr lang="en-US" sz="1350">
                                    <a:solidFill>
                                      <a:srgbClr val="5F5F5F"/>
                                    </a:solidFill>
                                    <a:latin typeface="Segoe UI" panose="020B0502040204020203" pitchFamily="34" charset="0"/>
                                    <a:cs typeface="Segoe UI" panose="020B0502040204020203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04" name="Reload Button"/>
                                <p:cNvSpPr>
                                  <a:spLocks noChangeAspect="1" noEditPoints="1"/>
                                </p:cNvSpPr>
                                <p:nvPr>
                                  <p:custDataLst>
                                    <p:tags r:id="rId20"/>
                                  </p:custDataLst>
                                </p:nvPr>
                              </p:nvSpPr>
                              <p:spPr bwMode="auto">
                                <a:xfrm>
                                  <a:off x="2630170" y="1972310"/>
                                  <a:ext cx="167005" cy="182245"/>
                                </a:xfrm>
                                <a:custGeom>
                                  <a:avLst/>
                                  <a:gdLst>
                                    <a:gd name="T0" fmla="*/ 441 w 441"/>
                                    <a:gd name="T1" fmla="*/ 7 h 474"/>
                                    <a:gd name="T2" fmla="*/ 441 w 441"/>
                                    <a:gd name="T3" fmla="*/ 144 h 474"/>
                                    <a:gd name="T4" fmla="*/ 296 w 441"/>
                                    <a:gd name="T5" fmla="*/ 144 h 474"/>
                                    <a:gd name="T6" fmla="*/ 438 w 441"/>
                                    <a:gd name="T7" fmla="*/ 309 h 474"/>
                                    <a:gd name="T8" fmla="*/ 166 w 441"/>
                                    <a:gd name="T9" fmla="*/ 434 h 474"/>
                                    <a:gd name="T10" fmla="*/ 41 w 441"/>
                                    <a:gd name="T11" fmla="*/ 162 h 474"/>
                                    <a:gd name="T12" fmla="*/ 313 w 441"/>
                                    <a:gd name="T13" fmla="*/ 37 h 474"/>
                                    <a:gd name="T14" fmla="*/ 428 w 441"/>
                                    <a:gd name="T15" fmla="*/ 139 h 474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  <a:cxn ang="0">
                                      <a:pos x="T10" y="T11"/>
                                    </a:cxn>
                                    <a:cxn ang="0">
                                      <a:pos x="T12" y="T13"/>
                                    </a:cxn>
                                    <a:cxn ang="0">
                                      <a:pos x="T14" y="T15"/>
                                    </a:cxn>
                                  </a:cxnLst>
                                  <a:rect l="0" t="0" r="r" b="b"/>
                                  <a:pathLst>
                                    <a:path w="441" h="474">
                                      <a:moveTo>
                                        <a:pt x="441" y="7"/>
                                      </a:moveTo>
                                      <a:lnTo>
                                        <a:pt x="441" y="144"/>
                                      </a:lnTo>
                                      <a:lnTo>
                                        <a:pt x="296" y="144"/>
                                      </a:lnTo>
                                      <a:moveTo>
                                        <a:pt x="438" y="309"/>
                                      </a:moveTo>
                                      <a:cubicBezTo>
                                        <a:pt x="397" y="418"/>
                                        <a:pt x="276" y="474"/>
                                        <a:pt x="166" y="434"/>
                                      </a:cubicBezTo>
                                      <a:cubicBezTo>
                                        <a:pt x="56" y="393"/>
                                        <a:pt x="0" y="271"/>
                                        <a:pt x="41" y="162"/>
                                      </a:cubicBezTo>
                                      <a:cubicBezTo>
                                        <a:pt x="82" y="52"/>
                                        <a:pt x="202" y="0"/>
                                        <a:pt x="313" y="37"/>
                                      </a:cubicBezTo>
                                      <a:cubicBezTo>
                                        <a:pt x="357" y="51"/>
                                        <a:pt x="398" y="91"/>
                                        <a:pt x="428" y="139"/>
                                      </a:cubicBezTo>
                                    </a:path>
                                  </a:pathLst>
                                </a:custGeom>
                                <a:noFill/>
                                <a:ln w="6350" cap="flat">
                                  <a:solidFill>
                                    <a:srgbClr val="808080"/>
                                  </a:solidFill>
                                  <a:prstDash val="solid"/>
                                  <a:miter lim="800000"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  <p:txBody>
                                <a:bodyPr vert="horz" wrap="square" lIns="68580" tIns="34290" rIns="68580" bIns="3429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>
                                  <a:defPPr>
                                    <a:defRPr lang="en-US"/>
                                  </a:defPPr>
                                  <a:lvl1pPr marL="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1pPr>
                                  <a:lvl2pPr marL="4572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2pPr>
                                  <a:lvl3pPr marL="9144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3pPr>
                                  <a:lvl4pPr marL="13716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4pPr>
                                  <a:lvl5pPr marL="18288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5pPr>
                                  <a:lvl6pPr marL="22860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6pPr>
                                  <a:lvl7pPr marL="27432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7pPr>
                                  <a:lvl8pPr marL="32004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8pPr>
                                  <a:lvl9pPr marL="3657600" algn="l" defTabSz="914400" rtl="0" eaLnBrk="1" latinLnBrk="0" hangingPunct="1">
                                    <a:defRPr sz="1800" kern="120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9pPr>
                                </a:lstStyle>
                                <a:p>
                                  <a:endParaRPr lang="en-US" sz="1350">
                                    <a:solidFill>
                                      <a:srgbClr val="5F5F5F"/>
                                    </a:solidFill>
                                    <a:latin typeface="Segoe UI" panose="020B0502040204020203" pitchFamily="34" charset="0"/>
                                    <a:cs typeface="Segoe UI" panose="020B0502040204020203" pitchFamily="34" charset="0"/>
                                  </a:endParaRPr>
                                </a:p>
                              </p:txBody>
                            </p:sp>
                          </p:grpSp>
                        </p:grpSp>
                        <p:cxnSp>
                          <p:nvCxnSpPr>
                            <p:cNvPr id="106" name="직선 연결선 105"/>
                            <p:cNvCxnSpPr/>
                            <p:nvPr/>
                          </p:nvCxnSpPr>
                          <p:spPr>
                            <a:xfrm flipH="1">
                              <a:off x="3126740" y="2534285"/>
                              <a:ext cx="8890" cy="2710815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111" name="직선 연결선 110"/>
                          <p:cNvCxnSpPr/>
                          <p:nvPr/>
                        </p:nvCxnSpPr>
                        <p:spPr>
                          <a:xfrm flipH="1">
                            <a:off x="6348095" y="2534285"/>
                            <a:ext cx="1905" cy="2710815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3" name="직선 연결선 112"/>
                          <p:cNvCxnSpPr/>
                          <p:nvPr/>
                        </p:nvCxnSpPr>
                        <p:spPr>
                          <a:xfrm>
                            <a:off x="1989455" y="2534285"/>
                            <a:ext cx="5452110" cy="0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pic>
                      <p:nvPicPr>
                        <p:cNvPr id="125" name="그림 1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6068695" y="2327275"/>
                          <a:ext cx="178435" cy="16319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26" name="그림 12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6398260" y="2307590"/>
                          <a:ext cx="200660" cy="20066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27" name="그림 12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6764655" y="2300605"/>
                          <a:ext cx="232410" cy="19558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28" name="그림 12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7169785" y="2286000"/>
                          <a:ext cx="219710" cy="211455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137" name="TextBox 136"/>
                      <p:cNvSpPr txBox="1"/>
                      <p:nvPr/>
                    </p:nvSpPr>
                    <p:spPr>
                      <a:xfrm>
                        <a:off x="4413250" y="2289810"/>
                        <a:ext cx="778510" cy="2311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900" dirty="0"/>
                          <a:t>운영체제</a:t>
                        </a:r>
                      </a:p>
                    </p:txBody>
                  </p:sp>
                </p:grpSp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2012950" y="2576195"/>
                      <a:ext cx="1111885" cy="23114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900" dirty="0"/>
                        <a:t>내 작업목록</a:t>
                      </a:r>
                    </a:p>
                  </p:txBody>
                </p:sp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2012950" y="2791460"/>
                      <a:ext cx="1221740" cy="23114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900" dirty="0"/>
                        <a:t>진행중인 작업목록</a:t>
                      </a:r>
                    </a:p>
                  </p:txBody>
                </p:sp>
                <p:sp>
                  <p:nvSpPr>
                    <p:cNvPr id="141" name="TextBox 140"/>
                    <p:cNvSpPr txBox="1"/>
                    <p:nvPr/>
                  </p:nvSpPr>
                  <p:spPr>
                    <a:xfrm>
                      <a:off x="2012950" y="3025140"/>
                      <a:ext cx="1106170" cy="23114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900" dirty="0"/>
                        <a:t>내가 팀장인 작업</a:t>
                      </a:r>
                    </a:p>
                  </p:txBody>
                </p:sp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2660015" y="3300095"/>
                      <a:ext cx="803275" cy="1612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450" dirty="0">
                          <a:solidFill>
                            <a:schemeClr val="accent5"/>
                          </a:solidFill>
                        </a:rPr>
                        <a:t>사람 초대하기</a:t>
                      </a:r>
                    </a:p>
                  </p:txBody>
                </p:sp>
              </p:grp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2012950" y="3510280"/>
                    <a:ext cx="1106170" cy="3695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900" dirty="0"/>
                      <a:t>팀 캘린더</a:t>
                    </a:r>
                  </a:p>
                  <a:p>
                    <a:endParaRPr lang="ko-KR" altLang="en-US" sz="900" dirty="0"/>
                  </a:p>
                </p:txBody>
              </p:sp>
            </p:grpSp>
            <p:grpSp>
              <p:nvGrpSpPr>
                <p:cNvPr id="159" name="그룹 158"/>
                <p:cNvGrpSpPr/>
                <p:nvPr/>
              </p:nvGrpSpPr>
              <p:grpSpPr>
                <a:xfrm>
                  <a:off x="4251960" y="2577465"/>
                  <a:ext cx="1416050" cy="310515"/>
                  <a:chOff x="4251960" y="2577465"/>
                  <a:chExt cx="1416050" cy="310515"/>
                </a:xfrm>
              </p:grpSpPr>
              <p:pic>
                <p:nvPicPr>
                  <p:cNvPr id="157" name="그림 156"/>
                  <p:cNvPicPr>
                    <a:picLocks noChangeAspect="1"/>
                  </p:cNvPicPr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 flipH="1">
                    <a:off x="4251960" y="2577465"/>
                    <a:ext cx="325755" cy="310515"/>
                  </a:xfrm>
                  <a:prstGeom prst="rect">
                    <a:avLst/>
                  </a:prstGeom>
                </p:spPr>
              </p:pic>
              <p:sp>
                <p:nvSpPr>
                  <p:cNvPr id="158" name="TextBox 157"/>
                  <p:cNvSpPr txBox="1"/>
                  <p:nvPr/>
                </p:nvSpPr>
                <p:spPr>
                  <a:xfrm>
                    <a:off x="4556760" y="2633980"/>
                    <a:ext cx="1111885" cy="2311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900" dirty="0"/>
                      <a:t>할 일 등록</a:t>
                    </a:r>
                  </a:p>
                </p:txBody>
              </p:sp>
            </p:grpSp>
          </p:grpSp>
          <p:sp>
            <p:nvSpPr>
              <p:cNvPr id="284" name="Button"/>
              <p:cNvSpPr>
                <a:spLocks/>
              </p:cNvSpPr>
              <p:nvPr/>
            </p:nvSpPr>
            <p:spPr bwMode="auto">
              <a:xfrm>
                <a:off x="6520815" y="2565400"/>
                <a:ext cx="722630" cy="20574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675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회의실</a:t>
                </a:r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5" name="Button"/>
              <p:cNvSpPr>
                <a:spLocks/>
              </p:cNvSpPr>
              <p:nvPr/>
            </p:nvSpPr>
            <p:spPr bwMode="auto">
              <a:xfrm>
                <a:off x="6520815" y="2807335"/>
                <a:ext cx="722630" cy="20574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675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부가기능</a:t>
                </a:r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6" name="Button"/>
              <p:cNvSpPr>
                <a:spLocks/>
              </p:cNvSpPr>
              <p:nvPr/>
            </p:nvSpPr>
            <p:spPr bwMode="auto">
              <a:xfrm>
                <a:off x="6579235" y="4972685"/>
                <a:ext cx="710565" cy="20574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75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프로젝트완료</a:t>
                </a:r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93" name="타원 292"/>
            <p:cNvSpPr/>
            <p:nvPr/>
          </p:nvSpPr>
          <p:spPr>
            <a:xfrm>
              <a:off x="2027555" y="3284855"/>
              <a:ext cx="196215" cy="18796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25" dirty="0"/>
                <a:t>나</a:t>
              </a:r>
            </a:p>
          </p:txBody>
        </p:sp>
        <p:sp>
          <p:nvSpPr>
            <p:cNvPr id="294" name="타원 293"/>
            <p:cNvSpPr/>
            <p:nvPr/>
          </p:nvSpPr>
          <p:spPr>
            <a:xfrm>
              <a:off x="2270125" y="3281045"/>
              <a:ext cx="196215" cy="18796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25" dirty="0"/>
                <a:t>B</a:t>
              </a:r>
              <a:endParaRPr lang="ko-KR" altLang="en-US" sz="825" dirty="0"/>
            </a:p>
          </p:txBody>
        </p:sp>
        <p:sp>
          <p:nvSpPr>
            <p:cNvPr id="295" name="타원 294"/>
            <p:cNvSpPr/>
            <p:nvPr/>
          </p:nvSpPr>
          <p:spPr>
            <a:xfrm>
              <a:off x="2512695" y="3277870"/>
              <a:ext cx="196215" cy="18796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25" dirty="0"/>
                <a:t>C</a:t>
              </a:r>
              <a:endParaRPr lang="ko-KR" altLang="en-US" sz="825" dirty="0"/>
            </a:p>
          </p:txBody>
        </p:sp>
      </p:grpSp>
      <p:pic>
        <p:nvPicPr>
          <p:cNvPr id="161" name="그림 160"/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4348480" y="2582545"/>
            <a:ext cx="374650" cy="583565"/>
          </a:xfrm>
          <a:prstGeom prst="rect">
            <a:avLst/>
          </a:prstGeom>
          <a:ln>
            <a:noFill/>
          </a:ln>
        </p:spPr>
      </p:pic>
      <p:grpSp>
        <p:nvGrpSpPr>
          <p:cNvPr id="226" name="그룹 225"/>
          <p:cNvGrpSpPr/>
          <p:nvPr/>
        </p:nvGrpSpPr>
        <p:grpSpPr>
          <a:xfrm>
            <a:off x="3495040" y="2616200"/>
            <a:ext cx="2503805" cy="2497455"/>
            <a:chOff x="3495040" y="2616200"/>
            <a:chExt cx="2503805" cy="2497455"/>
          </a:xfrm>
        </p:grpSpPr>
        <p:grpSp>
          <p:nvGrpSpPr>
            <p:cNvPr id="218" name="그룹 217"/>
            <p:cNvGrpSpPr/>
            <p:nvPr/>
          </p:nvGrpSpPr>
          <p:grpSpPr>
            <a:xfrm>
              <a:off x="3495040" y="2616200"/>
              <a:ext cx="2503805" cy="2497455"/>
              <a:chOff x="3495040" y="2616200"/>
              <a:chExt cx="2503805" cy="2497455"/>
            </a:xfrm>
          </p:grpSpPr>
          <p:grpSp>
            <p:nvGrpSpPr>
              <p:cNvPr id="209" name="그룹 208"/>
              <p:cNvGrpSpPr/>
              <p:nvPr/>
            </p:nvGrpSpPr>
            <p:grpSpPr>
              <a:xfrm>
                <a:off x="3495040" y="2616200"/>
                <a:ext cx="2503805" cy="2497455"/>
                <a:chOff x="3495040" y="2616200"/>
                <a:chExt cx="2503805" cy="2497455"/>
              </a:xfrm>
            </p:grpSpPr>
            <p:grpSp>
              <p:nvGrpSpPr>
                <p:cNvPr id="205" name="그룹 204"/>
                <p:cNvGrpSpPr/>
                <p:nvPr/>
              </p:nvGrpSpPr>
              <p:grpSpPr>
                <a:xfrm>
                  <a:off x="3495040" y="2616200"/>
                  <a:ext cx="2503805" cy="2497455"/>
                  <a:chOff x="3495040" y="2616200"/>
                  <a:chExt cx="2503805" cy="2497455"/>
                </a:xfrm>
              </p:grpSpPr>
              <p:grpSp>
                <p:nvGrpSpPr>
                  <p:cNvPr id="191" name="그룹 190"/>
                  <p:cNvGrpSpPr/>
                  <p:nvPr/>
                </p:nvGrpSpPr>
                <p:grpSpPr>
                  <a:xfrm>
                    <a:off x="3495040" y="2616200"/>
                    <a:ext cx="2503805" cy="2497455"/>
                    <a:chOff x="3495040" y="2616200"/>
                    <a:chExt cx="2503805" cy="2497455"/>
                  </a:xfrm>
                </p:grpSpPr>
                <p:grpSp>
                  <p:nvGrpSpPr>
                    <p:cNvPr id="186" name="그룹 185"/>
                    <p:cNvGrpSpPr/>
                    <p:nvPr/>
                  </p:nvGrpSpPr>
                  <p:grpSpPr>
                    <a:xfrm>
                      <a:off x="3495040" y="2616200"/>
                      <a:ext cx="2503805" cy="2497455"/>
                      <a:chOff x="3495040" y="2616200"/>
                      <a:chExt cx="2503805" cy="2497455"/>
                    </a:xfrm>
                  </p:grpSpPr>
                  <p:grpSp>
                    <p:nvGrpSpPr>
                      <p:cNvPr id="183" name="그룹 182"/>
                      <p:cNvGrpSpPr/>
                      <p:nvPr/>
                    </p:nvGrpSpPr>
                    <p:grpSpPr>
                      <a:xfrm>
                        <a:off x="3495040" y="2616200"/>
                        <a:ext cx="2503805" cy="2497455"/>
                        <a:chOff x="3495040" y="2616200"/>
                        <a:chExt cx="2503805" cy="2497455"/>
                      </a:xfrm>
                    </p:grpSpPr>
                    <p:sp>
                      <p:nvSpPr>
                        <p:cNvPr id="180" name="직사각형 179"/>
                        <p:cNvSpPr/>
                        <p:nvPr/>
                      </p:nvSpPr>
                      <p:spPr>
                        <a:xfrm>
                          <a:off x="3495040" y="2616200"/>
                          <a:ext cx="2503805" cy="2497455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1350"/>
                        </a:p>
                      </p:txBody>
                    </p:sp>
                    <p:sp>
                      <p:nvSpPr>
                        <p:cNvPr id="181" name="Button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482590" y="4833620"/>
                          <a:ext cx="368300" cy="205740"/>
                        </a:xfrm>
                        <a:prstGeom prst="roundRect">
                          <a:avLst>
                            <a:gd name="adj" fmla="val 8776"/>
                          </a:avLst>
                        </a:prstGeom>
                        <a:solidFill>
                          <a:srgbClr val="FFFFFF"/>
                        </a:solidFill>
                        <a:ln w="6350" cap="flat" cmpd="sng" algn="ctr">
                          <a:solidFill>
                            <a:srgbClr val="80808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none" rtlCol="0" anchor="ctr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ko-KR" altLang="en-US" sz="675" dirty="0">
                              <a:solidFill>
                                <a:srgbClr val="5F5F5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입력</a:t>
                          </a:r>
                          <a:endParaRPr lang="en-US" sz="675" dirty="0">
                            <a:solidFill>
                              <a:srgbClr val="5F5F5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182" name="Button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065395" y="4833620"/>
                          <a:ext cx="368300" cy="205740"/>
                        </a:xfrm>
                        <a:prstGeom prst="roundRect">
                          <a:avLst>
                            <a:gd name="adj" fmla="val 8776"/>
                          </a:avLst>
                        </a:prstGeom>
                        <a:solidFill>
                          <a:srgbClr val="FFFFFF"/>
                        </a:solidFill>
                        <a:ln w="6350" cap="flat" cmpd="sng" algn="ctr">
                          <a:solidFill>
                            <a:srgbClr val="80808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none" rtlCol="0" anchor="ctr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ko-KR" altLang="en-US" sz="675" dirty="0">
                              <a:solidFill>
                                <a:srgbClr val="5F5F5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알람</a:t>
                          </a:r>
                          <a:endParaRPr lang="en-US" sz="675" dirty="0">
                            <a:solidFill>
                              <a:srgbClr val="5F5F5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184" name="직사각형 183"/>
                      <p:cNvSpPr/>
                      <p:nvPr/>
                    </p:nvSpPr>
                    <p:spPr>
                      <a:xfrm>
                        <a:off x="3583305" y="2698115"/>
                        <a:ext cx="2302510" cy="30353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ko-KR" altLang="en-US" sz="825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    과제 등록하세요</a:t>
                        </a:r>
                        <a:r>
                          <a:rPr lang="en-US" altLang="ko-KR" sz="825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…</a:t>
                        </a:r>
                        <a:endParaRPr lang="ko-KR" altLang="en-US" sz="825" dirty="0">
                          <a:solidFill>
                            <a:schemeClr val="bg1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pic>
                    <p:nvPicPr>
                      <p:cNvPr id="185" name="그림 184"/>
                      <p:cNvPicPr>
                        <a:picLocks noChangeAspect="1"/>
                      </p:cNvPicPr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653155" y="2783840"/>
                        <a:ext cx="127000" cy="13843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90" name="그룹 189"/>
                    <p:cNvGrpSpPr/>
                    <p:nvPr/>
                  </p:nvGrpSpPr>
                  <p:grpSpPr>
                    <a:xfrm>
                      <a:off x="3583305" y="3043555"/>
                      <a:ext cx="2302510" cy="220980"/>
                      <a:chOff x="3583305" y="3043555"/>
                      <a:chExt cx="2302510" cy="220980"/>
                    </a:xfrm>
                  </p:grpSpPr>
                  <p:sp>
                    <p:nvSpPr>
                      <p:cNvPr id="187" name="직사각형 186"/>
                      <p:cNvSpPr/>
                      <p:nvPr/>
                    </p:nvSpPr>
                    <p:spPr>
                      <a:xfrm>
                        <a:off x="3583305" y="3043555"/>
                        <a:ext cx="2302510" cy="2209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ko-KR" altLang="en-US" sz="825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     친구등록 또는 이메일 주소를 입력하세요</a:t>
                        </a:r>
                      </a:p>
                    </p:txBody>
                  </p:sp>
                  <p:pic>
                    <p:nvPicPr>
                      <p:cNvPr id="189" name="그림 188"/>
                      <p:cNvPicPr>
                        <a:picLocks noChangeAspect="1"/>
                      </p:cNvPicPr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 flipH="1">
                        <a:off x="3614420" y="3059430"/>
                        <a:ext cx="184785" cy="182245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sp>
                <p:nvSpPr>
                  <p:cNvPr id="192" name="직사각형 191"/>
                  <p:cNvSpPr/>
                  <p:nvPr/>
                </p:nvSpPr>
                <p:spPr>
                  <a:xfrm>
                    <a:off x="3584575" y="3305810"/>
                    <a:ext cx="723900" cy="2120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0"/>
                  </a:p>
                </p:txBody>
              </p:sp>
              <p:pic>
                <p:nvPicPr>
                  <p:cNvPr id="204" name="그림 203"/>
                  <p:cNvPicPr>
                    <a:picLocks noChangeAspect="1"/>
                  </p:cNvPicPr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 flipH="1">
                    <a:off x="3619500" y="3346450"/>
                    <a:ext cx="126365" cy="12382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8" name="그룹 207"/>
                <p:cNvGrpSpPr/>
                <p:nvPr/>
              </p:nvGrpSpPr>
              <p:grpSpPr>
                <a:xfrm>
                  <a:off x="4368165" y="3305810"/>
                  <a:ext cx="723900" cy="212090"/>
                  <a:chOff x="4368165" y="3305810"/>
                  <a:chExt cx="723900" cy="212090"/>
                </a:xfrm>
              </p:grpSpPr>
              <p:sp>
                <p:nvSpPr>
                  <p:cNvPr id="207" name="직사각형 206"/>
                  <p:cNvSpPr/>
                  <p:nvPr/>
                </p:nvSpPr>
                <p:spPr>
                  <a:xfrm>
                    <a:off x="4368165" y="3305810"/>
                    <a:ext cx="723900" cy="2120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:</a:t>
                    </a:r>
                    <a:endParaRPr lang="ko-KR" altLang="en-US" sz="105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pic>
                <p:nvPicPr>
                  <p:cNvPr id="206" name="그림 205"/>
                  <p:cNvPicPr>
                    <a:picLocks noChangeAspect="1"/>
                  </p:cNvPicPr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 flipH="1">
                    <a:off x="4387850" y="3341370"/>
                    <a:ext cx="133350" cy="1270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17" name="그룹 216"/>
              <p:cNvGrpSpPr/>
              <p:nvPr/>
            </p:nvGrpSpPr>
            <p:grpSpPr>
              <a:xfrm>
                <a:off x="5149215" y="3300730"/>
                <a:ext cx="736600" cy="217170"/>
                <a:chOff x="5149215" y="3300730"/>
                <a:chExt cx="736600" cy="217170"/>
              </a:xfrm>
            </p:grpSpPr>
            <p:sp>
              <p:nvSpPr>
                <p:cNvPr id="210" name="직사각형 209"/>
                <p:cNvSpPr/>
                <p:nvPr/>
              </p:nvSpPr>
              <p:spPr>
                <a:xfrm>
                  <a:off x="5149215" y="3305810"/>
                  <a:ext cx="736600" cy="2120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25">
                      <a:solidFill>
                        <a:schemeClr val="bg1">
                          <a:lumMod val="75000"/>
                        </a:schemeClr>
                      </a:solidFill>
                    </a:rPr>
                    <a:t>공개</a:t>
                  </a:r>
                </a:p>
              </p:txBody>
            </p:sp>
            <p:pic>
              <p:nvPicPr>
                <p:cNvPr id="211" name="그림 210"/>
                <p:cNvPicPr>
                  <a:picLocks noChangeAspect="1"/>
                </p:cNvPicPr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165725" y="3321685"/>
                  <a:ext cx="132080" cy="162560"/>
                </a:xfrm>
                <a:prstGeom prst="rect">
                  <a:avLst/>
                </a:prstGeom>
              </p:spPr>
            </p:pic>
            <p:cxnSp>
              <p:nvCxnSpPr>
                <p:cNvPr id="213" name="직선 연결선 212"/>
                <p:cNvCxnSpPr/>
                <p:nvPr/>
              </p:nvCxnSpPr>
              <p:spPr>
                <a:xfrm>
                  <a:off x="5686425" y="3300730"/>
                  <a:ext cx="2540" cy="21209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이등변 삼각형 215"/>
                <p:cNvSpPr/>
                <p:nvPr/>
              </p:nvSpPr>
              <p:spPr>
                <a:xfrm rot="10800000">
                  <a:off x="5738495" y="3402330"/>
                  <a:ext cx="93980" cy="3429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</p:grpSp>
        <p:grpSp>
          <p:nvGrpSpPr>
            <p:cNvPr id="221" name="그룹 220"/>
            <p:cNvGrpSpPr/>
            <p:nvPr/>
          </p:nvGrpSpPr>
          <p:grpSpPr>
            <a:xfrm>
              <a:off x="3583305" y="3554730"/>
              <a:ext cx="2302510" cy="606425"/>
              <a:chOff x="3583305" y="3554730"/>
              <a:chExt cx="2302510" cy="606425"/>
            </a:xfrm>
          </p:grpSpPr>
          <p:sp>
            <p:nvSpPr>
              <p:cNvPr id="219" name="직사각형 218"/>
              <p:cNvSpPr/>
              <p:nvPr/>
            </p:nvSpPr>
            <p:spPr>
              <a:xfrm>
                <a:off x="3583305" y="3554730"/>
                <a:ext cx="2302510" cy="6064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25" dirty="0">
                    <a:solidFill>
                      <a:schemeClr val="bg1">
                        <a:lumMod val="75000"/>
                      </a:schemeClr>
                    </a:solidFill>
                  </a:rPr>
                  <a:t>    과제에 대한 정보를 입력하세요</a:t>
                </a:r>
                <a:r>
                  <a:rPr lang="en-US" altLang="ko-KR" sz="825" dirty="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  <a:endParaRPr lang="ko-KR" altLang="en-US" sz="825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20" name="그림 219"/>
              <p:cNvPicPr>
                <a:picLocks noChangeAspect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30295" y="3585845"/>
                <a:ext cx="137160" cy="125730"/>
              </a:xfrm>
              <a:prstGeom prst="rect">
                <a:avLst/>
              </a:prstGeom>
            </p:spPr>
          </p:pic>
        </p:grpSp>
        <p:sp>
          <p:nvSpPr>
            <p:cNvPr id="223" name="직사각형 222"/>
            <p:cNvSpPr/>
            <p:nvPr/>
          </p:nvSpPr>
          <p:spPr>
            <a:xfrm>
              <a:off x="3583940" y="4203065"/>
              <a:ext cx="723900" cy="2120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25" dirty="0">
                  <a:solidFill>
                    <a:schemeClr val="bg1">
                      <a:lumMod val="75000"/>
                    </a:schemeClr>
                  </a:solidFill>
                </a:rPr>
                <a:t>파일입력</a:t>
              </a:r>
            </a:p>
          </p:txBody>
        </p:sp>
        <p:pic>
          <p:nvPicPr>
            <p:cNvPr id="224" name="그림 223"/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3619500" y="4233545"/>
              <a:ext cx="141605" cy="132715"/>
            </a:xfrm>
            <a:prstGeom prst="rect">
              <a:avLst/>
            </a:prstGeom>
          </p:spPr>
        </p:pic>
      </p:grpSp>
      <p:grpSp>
        <p:nvGrpSpPr>
          <p:cNvPr id="245" name="그룹 244"/>
          <p:cNvGrpSpPr/>
          <p:nvPr/>
        </p:nvGrpSpPr>
        <p:grpSpPr>
          <a:xfrm>
            <a:off x="3498215" y="2613660"/>
            <a:ext cx="2503805" cy="2497455"/>
            <a:chOff x="3498215" y="2613660"/>
            <a:chExt cx="2503805" cy="2497455"/>
          </a:xfrm>
        </p:grpSpPr>
        <p:grpSp>
          <p:nvGrpSpPr>
            <p:cNvPr id="246" name="그룹 245"/>
            <p:cNvGrpSpPr/>
            <p:nvPr/>
          </p:nvGrpSpPr>
          <p:grpSpPr>
            <a:xfrm>
              <a:off x="3498215" y="2613660"/>
              <a:ext cx="2503805" cy="2497455"/>
              <a:chOff x="3498215" y="2613660"/>
              <a:chExt cx="2503805" cy="2497455"/>
            </a:xfrm>
          </p:grpSpPr>
          <p:grpSp>
            <p:nvGrpSpPr>
              <p:cNvPr id="252" name="그룹 251"/>
              <p:cNvGrpSpPr/>
              <p:nvPr/>
            </p:nvGrpSpPr>
            <p:grpSpPr>
              <a:xfrm>
                <a:off x="3498215" y="2613660"/>
                <a:ext cx="2503805" cy="2497455"/>
                <a:chOff x="3498215" y="2613660"/>
                <a:chExt cx="2503805" cy="2497455"/>
              </a:xfrm>
            </p:grpSpPr>
            <p:grpSp>
              <p:nvGrpSpPr>
                <p:cNvPr id="258" name="그룹 257"/>
                <p:cNvGrpSpPr/>
                <p:nvPr/>
              </p:nvGrpSpPr>
              <p:grpSpPr>
                <a:xfrm>
                  <a:off x="3498215" y="2613660"/>
                  <a:ext cx="2503805" cy="2497455"/>
                  <a:chOff x="3498215" y="2613660"/>
                  <a:chExt cx="2503805" cy="2497455"/>
                </a:xfrm>
              </p:grpSpPr>
              <p:grpSp>
                <p:nvGrpSpPr>
                  <p:cNvPr id="262" name="그룹 261"/>
                  <p:cNvGrpSpPr/>
                  <p:nvPr/>
                </p:nvGrpSpPr>
                <p:grpSpPr>
                  <a:xfrm>
                    <a:off x="3498215" y="2613660"/>
                    <a:ext cx="2503805" cy="2497455"/>
                    <a:chOff x="3498215" y="2613660"/>
                    <a:chExt cx="2503805" cy="2497455"/>
                  </a:xfrm>
                </p:grpSpPr>
                <p:grpSp>
                  <p:nvGrpSpPr>
                    <p:cNvPr id="265" name="그룹 264"/>
                    <p:cNvGrpSpPr/>
                    <p:nvPr/>
                  </p:nvGrpSpPr>
                  <p:grpSpPr>
                    <a:xfrm>
                      <a:off x="3498215" y="2613660"/>
                      <a:ext cx="2503805" cy="2497455"/>
                      <a:chOff x="3498215" y="2613660"/>
                      <a:chExt cx="2503805" cy="2497455"/>
                    </a:xfrm>
                  </p:grpSpPr>
                  <p:grpSp>
                    <p:nvGrpSpPr>
                      <p:cNvPr id="269" name="그룹 268"/>
                      <p:cNvGrpSpPr/>
                      <p:nvPr/>
                    </p:nvGrpSpPr>
                    <p:grpSpPr>
                      <a:xfrm>
                        <a:off x="3498215" y="2613660"/>
                        <a:ext cx="2503805" cy="2497455"/>
                        <a:chOff x="3498215" y="2613660"/>
                        <a:chExt cx="2503805" cy="2497455"/>
                      </a:xfrm>
                    </p:grpSpPr>
                    <p:sp>
                      <p:nvSpPr>
                        <p:cNvPr id="272" name="직사각형 271"/>
                        <p:cNvSpPr/>
                        <p:nvPr/>
                      </p:nvSpPr>
                      <p:spPr>
                        <a:xfrm>
                          <a:off x="3498215" y="2613660"/>
                          <a:ext cx="2503805" cy="2497455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1350"/>
                        </a:p>
                      </p:txBody>
                    </p:sp>
                    <p:sp>
                      <p:nvSpPr>
                        <p:cNvPr id="273" name="Button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485130" y="4831080"/>
                          <a:ext cx="368300" cy="205740"/>
                        </a:xfrm>
                        <a:prstGeom prst="roundRect">
                          <a:avLst>
                            <a:gd name="adj" fmla="val 8776"/>
                          </a:avLst>
                        </a:prstGeom>
                        <a:solidFill>
                          <a:srgbClr val="FFFFFF"/>
                        </a:solidFill>
                        <a:ln w="6350" cap="flat" cmpd="sng" algn="ctr">
                          <a:solidFill>
                            <a:srgbClr val="80808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none" rtlCol="0" anchor="ctr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ko-KR" altLang="en-US" sz="675" dirty="0">
                              <a:solidFill>
                                <a:srgbClr val="5F5F5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입력</a:t>
                          </a:r>
                          <a:endParaRPr lang="en-US" sz="675" dirty="0">
                            <a:solidFill>
                              <a:srgbClr val="5F5F5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274" name="Button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068570" y="4831080"/>
                          <a:ext cx="368300" cy="205740"/>
                        </a:xfrm>
                        <a:prstGeom prst="roundRect">
                          <a:avLst>
                            <a:gd name="adj" fmla="val 8776"/>
                          </a:avLst>
                        </a:prstGeom>
                        <a:solidFill>
                          <a:srgbClr val="FFFFFF"/>
                        </a:solidFill>
                        <a:ln w="6350" cap="flat" cmpd="sng" algn="ctr">
                          <a:solidFill>
                            <a:srgbClr val="80808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none" rtlCol="0" anchor="ctr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ko-KR" altLang="en-US" sz="675" dirty="0">
                              <a:solidFill>
                                <a:srgbClr val="5F5F5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알람</a:t>
                          </a:r>
                          <a:endParaRPr lang="en-US" sz="675" dirty="0">
                            <a:solidFill>
                              <a:srgbClr val="5F5F5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270" name="직사각형 269"/>
                      <p:cNvSpPr/>
                      <p:nvPr/>
                    </p:nvSpPr>
                    <p:spPr>
                      <a:xfrm>
                        <a:off x="3586480" y="2695575"/>
                        <a:ext cx="2302510" cy="30353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ko-KR" altLang="en-US" sz="825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    동기화 프로그램 보고서</a:t>
                        </a:r>
                      </a:p>
                    </p:txBody>
                  </p:sp>
                  <p:pic>
                    <p:nvPicPr>
                      <p:cNvPr id="271" name="그림 270"/>
                      <p:cNvPicPr>
                        <a:picLocks noChangeAspect="1"/>
                      </p:cNvPicPr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656330" y="2781300"/>
                        <a:ext cx="127000" cy="13843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66" name="그룹 265"/>
                    <p:cNvGrpSpPr/>
                    <p:nvPr/>
                  </p:nvGrpSpPr>
                  <p:grpSpPr>
                    <a:xfrm>
                      <a:off x="3586480" y="3041015"/>
                      <a:ext cx="2302510" cy="220980"/>
                      <a:chOff x="3586480" y="3041015"/>
                      <a:chExt cx="2302510" cy="220980"/>
                    </a:xfrm>
                  </p:grpSpPr>
                  <p:sp>
                    <p:nvSpPr>
                      <p:cNvPr id="267" name="직사각형 266"/>
                      <p:cNvSpPr/>
                      <p:nvPr/>
                    </p:nvSpPr>
                    <p:spPr>
                      <a:xfrm>
                        <a:off x="3586480" y="3041015"/>
                        <a:ext cx="2302510" cy="2209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altLang="ko-KR" sz="825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     A</a:t>
                        </a:r>
                        <a:endParaRPr lang="ko-KR" altLang="en-US" sz="825" dirty="0">
                          <a:solidFill>
                            <a:schemeClr val="bg1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pic>
                    <p:nvPicPr>
                      <p:cNvPr id="268" name="그림 267"/>
                      <p:cNvPicPr>
                        <a:picLocks noChangeAspect="1"/>
                      </p:cNvPicPr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 flipH="1">
                        <a:off x="3613785" y="3058795"/>
                        <a:ext cx="184785" cy="182245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sp>
                <p:nvSpPr>
                  <p:cNvPr id="263" name="직사각형 262"/>
                  <p:cNvSpPr/>
                  <p:nvPr/>
                </p:nvSpPr>
                <p:spPr>
                  <a:xfrm>
                    <a:off x="3587750" y="3303270"/>
                    <a:ext cx="723900" cy="2120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altLang="ko-KR" sz="75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2016/06/15</a:t>
                    </a:r>
                    <a:endParaRPr lang="ko-KR" altLang="en-US" sz="9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pic>
                <p:nvPicPr>
                  <p:cNvPr id="264" name="그림 263"/>
                  <p:cNvPicPr>
                    <a:picLocks noChangeAspect="1"/>
                  </p:cNvPicPr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 flipH="1">
                    <a:off x="3622675" y="3343910"/>
                    <a:ext cx="126365" cy="12382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9" name="그룹 258"/>
                <p:cNvGrpSpPr/>
                <p:nvPr/>
              </p:nvGrpSpPr>
              <p:grpSpPr>
                <a:xfrm>
                  <a:off x="4371340" y="3303270"/>
                  <a:ext cx="723900" cy="212090"/>
                  <a:chOff x="4371340" y="3303270"/>
                  <a:chExt cx="723900" cy="212090"/>
                </a:xfrm>
              </p:grpSpPr>
              <p:sp>
                <p:nvSpPr>
                  <p:cNvPr id="260" name="직사각형 259"/>
                  <p:cNvSpPr/>
                  <p:nvPr/>
                </p:nvSpPr>
                <p:spPr>
                  <a:xfrm>
                    <a:off x="4371340" y="3303270"/>
                    <a:ext cx="723900" cy="2120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23:59</a:t>
                    </a:r>
                    <a:endParaRPr lang="ko-KR" altLang="en-US" sz="105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pic>
                <p:nvPicPr>
                  <p:cNvPr id="261" name="그림 260"/>
                  <p:cNvPicPr>
                    <a:picLocks noChangeAspect="1"/>
                  </p:cNvPicPr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 flipH="1">
                    <a:off x="4391025" y="3338830"/>
                    <a:ext cx="133350" cy="1270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53" name="그룹 252"/>
              <p:cNvGrpSpPr/>
              <p:nvPr/>
            </p:nvGrpSpPr>
            <p:grpSpPr>
              <a:xfrm>
                <a:off x="5152390" y="3298190"/>
                <a:ext cx="736600" cy="217170"/>
                <a:chOff x="5152390" y="3298190"/>
                <a:chExt cx="736600" cy="217170"/>
              </a:xfrm>
            </p:grpSpPr>
            <p:sp>
              <p:nvSpPr>
                <p:cNvPr id="254" name="직사각형 253"/>
                <p:cNvSpPr/>
                <p:nvPr/>
              </p:nvSpPr>
              <p:spPr>
                <a:xfrm>
                  <a:off x="5152390" y="3303270"/>
                  <a:ext cx="736600" cy="2120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25">
                      <a:solidFill>
                        <a:schemeClr val="bg1">
                          <a:lumMod val="75000"/>
                        </a:schemeClr>
                      </a:solidFill>
                    </a:rPr>
                    <a:t>공개</a:t>
                  </a:r>
                </a:p>
              </p:txBody>
            </p:sp>
            <p:pic>
              <p:nvPicPr>
                <p:cNvPr id="255" name="그림 254"/>
                <p:cNvPicPr>
                  <a:picLocks noChangeAspect="1"/>
                </p:cNvPicPr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168900" y="3319145"/>
                  <a:ext cx="132080" cy="162560"/>
                </a:xfrm>
                <a:prstGeom prst="rect">
                  <a:avLst/>
                </a:prstGeom>
              </p:spPr>
            </p:pic>
            <p:cxnSp>
              <p:nvCxnSpPr>
                <p:cNvPr id="256" name="직선 연결선 255"/>
                <p:cNvCxnSpPr/>
                <p:nvPr/>
              </p:nvCxnSpPr>
              <p:spPr>
                <a:xfrm>
                  <a:off x="5689600" y="3298190"/>
                  <a:ext cx="2540" cy="21209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7" name="이등변 삼각형 256"/>
                <p:cNvSpPr/>
                <p:nvPr/>
              </p:nvSpPr>
              <p:spPr>
                <a:xfrm rot="10800000">
                  <a:off x="5741670" y="3399790"/>
                  <a:ext cx="93980" cy="3429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</p:grpSp>
        <p:grpSp>
          <p:nvGrpSpPr>
            <p:cNvPr id="247" name="그룹 246"/>
            <p:cNvGrpSpPr/>
            <p:nvPr/>
          </p:nvGrpSpPr>
          <p:grpSpPr>
            <a:xfrm>
              <a:off x="3586480" y="3552190"/>
              <a:ext cx="2302510" cy="606425"/>
              <a:chOff x="3586480" y="3552190"/>
              <a:chExt cx="2302510" cy="606425"/>
            </a:xfrm>
          </p:grpSpPr>
          <p:sp>
            <p:nvSpPr>
              <p:cNvPr id="250" name="직사각형 249"/>
              <p:cNvSpPr/>
              <p:nvPr/>
            </p:nvSpPr>
            <p:spPr>
              <a:xfrm>
                <a:off x="3586480" y="3552190"/>
                <a:ext cx="2302510" cy="6064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25" dirty="0">
                    <a:solidFill>
                      <a:schemeClr val="bg1">
                        <a:lumMod val="75000"/>
                      </a:schemeClr>
                    </a:solidFill>
                  </a:rPr>
                  <a:t>    동기화 프로그램 보고서 </a:t>
                </a:r>
                <a:r>
                  <a:rPr lang="en-US" altLang="ko-KR" sz="825" dirty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  <a:r>
                  <a:rPr lang="ko-KR" altLang="en-US" sz="825" dirty="0">
                    <a:solidFill>
                      <a:schemeClr val="bg1">
                        <a:lumMod val="75000"/>
                      </a:schemeClr>
                    </a:solidFill>
                  </a:rPr>
                  <a:t>설계 내용</a:t>
                </a:r>
                <a:r>
                  <a:rPr lang="en-US" altLang="ko-KR" sz="825" dirty="0">
                    <a:solidFill>
                      <a:schemeClr val="bg1">
                        <a:lumMod val="75000"/>
                      </a:schemeClr>
                    </a:solidFill>
                  </a:rPr>
                  <a:t>, </a:t>
                </a:r>
                <a:r>
                  <a:rPr lang="ko-KR" altLang="en-US" sz="825" dirty="0">
                    <a:solidFill>
                      <a:schemeClr val="bg1">
                        <a:lumMod val="75000"/>
                      </a:schemeClr>
                    </a:solidFill>
                  </a:rPr>
                  <a:t>구현  </a:t>
                </a:r>
                <a:endParaRPr lang="en-US" altLang="ko-KR" sz="825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US" altLang="ko-KR" sz="825" dirty="0">
                    <a:solidFill>
                      <a:schemeClr val="bg1">
                        <a:lumMod val="75000"/>
                      </a:schemeClr>
                    </a:solidFill>
                  </a:rPr>
                  <a:t>    </a:t>
                </a:r>
                <a:r>
                  <a:rPr lang="ko-KR" altLang="en-US" sz="825" dirty="0">
                    <a:solidFill>
                      <a:schemeClr val="bg1">
                        <a:lumMod val="75000"/>
                      </a:schemeClr>
                    </a:solidFill>
                  </a:rPr>
                  <a:t>내용</a:t>
                </a:r>
                <a:r>
                  <a:rPr lang="en-US" altLang="ko-KR" sz="825" dirty="0">
                    <a:solidFill>
                      <a:schemeClr val="bg1">
                        <a:lumMod val="75000"/>
                      </a:schemeClr>
                    </a:solidFill>
                  </a:rPr>
                  <a:t>, </a:t>
                </a:r>
                <a:r>
                  <a:rPr lang="ko-KR" altLang="en-US" sz="825" dirty="0">
                    <a:solidFill>
                      <a:schemeClr val="bg1">
                        <a:lumMod val="75000"/>
                      </a:schemeClr>
                    </a:solidFill>
                  </a:rPr>
                  <a:t>실행 화면 등 주요 기술 및 기능 </a:t>
                </a:r>
                <a:endParaRPr lang="ko-KR" altLang="en-US" sz="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51" name="그림 250"/>
              <p:cNvPicPr>
                <a:picLocks noChangeAspect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33470" y="3583305"/>
                <a:ext cx="137160" cy="125730"/>
              </a:xfrm>
              <a:prstGeom prst="rect">
                <a:avLst/>
              </a:prstGeom>
            </p:spPr>
          </p:pic>
        </p:grpSp>
        <p:sp>
          <p:nvSpPr>
            <p:cNvPr id="248" name="직사각형 247"/>
            <p:cNvSpPr/>
            <p:nvPr/>
          </p:nvSpPr>
          <p:spPr>
            <a:xfrm>
              <a:off x="3586480" y="4200525"/>
              <a:ext cx="723900" cy="2120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25" dirty="0">
                  <a:solidFill>
                    <a:schemeClr val="bg1">
                      <a:lumMod val="75000"/>
                    </a:schemeClr>
                  </a:solidFill>
                </a:rPr>
                <a:t>파일입력</a:t>
              </a:r>
            </a:p>
          </p:txBody>
        </p:sp>
        <p:pic>
          <p:nvPicPr>
            <p:cNvPr id="249" name="그림 248"/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3622675" y="4231005"/>
              <a:ext cx="141605" cy="132715"/>
            </a:xfrm>
            <a:prstGeom prst="rect">
              <a:avLst/>
            </a:prstGeom>
          </p:spPr>
        </p:pic>
      </p:grpSp>
      <p:pic>
        <p:nvPicPr>
          <p:cNvPr id="275" name="그림 274"/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5504815" y="4820920"/>
            <a:ext cx="374650" cy="583565"/>
          </a:xfrm>
          <a:prstGeom prst="rect">
            <a:avLst/>
          </a:prstGeom>
          <a:ln>
            <a:noFill/>
          </a:ln>
        </p:spPr>
      </p:pic>
      <p:grpSp>
        <p:nvGrpSpPr>
          <p:cNvPr id="394" name="그룹 393"/>
          <p:cNvGrpSpPr/>
          <p:nvPr/>
        </p:nvGrpSpPr>
        <p:grpSpPr>
          <a:xfrm>
            <a:off x="1991995" y="1673860"/>
            <a:ext cx="5452110" cy="3564890"/>
            <a:chOff x="1991995" y="1673860"/>
            <a:chExt cx="5452110" cy="3564890"/>
          </a:xfrm>
        </p:grpSpPr>
        <p:grpSp>
          <p:nvGrpSpPr>
            <p:cNvPr id="380" name="그룹 379"/>
            <p:cNvGrpSpPr/>
            <p:nvPr/>
          </p:nvGrpSpPr>
          <p:grpSpPr>
            <a:xfrm>
              <a:off x="1991995" y="1673860"/>
              <a:ext cx="5452110" cy="3564890"/>
              <a:chOff x="1991995" y="1673860"/>
              <a:chExt cx="5452110" cy="3564890"/>
            </a:xfrm>
          </p:grpSpPr>
          <p:grpSp>
            <p:nvGrpSpPr>
              <p:cNvPr id="377" name="그룹 376"/>
              <p:cNvGrpSpPr/>
              <p:nvPr/>
            </p:nvGrpSpPr>
            <p:grpSpPr>
              <a:xfrm>
                <a:off x="1991995" y="1673860"/>
                <a:ext cx="5452110" cy="3564890"/>
                <a:chOff x="1991995" y="1673860"/>
                <a:chExt cx="5452110" cy="3564890"/>
              </a:xfrm>
            </p:grpSpPr>
            <p:grpSp>
              <p:nvGrpSpPr>
                <p:cNvPr id="333" name="그룹 332"/>
                <p:cNvGrpSpPr/>
                <p:nvPr/>
              </p:nvGrpSpPr>
              <p:grpSpPr>
                <a:xfrm>
                  <a:off x="1991995" y="1673860"/>
                  <a:ext cx="5452110" cy="3564890"/>
                  <a:chOff x="1991995" y="1673860"/>
                  <a:chExt cx="5452110" cy="3564890"/>
                </a:xfrm>
              </p:grpSpPr>
              <p:grpSp>
                <p:nvGrpSpPr>
                  <p:cNvPr id="334" name="그룹 333"/>
                  <p:cNvGrpSpPr/>
                  <p:nvPr/>
                </p:nvGrpSpPr>
                <p:grpSpPr>
                  <a:xfrm>
                    <a:off x="1991995" y="1673860"/>
                    <a:ext cx="5452110" cy="3564890"/>
                    <a:chOff x="1991995" y="1673860"/>
                    <a:chExt cx="5452110" cy="3564890"/>
                  </a:xfrm>
                </p:grpSpPr>
                <p:grpSp>
                  <p:nvGrpSpPr>
                    <p:cNvPr id="338" name="그룹 337"/>
                    <p:cNvGrpSpPr/>
                    <p:nvPr/>
                  </p:nvGrpSpPr>
                  <p:grpSpPr>
                    <a:xfrm>
                      <a:off x="1991995" y="1673860"/>
                      <a:ext cx="5452110" cy="3564890"/>
                      <a:chOff x="1991995" y="1673860"/>
                      <a:chExt cx="5452110" cy="3564890"/>
                    </a:xfrm>
                  </p:grpSpPr>
                  <p:grpSp>
                    <p:nvGrpSpPr>
                      <p:cNvPr id="342" name="그룹 341"/>
                      <p:cNvGrpSpPr/>
                      <p:nvPr/>
                    </p:nvGrpSpPr>
                    <p:grpSpPr>
                      <a:xfrm>
                        <a:off x="1991995" y="1673860"/>
                        <a:ext cx="5452110" cy="3564890"/>
                        <a:chOff x="1991995" y="1673860"/>
                        <a:chExt cx="5452110" cy="3564890"/>
                      </a:xfrm>
                    </p:grpSpPr>
                    <p:grpSp>
                      <p:nvGrpSpPr>
                        <p:cNvPr id="346" name="그룹 345"/>
                        <p:cNvGrpSpPr/>
                        <p:nvPr/>
                      </p:nvGrpSpPr>
                      <p:grpSpPr>
                        <a:xfrm>
                          <a:off x="1991995" y="1673860"/>
                          <a:ext cx="5452110" cy="3564890"/>
                          <a:chOff x="1991995" y="1673860"/>
                          <a:chExt cx="5452110" cy="3564890"/>
                        </a:xfrm>
                      </p:grpSpPr>
                      <p:grpSp>
                        <p:nvGrpSpPr>
                          <p:cNvPr id="348" name="그룹 347"/>
                          <p:cNvGrpSpPr/>
                          <p:nvPr/>
                        </p:nvGrpSpPr>
                        <p:grpSpPr>
                          <a:xfrm>
                            <a:off x="1991995" y="1673860"/>
                            <a:ext cx="5452110" cy="3564890"/>
                            <a:chOff x="1991995" y="1673860"/>
                            <a:chExt cx="5452110" cy="3564890"/>
                          </a:xfrm>
                        </p:grpSpPr>
                        <p:grpSp>
                          <p:nvGrpSpPr>
                            <p:cNvPr id="354" name="그룹 353"/>
                            <p:cNvGrpSpPr/>
                            <p:nvPr/>
                          </p:nvGrpSpPr>
                          <p:grpSpPr>
                            <a:xfrm>
                              <a:off x="1991995" y="1673860"/>
                              <a:ext cx="5452110" cy="3564890"/>
                              <a:chOff x="1991995" y="1673860"/>
                              <a:chExt cx="5452110" cy="3564890"/>
                            </a:xfrm>
                          </p:grpSpPr>
                          <p:grpSp>
                            <p:nvGrpSpPr>
                              <p:cNvPr id="356" name="그룹 355"/>
                              <p:cNvGrpSpPr/>
                              <p:nvPr/>
                            </p:nvGrpSpPr>
                            <p:grpSpPr>
                              <a:xfrm>
                                <a:off x="1991995" y="1673860"/>
                                <a:ext cx="5452110" cy="3564890"/>
                                <a:chOff x="1991995" y="1673860"/>
                                <a:chExt cx="5452110" cy="3564890"/>
                              </a:xfrm>
                            </p:grpSpPr>
                            <p:grpSp>
                              <p:nvGrpSpPr>
                                <p:cNvPr id="361" name="그룹 360"/>
                                <p:cNvGrpSpPr/>
                                <p:nvPr/>
                              </p:nvGrpSpPr>
                              <p:grpSpPr>
                                <a:xfrm>
                                  <a:off x="1991995" y="1673860"/>
                                  <a:ext cx="5452110" cy="3564890"/>
                                  <a:chOff x="1991995" y="1673860"/>
                                  <a:chExt cx="5452110" cy="3564890"/>
                                </a:xfrm>
                              </p:grpSpPr>
                              <p:grpSp>
                                <p:nvGrpSpPr>
                                  <p:cNvPr id="364" name="Browser"/>
                                  <p:cNvGrpSpPr/>
                                  <p:nvPr>
                                    <p:custDataLst>
                                      <p:tags r:id="rId1"/>
                                    </p:custDataLst>
                                  </p:nvPr>
                                </p:nvGrpSpPr>
                                <p:grpSpPr>
                                  <a:xfrm>
                                    <a:off x="1991995" y="1673860"/>
                                    <a:ext cx="5452110" cy="3558540"/>
                                    <a:chOff x="1991995" y="1673860"/>
                                    <a:chExt cx="5452110" cy="3558540"/>
                                  </a:xfrm>
                                </p:grpSpPr>
                                <p:sp>
                                  <p:nvSpPr>
                                    <p:cNvPr id="366" name="Window Body"/>
                                    <p:cNvSpPr/>
                                    <p:nvPr>
                                      <p:custDataLst>
                                        <p:tags r:id="rId2"/>
                                      </p:custDataLst>
                                    </p:nvPr>
                                  </p:nvSpPr>
                                  <p:spPr>
                                    <a:xfrm>
                                      <a:off x="1991995" y="2237105"/>
                                      <a:ext cx="5452110" cy="2995295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FFFFFF"/>
                                    </a:solidFill>
                                    <a:ln w="635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ot="0" spcFirstLastPara="0" vert="horz" wrap="square" lIns="68580" tIns="34290" rIns="68580" bIns="34290" numCol="1" spcCol="0" rtlCol="0" fromWordArt="0" anchor="ctr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pPr algn="ctr"/>
                                      <a:endParaRPr lang="en-US" sz="675" dirty="0">
                                        <a:solidFill>
                                          <a:srgbClr val="5F5F5F"/>
                                        </a:solidFill>
                                        <a:latin typeface="Segoe UI" panose="020B0502040204020203" pitchFamily="34" charset="0"/>
                                        <a:cs typeface="Segoe UI" panose="020B0502040204020203" pitchFamily="34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67" name="Title Bar"/>
                                    <p:cNvSpPr/>
                                    <p:nvPr>
                                      <p:custDataLst>
                                        <p:tags r:id="rId3"/>
                                      </p:custDataLst>
                                    </p:nvPr>
                                  </p:nvSpPr>
                                  <p:spPr>
                                    <a:xfrm>
                                      <a:off x="1991995" y="1673860"/>
                                      <a:ext cx="5452110" cy="565785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FFFFFF"/>
                                    </a:solidFill>
                                    <a:ln w="6350">
                                      <a:solidFill>
                                        <a:srgbClr val="808080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ot="0" spcFirstLastPara="0" vert="horz" wrap="square" lIns="68580" tIns="34290" rIns="171450" bIns="3429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r>
                                        <a:rPr lang="en-US" sz="675" dirty="0">
                                          <a:solidFill>
                                            <a:srgbClr val="5F5F5F"/>
                                          </a:solidFill>
                                          <a:latin typeface="Segoe UI" panose="020B0502040204020203" pitchFamily="34" charset="0"/>
                                          <a:cs typeface="Segoe UI" panose="020B0502040204020203" pitchFamily="34" charset="0"/>
                                        </a:rPr>
                                        <a:t>Browser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368" name="Menu Button"/>
                                    <p:cNvSpPr>
                                      <a:spLocks noChangeAspect="1" noEditPoints="1"/>
                                    </p:cNvSpPr>
                                    <p:nvPr>
                                      <p:custDataLst>
                                        <p:tags r:id="rId4"/>
                                      </p:custDataLst>
                                    </p:nvPr>
                                  </p:nvSpPr>
                                  <p:spPr bwMode="auto">
                                    <a:xfrm>
                                      <a:off x="7193280" y="1997710"/>
                                      <a:ext cx="156845" cy="118745"/>
                                    </a:xfrm>
                                    <a:custGeom>
                                      <a:avLst/>
                                      <a:gdLst>
                                        <a:gd name="T0" fmla="*/ 0 w 415"/>
                                        <a:gd name="T1" fmla="*/ 309 h 309"/>
                                        <a:gd name="T2" fmla="*/ 415 w 415"/>
                                        <a:gd name="T3" fmla="*/ 309 h 309"/>
                                        <a:gd name="T4" fmla="*/ 0 w 415"/>
                                        <a:gd name="T5" fmla="*/ 155 h 309"/>
                                        <a:gd name="T6" fmla="*/ 415 w 415"/>
                                        <a:gd name="T7" fmla="*/ 155 h 309"/>
                                        <a:gd name="T8" fmla="*/ 0 w 415"/>
                                        <a:gd name="T9" fmla="*/ 0 h 309"/>
                                        <a:gd name="T10" fmla="*/ 415 w 415"/>
                                        <a:gd name="T11" fmla="*/ 0 h 309"/>
                                      </a:gdLst>
                                      <a:ahLst/>
                                      <a:cxnLst>
                                        <a:cxn ang="0">
                                          <a:pos x="T0" y="T1"/>
                                        </a:cxn>
                                        <a:cxn ang="0">
                                          <a:pos x="T2" y="T3"/>
                                        </a:cxn>
                                        <a:cxn ang="0">
                                          <a:pos x="T4" y="T5"/>
                                        </a:cxn>
                                        <a:cxn ang="0">
                                          <a:pos x="T6" y="T7"/>
                                        </a:cxn>
                                        <a:cxn ang="0">
                                          <a:pos x="T8" y="T9"/>
                                        </a:cxn>
                                        <a:cxn ang="0">
                                          <a:pos x="T10" y="T11"/>
                                        </a:cxn>
                                      </a:cxnLst>
                                      <a:rect l="0" t="0" r="r" b="b"/>
                                      <a:pathLst>
                                        <a:path w="415" h="309">
                                          <a:moveTo>
                                            <a:pt x="0" y="309"/>
                                          </a:moveTo>
                                          <a:lnTo>
                                            <a:pt x="415" y="309"/>
                                          </a:lnTo>
                                          <a:moveTo>
                                            <a:pt x="0" y="155"/>
                                          </a:moveTo>
                                          <a:lnTo>
                                            <a:pt x="415" y="155"/>
                                          </a:lnTo>
                                          <a:moveTo>
                                            <a:pt x="0" y="0"/>
                                          </a:moveTo>
                                          <a:lnTo>
                                            <a:pt x="415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6350" cap="flat">
                                      <a:solidFill>
                                        <a:srgbClr val="808080"/>
                                      </a:solidFill>
                                      <a:prstDash val="solid"/>
                                      <a:miter lim="800000"/>
                                      <a:headEnd/>
                                      <a:tailEnd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</a:extLst>
                                  </p:spPr>
                                  <p:txBody>
                                    <a:bodyPr vert="horz" wrap="square" lIns="68580" tIns="34290" rIns="68580" bIns="34290" numCol="1" anchor="t" anchorCtr="0" compatLnSpc="1">
                                      <a:prstTxWarp prst="textNoShape">
                                        <a:avLst/>
                                      </a:prstTxWarp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endParaRPr lang="en-US" sz="1350">
                                        <a:solidFill>
                                          <a:srgbClr val="5F5F5F"/>
                                        </a:solidFill>
                                        <a:latin typeface="Segoe UI" panose="020B0502040204020203" pitchFamily="34" charset="0"/>
                                        <a:cs typeface="Segoe UI" panose="020B0502040204020203" pitchFamily="34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69" name="Close Button"/>
                                    <p:cNvSpPr>
                                      <a:spLocks noEditPoints="1"/>
                                    </p:cNvSpPr>
                                    <p:nvPr>
                                      <p:custDataLst>
                                        <p:tags r:id="rId5"/>
                                      </p:custDataLst>
                                    </p:nvPr>
                                  </p:nvSpPr>
                                  <p:spPr bwMode="auto">
                                    <a:xfrm>
                                      <a:off x="7221855" y="1748790"/>
                                      <a:ext cx="103505" cy="100330"/>
                                    </a:xfrm>
                                    <a:custGeom>
                                      <a:avLst/>
                                      <a:gdLst>
                                        <a:gd name="T0" fmla="*/ 254 w 254"/>
                                        <a:gd name="T1" fmla="*/ 0 h 254"/>
                                        <a:gd name="T2" fmla="*/ 0 w 254"/>
                                        <a:gd name="T3" fmla="*/ 254 h 254"/>
                                        <a:gd name="T4" fmla="*/ 0 w 254"/>
                                        <a:gd name="T5" fmla="*/ 0 h 254"/>
                                        <a:gd name="T6" fmla="*/ 254 w 254"/>
                                        <a:gd name="T7" fmla="*/ 254 h 254"/>
                                      </a:gdLst>
                                      <a:ahLst/>
                                      <a:cxnLst>
                                        <a:cxn ang="0">
                                          <a:pos x="T0" y="T1"/>
                                        </a:cxn>
                                        <a:cxn ang="0">
                                          <a:pos x="T2" y="T3"/>
                                        </a:cxn>
                                        <a:cxn ang="0">
                                          <a:pos x="T4" y="T5"/>
                                        </a:cxn>
                                        <a:cxn ang="0">
                                          <a:pos x="T6" y="T7"/>
                                        </a:cxn>
                                      </a:cxnLst>
                                      <a:rect l="0" t="0" r="r" b="b"/>
                                      <a:pathLst>
                                        <a:path w="254" h="254">
                                          <a:moveTo>
                                            <a:pt x="254" y="0"/>
                                          </a:moveTo>
                                          <a:lnTo>
                                            <a:pt x="0" y="254"/>
                                          </a:lnTo>
                                          <a:moveTo>
                                            <a:pt x="0" y="0"/>
                                          </a:moveTo>
                                          <a:lnTo>
                                            <a:pt x="254" y="254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9525" cap="flat">
                                      <a:solidFill>
                                        <a:srgbClr val="808080"/>
                                      </a:solidFill>
                                      <a:prstDash val="solid"/>
                                      <a:miter lim="800000"/>
                                      <a:headEnd/>
                                      <a:tailEnd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</a:extLst>
                                  </p:spPr>
                                  <p:txBody>
                                    <a:bodyPr vert="horz" wrap="square" lIns="68580" tIns="34290" rIns="68580" bIns="34290" numCol="1" anchor="t" anchorCtr="0" compatLnSpc="1">
                                      <a:prstTxWarp prst="textNoShape">
                                        <a:avLst/>
                                      </a:prstTxWarp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endParaRPr lang="en-US" sz="1350">
                                        <a:solidFill>
                                          <a:srgbClr val="5F5F5F"/>
                                        </a:solidFill>
                                        <a:latin typeface="Segoe UI" panose="020B0502040204020203" pitchFamily="34" charset="0"/>
                                        <a:cs typeface="Segoe UI" panose="020B0502040204020203" pitchFamily="34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70" name="Address Box"/>
                                    <p:cNvSpPr/>
                                    <p:nvPr>
                                      <p:custDataLst>
                                        <p:tags r:id="rId6"/>
                                      </p:custDataLst>
                                    </p:nvPr>
                                  </p:nvSpPr>
                                  <p:spPr>
                                    <a:xfrm>
                                      <a:off x="2942590" y="1931670"/>
                                      <a:ext cx="4157345" cy="250190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FFFFFF"/>
                                    </a:solidFill>
                                    <a:ln w="6350">
                                      <a:solidFill>
                                        <a:srgbClr val="808080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ot="0" spcFirstLastPara="0" vert="horz" wrap="square" lIns="178308" tIns="34290" rIns="68580" bIns="34290" numCol="1" spcCol="0" rtlCol="0" fromWordArt="0" anchor="ctr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r>
                                        <a:rPr lang="en-US" sz="675" noProof="1">
                                          <a:solidFill>
                                            <a:srgbClr val="5F5F5F"/>
                                          </a:solidFill>
                                          <a:latin typeface="Segoe UI" panose="020B0502040204020203" pitchFamily="34" charset="0"/>
                                          <a:cs typeface="Segoe UI" panose="020B0502040204020203" pitchFamily="34" charset="0"/>
                                        </a:rPr>
                                        <a:t>  www.example.com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371" name="Document Icon"/>
                                    <p:cNvSpPr>
                                      <a:spLocks noChangeAspect="1" noEditPoints="1"/>
                                    </p:cNvSpPr>
                                    <p:nvPr>
                                      <p:custDataLst>
                                        <p:tags r:id="rId7"/>
                                      </p:custDataLst>
                                    </p:nvPr>
                                  </p:nvSpPr>
                                  <p:spPr bwMode="auto">
                                    <a:xfrm>
                                      <a:off x="3022600" y="1986280"/>
                                      <a:ext cx="98425" cy="140335"/>
                                    </a:xfrm>
                                    <a:custGeom>
                                      <a:avLst/>
                                      <a:gdLst>
                                        <a:gd name="T0" fmla="*/ 153 w 260"/>
                                        <a:gd name="T1" fmla="*/ 7 h 367"/>
                                        <a:gd name="T2" fmla="*/ 153 w 260"/>
                                        <a:gd name="T3" fmla="*/ 108 h 367"/>
                                        <a:gd name="T4" fmla="*/ 253 w 260"/>
                                        <a:gd name="T5" fmla="*/ 108 h 367"/>
                                        <a:gd name="T6" fmla="*/ 0 w 260"/>
                                        <a:gd name="T7" fmla="*/ 0 h 367"/>
                                        <a:gd name="T8" fmla="*/ 0 w 260"/>
                                        <a:gd name="T9" fmla="*/ 367 h 367"/>
                                        <a:gd name="T10" fmla="*/ 260 w 260"/>
                                        <a:gd name="T11" fmla="*/ 367 h 367"/>
                                        <a:gd name="T12" fmla="*/ 260 w 260"/>
                                        <a:gd name="T13" fmla="*/ 100 h 367"/>
                                        <a:gd name="T14" fmla="*/ 161 w 260"/>
                                        <a:gd name="T15" fmla="*/ 1 h 367"/>
                                        <a:gd name="T16" fmla="*/ 0 w 260"/>
                                        <a:gd name="T17" fmla="*/ 0 h 367"/>
                                      </a:gdLst>
                                      <a:ahLst/>
                                      <a:cxnLst>
                                        <a:cxn ang="0">
                                          <a:pos x="T0" y="T1"/>
                                        </a:cxn>
                                        <a:cxn ang="0">
                                          <a:pos x="T2" y="T3"/>
                                        </a:cxn>
                                        <a:cxn ang="0">
                                          <a:pos x="T4" y="T5"/>
                                        </a:cxn>
                                        <a:cxn ang="0">
                                          <a:pos x="T6" y="T7"/>
                                        </a:cxn>
                                        <a:cxn ang="0">
                                          <a:pos x="T8" y="T9"/>
                                        </a:cxn>
                                        <a:cxn ang="0">
                                          <a:pos x="T10" y="T11"/>
                                        </a:cxn>
                                        <a:cxn ang="0">
                                          <a:pos x="T12" y="T13"/>
                                        </a:cxn>
                                        <a:cxn ang="0">
                                          <a:pos x="T14" y="T15"/>
                                        </a:cxn>
                                        <a:cxn ang="0">
                                          <a:pos x="T16" y="T17"/>
                                        </a:cxn>
                                      </a:cxnLst>
                                      <a:rect l="0" t="0" r="r" b="b"/>
                                      <a:pathLst>
                                        <a:path w="260" h="367">
                                          <a:moveTo>
                                            <a:pt x="153" y="7"/>
                                          </a:moveTo>
                                          <a:lnTo>
                                            <a:pt x="153" y="108"/>
                                          </a:lnTo>
                                          <a:lnTo>
                                            <a:pt x="253" y="108"/>
                                          </a:lnTo>
                                          <a:moveTo>
                                            <a:pt x="0" y="0"/>
                                          </a:moveTo>
                                          <a:lnTo>
                                            <a:pt x="0" y="367"/>
                                          </a:lnTo>
                                          <a:lnTo>
                                            <a:pt x="260" y="367"/>
                                          </a:lnTo>
                                          <a:lnTo>
                                            <a:pt x="260" y="100"/>
                                          </a:lnTo>
                                          <a:lnTo>
                                            <a:pt x="161" y="1"/>
                                          </a:lnTo>
                                          <a:lnTo>
                                            <a:pt x="0" y="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noFill/>
                                    <a:ln w="6350" cap="flat">
                                      <a:solidFill>
                                        <a:srgbClr val="808080"/>
                                      </a:solidFill>
                                      <a:prstDash val="solid"/>
                                      <a:miter lim="800000"/>
                                      <a:headEnd/>
                                      <a:tailEnd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</a:extLst>
                                  </p:spPr>
                                  <p:txBody>
                                    <a:bodyPr vert="horz" wrap="square" lIns="68580" tIns="34290" rIns="68580" bIns="34290" numCol="1" anchor="t" anchorCtr="0" compatLnSpc="1">
                                      <a:prstTxWarp prst="textNoShape">
                                        <a:avLst/>
                                      </a:prstTxWarp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endParaRPr lang="en-US" sz="1350">
                                        <a:solidFill>
                                          <a:srgbClr val="5F5F5F"/>
                                        </a:solidFill>
                                        <a:latin typeface="Segoe UI" panose="020B0502040204020203" pitchFamily="34" charset="0"/>
                                        <a:cs typeface="Segoe UI" panose="020B0502040204020203" pitchFamily="34" charset="0"/>
                                      </a:endParaRPr>
                                    </a:p>
                                  </p:txBody>
                                </p:sp>
                                <p:grpSp>
                                  <p:nvGrpSpPr>
                                    <p:cNvPr id="372" name="Navigation Buttons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124710" y="1965960"/>
                                      <a:ext cx="675005" cy="182245"/>
                                      <a:chOff x="2124710" y="1965960"/>
                                      <a:chExt cx="675005" cy="182245"/>
                                    </a:xfrm>
                                  </p:grpSpPr>
                                  <p:sp>
                                    <p:nvSpPr>
                                      <p:cNvPr id="373" name="Back Button"/>
                                      <p:cNvSpPr>
                                        <a:spLocks noChangeAspect="1" noEditPoints="1"/>
                                      </p:cNvSpPr>
                                      <p:nvPr>
                                        <p:custDataLst>
                                          <p:tags r:id="rId8"/>
                                        </p:custDataLst>
                                      </p:nvPr>
                                    </p:nvSpPr>
                                    <p:spPr bwMode="auto">
                                      <a:xfrm>
                                        <a:off x="2124710" y="1993265"/>
                                        <a:ext cx="160655" cy="127000"/>
                                      </a:xfrm>
                                      <a:custGeom>
                                        <a:avLst/>
                                        <a:gdLst>
                                          <a:gd name="T0" fmla="*/ 159 w 423"/>
                                          <a:gd name="T1" fmla="*/ 332 h 332"/>
                                          <a:gd name="T2" fmla="*/ 0 w 423"/>
                                          <a:gd name="T3" fmla="*/ 166 h 332"/>
                                          <a:gd name="T4" fmla="*/ 159 w 423"/>
                                          <a:gd name="T5" fmla="*/ 0 h 332"/>
                                          <a:gd name="T6" fmla="*/ 15 w 423"/>
                                          <a:gd name="T7" fmla="*/ 166 h 332"/>
                                          <a:gd name="T8" fmla="*/ 423 w 423"/>
                                          <a:gd name="T9" fmla="*/ 166 h 332"/>
                                        </a:gdLst>
                                        <a:ahLst/>
                                        <a:cxnLst>
                                          <a:cxn ang="0">
                                            <a:pos x="T0" y="T1"/>
                                          </a:cxn>
                                          <a:cxn ang="0">
                                            <a:pos x="T2" y="T3"/>
                                          </a:cxn>
                                          <a:cxn ang="0">
                                            <a:pos x="T4" y="T5"/>
                                          </a:cxn>
                                          <a:cxn ang="0">
                                            <a:pos x="T6" y="T7"/>
                                          </a:cxn>
                                          <a:cxn ang="0">
                                            <a:pos x="T8" y="T9"/>
                                          </a:cxn>
                                        </a:cxnLst>
                                        <a:rect l="0" t="0" r="r" b="b"/>
                                        <a:pathLst>
                                          <a:path w="423" h="332">
                                            <a:moveTo>
                                              <a:pt x="159" y="332"/>
                                            </a:moveTo>
                                            <a:lnTo>
                                              <a:pt x="0" y="166"/>
                                            </a:lnTo>
                                            <a:lnTo>
                                              <a:pt x="159" y="0"/>
                                            </a:lnTo>
                                            <a:moveTo>
                                              <a:pt x="15" y="166"/>
                                            </a:moveTo>
                                            <a:lnTo>
                                              <a:pt x="423" y="166"/>
                                            </a:lnTo>
                                          </a:path>
                                        </a:pathLst>
                                      </a:custGeom>
                                      <a:noFill/>
                                      <a:ln w="6350" cap="sq">
                                        <a:solidFill>
                                          <a:srgbClr val="808080"/>
                                        </a:solidFill>
                                        <a:prstDash val="solid"/>
                                        <a:miter lim="800000"/>
                                        <a:headEnd/>
                                        <a:tailEnd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FFFFFF"/>
                                            </a:solidFill>
                                          </a14:hiddenFill>
                                        </a:ext>
                                      </a:extLst>
                                    </p:spPr>
                                    <p:txBody>
                                      <a:bodyPr vert="horz" wrap="square" lIns="68580" tIns="34290" rIns="68580" bIns="34290" numCol="1" anchor="t" anchorCtr="0" compatLnSpc="1">
                                        <a:prstTxWarp prst="textNoShape">
                                          <a:avLst/>
                                        </a:prstTxWarp>
                                      </a:bodyPr>
                                      <a:lstStyle>
                                        <a:defPPr>
                                          <a:defRPr lang="en-US"/>
                                        </a:defPPr>
                                        <a:lvl1pPr marL="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1pPr>
                                        <a:lvl2pPr marL="4572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2pPr>
                                        <a:lvl3pPr marL="9144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3pPr>
                                        <a:lvl4pPr marL="13716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4pPr>
                                        <a:lvl5pPr marL="18288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5pPr>
                                        <a:lvl6pPr marL="22860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6pPr>
                                        <a:lvl7pPr marL="27432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7pPr>
                                        <a:lvl8pPr marL="32004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8pPr>
                                        <a:lvl9pPr marL="36576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9pPr>
                                      </a:lstStyle>
                                      <a:p>
                                        <a:endParaRPr lang="en-US" sz="1350">
                                          <a:solidFill>
                                            <a:srgbClr val="5F5F5F"/>
                                          </a:solidFill>
                                          <a:latin typeface="Segoe UI" panose="020B0502040204020203" pitchFamily="34" charset="0"/>
                                          <a:cs typeface="Segoe UI" panose="020B0502040204020203" pitchFamily="34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74" name="Forward Button"/>
                                      <p:cNvSpPr>
                                        <a:spLocks noChangeAspect="1" noEditPoints="1"/>
                                      </p:cNvSpPr>
                                      <p:nvPr>
                                        <p:custDataLst>
                                          <p:tags r:id="rId9"/>
                                        </p:custDataLst>
                                      </p:nvPr>
                                    </p:nvSpPr>
                                    <p:spPr bwMode="auto">
                                      <a:xfrm>
                                        <a:off x="2378710" y="1993265"/>
                                        <a:ext cx="160655" cy="127000"/>
                                      </a:xfrm>
                                      <a:custGeom>
                                        <a:avLst/>
                                        <a:gdLst>
                                          <a:gd name="T0" fmla="*/ 265 w 423"/>
                                          <a:gd name="T1" fmla="*/ 0 h 332"/>
                                          <a:gd name="T2" fmla="*/ 423 w 423"/>
                                          <a:gd name="T3" fmla="*/ 166 h 332"/>
                                          <a:gd name="T4" fmla="*/ 265 w 423"/>
                                          <a:gd name="T5" fmla="*/ 332 h 332"/>
                                          <a:gd name="T6" fmla="*/ 408 w 423"/>
                                          <a:gd name="T7" fmla="*/ 166 h 332"/>
                                          <a:gd name="T8" fmla="*/ 0 w 423"/>
                                          <a:gd name="T9" fmla="*/ 166 h 332"/>
                                        </a:gdLst>
                                        <a:ahLst/>
                                        <a:cxnLst>
                                          <a:cxn ang="0">
                                            <a:pos x="T0" y="T1"/>
                                          </a:cxn>
                                          <a:cxn ang="0">
                                            <a:pos x="T2" y="T3"/>
                                          </a:cxn>
                                          <a:cxn ang="0">
                                            <a:pos x="T4" y="T5"/>
                                          </a:cxn>
                                          <a:cxn ang="0">
                                            <a:pos x="T6" y="T7"/>
                                          </a:cxn>
                                          <a:cxn ang="0">
                                            <a:pos x="T8" y="T9"/>
                                          </a:cxn>
                                        </a:cxnLst>
                                        <a:rect l="0" t="0" r="r" b="b"/>
                                        <a:pathLst>
                                          <a:path w="423" h="332">
                                            <a:moveTo>
                                              <a:pt x="265" y="0"/>
                                            </a:moveTo>
                                            <a:lnTo>
                                              <a:pt x="423" y="166"/>
                                            </a:lnTo>
                                            <a:lnTo>
                                              <a:pt x="265" y="332"/>
                                            </a:lnTo>
                                            <a:moveTo>
                                              <a:pt x="408" y="166"/>
                                            </a:moveTo>
                                            <a:lnTo>
                                              <a:pt x="0" y="166"/>
                                            </a:lnTo>
                                          </a:path>
                                        </a:pathLst>
                                      </a:custGeom>
                                      <a:noFill/>
                                      <a:ln w="6350" cap="sq">
                                        <a:solidFill>
                                          <a:srgbClr val="808080"/>
                                        </a:solidFill>
                                        <a:prstDash val="solid"/>
                                        <a:miter lim="800000"/>
                                        <a:headEnd/>
                                        <a:tailEnd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FFFFFF"/>
                                            </a:solidFill>
                                          </a14:hiddenFill>
                                        </a:ext>
                                      </a:extLst>
                                    </p:spPr>
                                    <p:txBody>
                                      <a:bodyPr vert="horz" wrap="square" lIns="68580" tIns="34290" rIns="68580" bIns="34290" numCol="1" anchor="t" anchorCtr="0" compatLnSpc="1">
                                        <a:prstTxWarp prst="textNoShape">
                                          <a:avLst/>
                                        </a:prstTxWarp>
                                      </a:bodyPr>
                                      <a:lstStyle>
                                        <a:defPPr>
                                          <a:defRPr lang="en-US"/>
                                        </a:defPPr>
                                        <a:lvl1pPr marL="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1pPr>
                                        <a:lvl2pPr marL="4572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2pPr>
                                        <a:lvl3pPr marL="9144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3pPr>
                                        <a:lvl4pPr marL="13716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4pPr>
                                        <a:lvl5pPr marL="18288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5pPr>
                                        <a:lvl6pPr marL="22860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6pPr>
                                        <a:lvl7pPr marL="27432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7pPr>
                                        <a:lvl8pPr marL="32004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8pPr>
                                        <a:lvl9pPr marL="36576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9pPr>
                                      </a:lstStyle>
                                      <a:p>
                                        <a:endParaRPr lang="en-US" sz="1350">
                                          <a:solidFill>
                                            <a:srgbClr val="5F5F5F"/>
                                          </a:solidFill>
                                          <a:latin typeface="Segoe UI" panose="020B0502040204020203" pitchFamily="34" charset="0"/>
                                          <a:cs typeface="Segoe UI" panose="020B0502040204020203" pitchFamily="34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75" name="Reload Button"/>
                                      <p:cNvSpPr>
                                        <a:spLocks noChangeAspect="1" noEditPoints="1"/>
                                      </p:cNvSpPr>
                                      <p:nvPr>
                                        <p:custDataLst>
                                          <p:tags r:id="rId10"/>
                                        </p:custDataLst>
                                      </p:nvPr>
                                    </p:nvSpPr>
                                    <p:spPr bwMode="auto">
                                      <a:xfrm>
                                        <a:off x="2632710" y="1965960"/>
                                        <a:ext cx="167005" cy="182245"/>
                                      </a:xfrm>
                                      <a:custGeom>
                                        <a:avLst/>
                                        <a:gdLst>
                                          <a:gd name="T0" fmla="*/ 441 w 441"/>
                                          <a:gd name="T1" fmla="*/ 7 h 474"/>
                                          <a:gd name="T2" fmla="*/ 441 w 441"/>
                                          <a:gd name="T3" fmla="*/ 144 h 474"/>
                                          <a:gd name="T4" fmla="*/ 296 w 441"/>
                                          <a:gd name="T5" fmla="*/ 144 h 474"/>
                                          <a:gd name="T6" fmla="*/ 438 w 441"/>
                                          <a:gd name="T7" fmla="*/ 309 h 474"/>
                                          <a:gd name="T8" fmla="*/ 166 w 441"/>
                                          <a:gd name="T9" fmla="*/ 434 h 474"/>
                                          <a:gd name="T10" fmla="*/ 41 w 441"/>
                                          <a:gd name="T11" fmla="*/ 162 h 474"/>
                                          <a:gd name="T12" fmla="*/ 313 w 441"/>
                                          <a:gd name="T13" fmla="*/ 37 h 474"/>
                                          <a:gd name="T14" fmla="*/ 428 w 441"/>
                                          <a:gd name="T15" fmla="*/ 139 h 474"/>
                                        </a:gdLst>
                                        <a:ahLst/>
                                        <a:cxnLst>
                                          <a:cxn ang="0">
                                            <a:pos x="T0" y="T1"/>
                                          </a:cxn>
                                          <a:cxn ang="0">
                                            <a:pos x="T2" y="T3"/>
                                          </a:cxn>
                                          <a:cxn ang="0">
                                            <a:pos x="T4" y="T5"/>
                                          </a:cxn>
                                          <a:cxn ang="0">
                                            <a:pos x="T6" y="T7"/>
                                          </a:cxn>
                                          <a:cxn ang="0">
                                            <a:pos x="T8" y="T9"/>
                                          </a:cxn>
                                          <a:cxn ang="0">
                                            <a:pos x="T10" y="T11"/>
                                          </a:cxn>
                                          <a:cxn ang="0">
                                            <a:pos x="T12" y="T13"/>
                                          </a:cxn>
                                          <a:cxn ang="0">
                                            <a:pos x="T14" y="T15"/>
                                          </a:cxn>
                                        </a:cxnLst>
                                        <a:rect l="0" t="0" r="r" b="b"/>
                                        <a:pathLst>
                                          <a:path w="441" h="474">
                                            <a:moveTo>
                                              <a:pt x="441" y="7"/>
                                            </a:moveTo>
                                            <a:lnTo>
                                              <a:pt x="441" y="144"/>
                                            </a:lnTo>
                                            <a:lnTo>
                                              <a:pt x="296" y="144"/>
                                            </a:lnTo>
                                            <a:moveTo>
                                              <a:pt x="438" y="309"/>
                                            </a:moveTo>
                                            <a:cubicBezTo>
                                              <a:pt x="397" y="418"/>
                                              <a:pt x="276" y="474"/>
                                              <a:pt x="166" y="434"/>
                                            </a:cubicBezTo>
                                            <a:cubicBezTo>
                                              <a:pt x="56" y="393"/>
                                              <a:pt x="0" y="271"/>
                                              <a:pt x="41" y="162"/>
                                            </a:cubicBezTo>
                                            <a:cubicBezTo>
                                              <a:pt x="82" y="52"/>
                                              <a:pt x="202" y="0"/>
                                              <a:pt x="313" y="37"/>
                                            </a:cubicBezTo>
                                            <a:cubicBezTo>
                                              <a:pt x="357" y="51"/>
                                              <a:pt x="398" y="91"/>
                                              <a:pt x="428" y="139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6350" cap="flat">
                                        <a:solidFill>
                                          <a:srgbClr val="808080"/>
                                        </a:solidFill>
                                        <a:prstDash val="solid"/>
                                        <a:miter lim="800000"/>
                                        <a:headEnd/>
                                        <a:tailEnd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FFFFFF"/>
                                            </a:solidFill>
                                          </a14:hiddenFill>
                                        </a:ext>
                                      </a:extLst>
                                    </p:spPr>
                                    <p:txBody>
                                      <a:bodyPr vert="horz" wrap="square" lIns="68580" tIns="34290" rIns="68580" bIns="34290" numCol="1" anchor="t" anchorCtr="0" compatLnSpc="1">
                                        <a:prstTxWarp prst="textNoShape">
                                          <a:avLst/>
                                        </a:prstTxWarp>
                                      </a:bodyPr>
                                      <a:lstStyle>
                                        <a:defPPr>
                                          <a:defRPr lang="en-US"/>
                                        </a:defPPr>
                                        <a:lvl1pPr marL="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1pPr>
                                        <a:lvl2pPr marL="4572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2pPr>
                                        <a:lvl3pPr marL="9144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3pPr>
                                        <a:lvl4pPr marL="13716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4pPr>
                                        <a:lvl5pPr marL="18288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5pPr>
                                        <a:lvl6pPr marL="22860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6pPr>
                                        <a:lvl7pPr marL="27432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7pPr>
                                        <a:lvl8pPr marL="32004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8pPr>
                                        <a:lvl9pPr marL="36576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9pPr>
                                      </a:lstStyle>
                                      <a:p>
                                        <a:endParaRPr lang="en-US" sz="1350">
                                          <a:solidFill>
                                            <a:srgbClr val="5F5F5F"/>
                                          </a:solidFill>
                                          <a:latin typeface="Segoe UI" panose="020B0502040204020203" pitchFamily="34" charset="0"/>
                                          <a:cs typeface="Segoe UI" panose="020B0502040204020203" pitchFamily="34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cxnSp>
                                <p:nvCxnSpPr>
                                  <p:cNvPr id="365" name="직선 연결선 364"/>
                                  <p:cNvCxnSpPr/>
                                  <p:nvPr/>
                                </p:nvCxnSpPr>
                                <p:spPr>
                                  <a:xfrm flipH="1">
                                    <a:off x="3129280" y="2527935"/>
                                    <a:ext cx="8890" cy="2710815"/>
                                  </a:xfrm>
                                  <a:prstGeom prst="line">
                                    <a:avLst/>
                                  </a:prstGeom>
                                  <a:ln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362" name="직선 연결선 361"/>
                                <p:cNvCxnSpPr/>
                                <p:nvPr/>
                              </p:nvCxnSpPr>
                              <p:spPr>
                                <a:xfrm flipH="1">
                                  <a:off x="6350635" y="2527935"/>
                                  <a:ext cx="1905" cy="2710815"/>
                                </a:xfrm>
                                <a:prstGeom prst="line">
                                  <a:avLst/>
                                </a:prstGeom>
                                <a:ln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363" name="직선 연결선 362"/>
                                <p:cNvCxnSpPr/>
                                <p:nvPr/>
                              </p:nvCxnSpPr>
                              <p:spPr>
                                <a:xfrm>
                                  <a:off x="1991995" y="2527935"/>
                                  <a:ext cx="5452110" cy="0"/>
                                </a:xfrm>
                                <a:prstGeom prst="line">
                                  <a:avLst/>
                                </a:prstGeom>
                                <a:ln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pic>
                            <p:nvPicPr>
                              <p:cNvPr id="357" name="그림 356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070600" y="2320290"/>
                                <a:ext cx="178435" cy="16319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358" name="그림 357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400165" y="2300605"/>
                                <a:ext cx="200660" cy="20066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359" name="그림 358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767195" y="2294255"/>
                                <a:ext cx="232410" cy="19558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360" name="그림 359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9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7172325" y="2279015"/>
                                <a:ext cx="219710" cy="21145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sp>
                          <p:nvSpPr>
                            <p:cNvPr id="355" name="TextBox 354"/>
                            <p:cNvSpPr txBox="1"/>
                            <p:nvPr/>
                          </p:nvSpPr>
                          <p:spPr>
                            <a:xfrm>
                              <a:off x="4415790" y="2282825"/>
                              <a:ext cx="778510" cy="23114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ko-KR" altLang="en-US" sz="900" dirty="0"/>
                                <a:t>운영체제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49" name="TextBox 348"/>
                          <p:cNvSpPr txBox="1"/>
                          <p:nvPr/>
                        </p:nvSpPr>
                        <p:spPr>
                          <a:xfrm>
                            <a:off x="2015490" y="2569845"/>
                            <a:ext cx="1111885" cy="23114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ko-KR" altLang="en-US" sz="900" dirty="0"/>
                              <a:t>내 작업목록</a:t>
                            </a:r>
                          </a:p>
                        </p:txBody>
                      </p:sp>
                      <p:sp>
                        <p:nvSpPr>
                          <p:cNvPr id="350" name="TextBox 349"/>
                          <p:cNvSpPr txBox="1"/>
                          <p:nvPr/>
                        </p:nvSpPr>
                        <p:spPr>
                          <a:xfrm>
                            <a:off x="2015490" y="2785110"/>
                            <a:ext cx="1187450" cy="23114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ko-KR" altLang="en-US" sz="900" dirty="0"/>
                              <a:t>진행중인 작업목록</a:t>
                            </a:r>
                          </a:p>
                        </p:txBody>
                      </p:sp>
                      <p:sp>
                        <p:nvSpPr>
                          <p:cNvPr id="351" name="TextBox 350"/>
                          <p:cNvSpPr txBox="1"/>
                          <p:nvPr/>
                        </p:nvSpPr>
                        <p:spPr>
                          <a:xfrm>
                            <a:off x="2015490" y="3018790"/>
                            <a:ext cx="1106170" cy="23114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ko-KR" altLang="en-US" sz="900" dirty="0"/>
                              <a:t>내가 팀장인 작업</a:t>
                            </a:r>
                          </a:p>
                        </p:txBody>
                      </p:sp>
                      <p:sp>
                        <p:nvSpPr>
                          <p:cNvPr id="352" name="TextBox 351"/>
                          <p:cNvSpPr txBox="1"/>
                          <p:nvPr/>
                        </p:nvSpPr>
                        <p:spPr>
                          <a:xfrm>
                            <a:off x="2661920" y="3293110"/>
                            <a:ext cx="803275" cy="16129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ko-KR" altLang="en-US" sz="450" dirty="0">
                                <a:solidFill>
                                  <a:schemeClr val="accent5"/>
                                </a:solidFill>
                              </a:rPr>
                              <a:t>사람 초대하기</a:t>
                            </a:r>
                          </a:p>
                        </p:txBody>
                      </p:sp>
                      <p:sp>
                        <p:nvSpPr>
                          <p:cNvPr id="353" name="타원 352"/>
                          <p:cNvSpPr/>
                          <p:nvPr/>
                        </p:nvSpPr>
                        <p:spPr>
                          <a:xfrm>
                            <a:off x="2026920" y="3267710"/>
                            <a:ext cx="196215" cy="187960"/>
                          </a:xfrm>
                          <a:prstGeom prst="ellipse">
                            <a:avLst/>
                          </a:prstGeom>
                          <a:solidFill>
                            <a:srgbClr val="FFC000"/>
                          </a:solidFill>
                          <a:ln w="9525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4">
                              <a:shade val="50000"/>
                            </a:schemeClr>
                          </a:lnRef>
                          <a:fillRef idx="1">
                            <a:schemeClr val="accent4"/>
                          </a:fillRef>
                          <a:effectRef idx="0">
                            <a:schemeClr val="accent4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ko-KR" altLang="en-US" sz="825" dirty="0"/>
                              <a:t>나</a:t>
                            </a:r>
                          </a:p>
                        </p:txBody>
                      </p:sp>
                    </p:grpSp>
                    <p:sp>
                      <p:nvSpPr>
                        <p:cNvPr id="347" name="TextBox 346"/>
                        <p:cNvSpPr txBox="1"/>
                        <p:nvPr/>
                      </p:nvSpPr>
                      <p:spPr>
                        <a:xfrm>
                          <a:off x="2015490" y="3503295"/>
                          <a:ext cx="1106170" cy="36957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900" dirty="0"/>
                            <a:t>팀 캘린더</a:t>
                          </a:r>
                        </a:p>
                        <a:p>
                          <a:endParaRPr lang="ko-KR" altLang="en-US" sz="900" dirty="0"/>
                        </a:p>
                      </p:txBody>
                    </p:sp>
                  </p:grpSp>
                  <p:grpSp>
                    <p:nvGrpSpPr>
                      <p:cNvPr id="343" name="그룹 342"/>
                      <p:cNvGrpSpPr/>
                      <p:nvPr/>
                    </p:nvGrpSpPr>
                    <p:grpSpPr>
                      <a:xfrm>
                        <a:off x="4254500" y="2571115"/>
                        <a:ext cx="1416050" cy="310515"/>
                        <a:chOff x="4254500" y="2571115"/>
                        <a:chExt cx="1416050" cy="310515"/>
                      </a:xfrm>
                    </p:grpSpPr>
                    <p:pic>
                      <p:nvPicPr>
                        <p:cNvPr id="344" name="그림 34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 flipH="1">
                          <a:off x="4254500" y="2571115"/>
                          <a:ext cx="325755" cy="310515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345" name="TextBox 344"/>
                        <p:cNvSpPr txBox="1"/>
                        <p:nvPr/>
                      </p:nvSpPr>
                      <p:spPr>
                        <a:xfrm>
                          <a:off x="4558665" y="2626995"/>
                          <a:ext cx="1111885" cy="23114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900" dirty="0"/>
                            <a:t>할 일 등록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339" name="그룹 338"/>
                    <p:cNvGrpSpPr/>
                    <p:nvPr/>
                  </p:nvGrpSpPr>
                  <p:grpSpPr>
                    <a:xfrm>
                      <a:off x="2269490" y="3260725"/>
                      <a:ext cx="438785" cy="190500"/>
                      <a:chOff x="2269490" y="3260725"/>
                      <a:chExt cx="438785" cy="190500"/>
                    </a:xfrm>
                  </p:grpSpPr>
                  <p:sp>
                    <p:nvSpPr>
                      <p:cNvPr id="340" name="타원 339"/>
                      <p:cNvSpPr/>
                      <p:nvPr/>
                    </p:nvSpPr>
                    <p:spPr>
                      <a:xfrm>
                        <a:off x="2269490" y="3263265"/>
                        <a:ext cx="196215" cy="18796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9525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825" dirty="0"/>
                          <a:t>B</a:t>
                        </a:r>
                        <a:endParaRPr lang="ko-KR" altLang="en-US" sz="825" dirty="0"/>
                      </a:p>
                    </p:txBody>
                  </p:sp>
                  <p:sp>
                    <p:nvSpPr>
                      <p:cNvPr id="341" name="타원 340"/>
                      <p:cNvSpPr/>
                      <p:nvPr/>
                    </p:nvSpPr>
                    <p:spPr>
                      <a:xfrm>
                        <a:off x="2512060" y="3260725"/>
                        <a:ext cx="196215" cy="18796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9525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825" dirty="0"/>
                          <a:t>C</a:t>
                        </a:r>
                        <a:endParaRPr lang="ko-KR" altLang="en-US" sz="825" dirty="0"/>
                      </a:p>
                    </p:txBody>
                  </p:sp>
                </p:grpSp>
              </p:grpSp>
              <p:sp>
                <p:nvSpPr>
                  <p:cNvPr id="335" name="Button"/>
                  <p:cNvSpPr>
                    <a:spLocks/>
                  </p:cNvSpPr>
                  <p:nvPr/>
                </p:nvSpPr>
                <p:spPr bwMode="auto">
                  <a:xfrm>
                    <a:off x="6523355" y="2559050"/>
                    <a:ext cx="722630" cy="205740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675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회의실</a:t>
                    </a:r>
                    <a:endParaRPr lang="en-US" sz="675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36" name="Button"/>
                  <p:cNvSpPr>
                    <a:spLocks/>
                  </p:cNvSpPr>
                  <p:nvPr/>
                </p:nvSpPr>
                <p:spPr bwMode="auto">
                  <a:xfrm>
                    <a:off x="6523355" y="2800350"/>
                    <a:ext cx="722630" cy="205740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675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부가기능</a:t>
                    </a:r>
                    <a:endParaRPr lang="en-US" sz="675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37" name="Button"/>
                  <p:cNvSpPr>
                    <a:spLocks/>
                  </p:cNvSpPr>
                  <p:nvPr/>
                </p:nvSpPr>
                <p:spPr bwMode="auto">
                  <a:xfrm>
                    <a:off x="6581140" y="4966335"/>
                    <a:ext cx="710565" cy="205740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675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프로젝트완료</a:t>
                    </a:r>
                    <a:endParaRPr lang="en-US" sz="675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376" name="사각형: 둥근 모서리 375"/>
                <p:cNvSpPr/>
                <p:nvPr/>
              </p:nvSpPr>
              <p:spPr>
                <a:xfrm>
                  <a:off x="3171190" y="2914650"/>
                  <a:ext cx="3137535" cy="427990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 dirty="0"/>
                </a:p>
              </p:txBody>
            </p:sp>
          </p:grpSp>
          <p:sp>
            <p:nvSpPr>
              <p:cNvPr id="378" name="TextBox 377"/>
              <p:cNvSpPr txBox="1"/>
              <p:nvPr/>
            </p:nvSpPr>
            <p:spPr>
              <a:xfrm>
                <a:off x="3404235" y="3101975"/>
                <a:ext cx="2875280" cy="231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동기화 프로그램 보고서를 </a:t>
                </a:r>
                <a:r>
                  <a:rPr lang="en-US" altLang="ko-KR" sz="900" dirty="0"/>
                  <a:t>A</a:t>
                </a:r>
                <a:r>
                  <a:rPr lang="ko-KR" altLang="en-US" sz="900" dirty="0"/>
                  <a:t>가 추가했습니다</a:t>
                </a:r>
                <a:r>
                  <a:rPr lang="en-US" altLang="ko-KR" sz="900" dirty="0"/>
                  <a:t>.</a:t>
                </a:r>
                <a:endParaRPr lang="ko-KR" altLang="en-US" sz="900" dirty="0"/>
              </a:p>
            </p:txBody>
          </p:sp>
          <p:sp>
            <p:nvSpPr>
              <p:cNvPr id="379" name="TextBox 378"/>
              <p:cNvSpPr txBox="1"/>
              <p:nvPr/>
            </p:nvSpPr>
            <p:spPr>
              <a:xfrm>
                <a:off x="3406775" y="2943225"/>
                <a:ext cx="2402840" cy="231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2016/06/08~2016/06/15</a:t>
                </a:r>
                <a:endParaRPr lang="ko-KR" altLang="en-US" sz="900" dirty="0"/>
              </a:p>
            </p:txBody>
          </p:sp>
        </p:grpSp>
        <p:pic>
          <p:nvPicPr>
            <p:cNvPr id="393" name="그림 392"/>
            <p:cNvPicPr>
              <a:picLocks noChangeAspect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3970" y="3211830"/>
              <a:ext cx="1076960" cy="14154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2055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991995" y="1680210"/>
            <a:ext cx="5452110" cy="3564890"/>
            <a:chOff x="1991995" y="1680210"/>
            <a:chExt cx="5452110" cy="3564890"/>
          </a:xfrm>
        </p:grpSpPr>
        <p:grpSp>
          <p:nvGrpSpPr>
            <p:cNvPr id="5" name="그룹 4"/>
            <p:cNvGrpSpPr/>
            <p:nvPr/>
          </p:nvGrpSpPr>
          <p:grpSpPr>
            <a:xfrm>
              <a:off x="1991995" y="1680210"/>
              <a:ext cx="5452110" cy="3564890"/>
              <a:chOff x="1991995" y="1680210"/>
              <a:chExt cx="5452110" cy="3564890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991995" y="1680210"/>
                <a:ext cx="5452110" cy="3564890"/>
                <a:chOff x="1991995" y="1680210"/>
                <a:chExt cx="5452110" cy="3564890"/>
              </a:xfrm>
            </p:grpSpPr>
            <p:grpSp>
              <p:nvGrpSpPr>
                <p:cNvPr id="10" name="그룹 9"/>
                <p:cNvGrpSpPr/>
                <p:nvPr/>
              </p:nvGrpSpPr>
              <p:grpSpPr>
                <a:xfrm>
                  <a:off x="1991995" y="1680210"/>
                  <a:ext cx="5452110" cy="3564890"/>
                  <a:chOff x="1991995" y="1680210"/>
                  <a:chExt cx="5452110" cy="3564890"/>
                </a:xfrm>
              </p:grpSpPr>
              <p:grpSp>
                <p:nvGrpSpPr>
                  <p:cNvPr id="12" name="그룹 11"/>
                  <p:cNvGrpSpPr/>
                  <p:nvPr/>
                </p:nvGrpSpPr>
                <p:grpSpPr>
                  <a:xfrm>
                    <a:off x="1991995" y="1680210"/>
                    <a:ext cx="5452110" cy="3564890"/>
                    <a:chOff x="1991995" y="1680210"/>
                    <a:chExt cx="5452110" cy="3564890"/>
                  </a:xfrm>
                </p:grpSpPr>
                <p:grpSp>
                  <p:nvGrpSpPr>
                    <p:cNvPr id="16" name="그룹 15"/>
                    <p:cNvGrpSpPr/>
                    <p:nvPr/>
                  </p:nvGrpSpPr>
                  <p:grpSpPr>
                    <a:xfrm>
                      <a:off x="1991995" y="1680210"/>
                      <a:ext cx="5452110" cy="3564890"/>
                      <a:chOff x="1991995" y="1680210"/>
                      <a:chExt cx="5452110" cy="3564890"/>
                    </a:xfrm>
                  </p:grpSpPr>
                  <p:grpSp>
                    <p:nvGrpSpPr>
                      <p:cNvPr id="20" name="그룹 19"/>
                      <p:cNvGrpSpPr/>
                      <p:nvPr/>
                    </p:nvGrpSpPr>
                    <p:grpSpPr>
                      <a:xfrm>
                        <a:off x="1991995" y="1680210"/>
                        <a:ext cx="5452110" cy="3564890"/>
                        <a:chOff x="1991995" y="1680210"/>
                        <a:chExt cx="5452110" cy="3564890"/>
                      </a:xfrm>
                    </p:grpSpPr>
                    <p:grpSp>
                      <p:nvGrpSpPr>
                        <p:cNvPr id="24" name="그룹 23"/>
                        <p:cNvGrpSpPr/>
                        <p:nvPr/>
                      </p:nvGrpSpPr>
                      <p:grpSpPr>
                        <a:xfrm>
                          <a:off x="1991995" y="1680210"/>
                          <a:ext cx="5452110" cy="3564890"/>
                          <a:chOff x="1991995" y="1680210"/>
                          <a:chExt cx="5452110" cy="3564890"/>
                        </a:xfrm>
                      </p:grpSpPr>
                      <p:grpSp>
                        <p:nvGrpSpPr>
                          <p:cNvPr id="26" name="그룹 25"/>
                          <p:cNvGrpSpPr/>
                          <p:nvPr/>
                        </p:nvGrpSpPr>
                        <p:grpSpPr>
                          <a:xfrm>
                            <a:off x="1991995" y="1680210"/>
                            <a:ext cx="5452110" cy="3564890"/>
                            <a:chOff x="1991995" y="1680210"/>
                            <a:chExt cx="5452110" cy="3564890"/>
                          </a:xfrm>
                        </p:grpSpPr>
                        <p:grpSp>
                          <p:nvGrpSpPr>
                            <p:cNvPr id="32" name="그룹 31"/>
                            <p:cNvGrpSpPr/>
                            <p:nvPr/>
                          </p:nvGrpSpPr>
                          <p:grpSpPr>
                            <a:xfrm>
                              <a:off x="1991995" y="1680210"/>
                              <a:ext cx="5452110" cy="3564890"/>
                              <a:chOff x="1991995" y="1680210"/>
                              <a:chExt cx="5452110" cy="3564890"/>
                            </a:xfrm>
                          </p:grpSpPr>
                          <p:grpSp>
                            <p:nvGrpSpPr>
                              <p:cNvPr id="34" name="그룹 33"/>
                              <p:cNvGrpSpPr/>
                              <p:nvPr/>
                            </p:nvGrpSpPr>
                            <p:grpSpPr>
                              <a:xfrm>
                                <a:off x="1991995" y="1680210"/>
                                <a:ext cx="5452110" cy="3564890"/>
                                <a:chOff x="1991995" y="1680210"/>
                                <a:chExt cx="5452110" cy="3564890"/>
                              </a:xfrm>
                            </p:grpSpPr>
                            <p:grpSp>
                              <p:nvGrpSpPr>
                                <p:cNvPr id="39" name="그룹 38"/>
                                <p:cNvGrpSpPr/>
                                <p:nvPr/>
                              </p:nvGrpSpPr>
                              <p:grpSpPr>
                                <a:xfrm>
                                  <a:off x="1991995" y="1680210"/>
                                  <a:ext cx="5452110" cy="3564890"/>
                                  <a:chOff x="1991995" y="1680210"/>
                                  <a:chExt cx="5452110" cy="3564890"/>
                                </a:xfrm>
                              </p:grpSpPr>
                              <p:grpSp>
                                <p:nvGrpSpPr>
                                  <p:cNvPr id="42" name="Browser"/>
                                  <p:cNvGrpSpPr/>
                                  <p:nvPr>
                                    <p:custDataLst>
                                      <p:tags r:id="rId1"/>
                                    </p:custDataLst>
                                  </p:nvPr>
                                </p:nvGrpSpPr>
                                <p:grpSpPr>
                                  <a:xfrm>
                                    <a:off x="1991995" y="1680210"/>
                                    <a:ext cx="5452110" cy="3558540"/>
                                    <a:chOff x="1991995" y="1680210"/>
                                    <a:chExt cx="5452110" cy="3558540"/>
                                  </a:xfrm>
                                </p:grpSpPr>
                                <p:sp>
                                  <p:nvSpPr>
                                    <p:cNvPr id="44" name="Window Body"/>
                                    <p:cNvSpPr/>
                                    <p:nvPr>
                                      <p:custDataLst>
                                        <p:tags r:id="rId2"/>
                                      </p:custDataLst>
                                    </p:nvPr>
                                  </p:nvSpPr>
                                  <p:spPr>
                                    <a:xfrm>
                                      <a:off x="1991995" y="2243455"/>
                                      <a:ext cx="5452110" cy="2995295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FFFFFF"/>
                                    </a:solidFill>
                                    <a:ln w="6350">
                                      <a:solidFill>
                                        <a:srgbClr val="808080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ot="0" spcFirstLastPara="0" vert="horz" wrap="square" lIns="68580" tIns="34290" rIns="68580" bIns="34290" numCol="1" spcCol="0" rtlCol="0" fromWordArt="0" anchor="ctr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pPr algn="ctr"/>
                                      <a:endParaRPr lang="en-US" sz="675" dirty="0">
                                        <a:solidFill>
                                          <a:srgbClr val="5F5F5F"/>
                                        </a:solidFill>
                                        <a:latin typeface="Segoe UI" panose="020B0502040204020203" pitchFamily="34" charset="0"/>
                                        <a:cs typeface="Segoe UI" panose="020B0502040204020203" pitchFamily="34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45" name="Title Bar"/>
                                    <p:cNvSpPr/>
                                    <p:nvPr>
                                      <p:custDataLst>
                                        <p:tags r:id="rId3"/>
                                      </p:custDataLst>
                                    </p:nvPr>
                                  </p:nvSpPr>
                                  <p:spPr>
                                    <a:xfrm>
                                      <a:off x="1991995" y="1680210"/>
                                      <a:ext cx="5452110" cy="565785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FFFFFF"/>
                                    </a:solidFill>
                                    <a:ln w="6350">
                                      <a:solidFill>
                                        <a:srgbClr val="808080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ot="0" spcFirstLastPara="0" vert="horz" wrap="square" lIns="68580" tIns="34290" rIns="171450" bIns="3429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r>
                                        <a:rPr lang="en-US" sz="675" dirty="0">
                                          <a:solidFill>
                                            <a:srgbClr val="5F5F5F"/>
                                          </a:solidFill>
                                          <a:latin typeface="Segoe UI" panose="020B0502040204020203" pitchFamily="34" charset="0"/>
                                          <a:cs typeface="Segoe UI" panose="020B0502040204020203" pitchFamily="34" charset="0"/>
                                        </a:rPr>
                                        <a:t>Browser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46" name="Menu Button"/>
                                    <p:cNvSpPr>
                                      <a:spLocks noChangeAspect="1" noEditPoints="1"/>
                                    </p:cNvSpPr>
                                    <p:nvPr>
                                      <p:custDataLst>
                                        <p:tags r:id="rId4"/>
                                      </p:custDataLst>
                                    </p:nvPr>
                                  </p:nvSpPr>
                                  <p:spPr bwMode="auto">
                                    <a:xfrm>
                                      <a:off x="7193280" y="2004060"/>
                                      <a:ext cx="156845" cy="118745"/>
                                    </a:xfrm>
                                    <a:custGeom>
                                      <a:avLst/>
                                      <a:gdLst>
                                        <a:gd name="T0" fmla="*/ 0 w 415"/>
                                        <a:gd name="T1" fmla="*/ 309 h 309"/>
                                        <a:gd name="T2" fmla="*/ 415 w 415"/>
                                        <a:gd name="T3" fmla="*/ 309 h 309"/>
                                        <a:gd name="T4" fmla="*/ 0 w 415"/>
                                        <a:gd name="T5" fmla="*/ 155 h 309"/>
                                        <a:gd name="T6" fmla="*/ 415 w 415"/>
                                        <a:gd name="T7" fmla="*/ 155 h 309"/>
                                        <a:gd name="T8" fmla="*/ 0 w 415"/>
                                        <a:gd name="T9" fmla="*/ 0 h 309"/>
                                        <a:gd name="T10" fmla="*/ 415 w 415"/>
                                        <a:gd name="T11" fmla="*/ 0 h 309"/>
                                      </a:gdLst>
                                      <a:ahLst/>
                                      <a:cxnLst>
                                        <a:cxn ang="0">
                                          <a:pos x="T0" y="T1"/>
                                        </a:cxn>
                                        <a:cxn ang="0">
                                          <a:pos x="T2" y="T3"/>
                                        </a:cxn>
                                        <a:cxn ang="0">
                                          <a:pos x="T4" y="T5"/>
                                        </a:cxn>
                                        <a:cxn ang="0">
                                          <a:pos x="T6" y="T7"/>
                                        </a:cxn>
                                        <a:cxn ang="0">
                                          <a:pos x="T8" y="T9"/>
                                        </a:cxn>
                                        <a:cxn ang="0">
                                          <a:pos x="T10" y="T11"/>
                                        </a:cxn>
                                      </a:cxnLst>
                                      <a:rect l="0" t="0" r="r" b="b"/>
                                      <a:pathLst>
                                        <a:path w="415" h="309">
                                          <a:moveTo>
                                            <a:pt x="0" y="309"/>
                                          </a:moveTo>
                                          <a:lnTo>
                                            <a:pt x="415" y="309"/>
                                          </a:lnTo>
                                          <a:moveTo>
                                            <a:pt x="0" y="155"/>
                                          </a:moveTo>
                                          <a:lnTo>
                                            <a:pt x="415" y="155"/>
                                          </a:lnTo>
                                          <a:moveTo>
                                            <a:pt x="0" y="0"/>
                                          </a:moveTo>
                                          <a:lnTo>
                                            <a:pt x="415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6350" cap="flat">
                                      <a:solidFill>
                                        <a:srgbClr val="808080"/>
                                      </a:solidFill>
                                      <a:prstDash val="solid"/>
                                      <a:miter lim="800000"/>
                                      <a:headEnd/>
                                      <a:tailEnd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</a:extLst>
                                  </p:spPr>
                                  <p:txBody>
                                    <a:bodyPr vert="horz" wrap="square" lIns="68580" tIns="34290" rIns="68580" bIns="34290" numCol="1" anchor="t" anchorCtr="0" compatLnSpc="1">
                                      <a:prstTxWarp prst="textNoShape">
                                        <a:avLst/>
                                      </a:prstTxWarp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endParaRPr lang="en-US" sz="1350">
                                        <a:solidFill>
                                          <a:srgbClr val="5F5F5F"/>
                                        </a:solidFill>
                                        <a:latin typeface="Segoe UI" panose="020B0502040204020203" pitchFamily="34" charset="0"/>
                                        <a:cs typeface="Segoe UI" panose="020B0502040204020203" pitchFamily="34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47" name="Close Button"/>
                                    <p:cNvSpPr>
                                      <a:spLocks noEditPoints="1"/>
                                    </p:cNvSpPr>
                                    <p:nvPr>
                                      <p:custDataLst>
                                        <p:tags r:id="rId5"/>
                                      </p:custDataLst>
                                    </p:nvPr>
                                  </p:nvSpPr>
                                  <p:spPr bwMode="auto">
                                    <a:xfrm>
                                      <a:off x="7221855" y="1755140"/>
                                      <a:ext cx="103505" cy="100330"/>
                                    </a:xfrm>
                                    <a:custGeom>
                                      <a:avLst/>
                                      <a:gdLst>
                                        <a:gd name="T0" fmla="*/ 254 w 254"/>
                                        <a:gd name="T1" fmla="*/ 0 h 254"/>
                                        <a:gd name="T2" fmla="*/ 0 w 254"/>
                                        <a:gd name="T3" fmla="*/ 254 h 254"/>
                                        <a:gd name="T4" fmla="*/ 0 w 254"/>
                                        <a:gd name="T5" fmla="*/ 0 h 254"/>
                                        <a:gd name="T6" fmla="*/ 254 w 254"/>
                                        <a:gd name="T7" fmla="*/ 254 h 254"/>
                                      </a:gdLst>
                                      <a:ahLst/>
                                      <a:cxnLst>
                                        <a:cxn ang="0">
                                          <a:pos x="T0" y="T1"/>
                                        </a:cxn>
                                        <a:cxn ang="0">
                                          <a:pos x="T2" y="T3"/>
                                        </a:cxn>
                                        <a:cxn ang="0">
                                          <a:pos x="T4" y="T5"/>
                                        </a:cxn>
                                        <a:cxn ang="0">
                                          <a:pos x="T6" y="T7"/>
                                        </a:cxn>
                                      </a:cxnLst>
                                      <a:rect l="0" t="0" r="r" b="b"/>
                                      <a:pathLst>
                                        <a:path w="254" h="254">
                                          <a:moveTo>
                                            <a:pt x="254" y="0"/>
                                          </a:moveTo>
                                          <a:lnTo>
                                            <a:pt x="0" y="254"/>
                                          </a:lnTo>
                                          <a:moveTo>
                                            <a:pt x="0" y="0"/>
                                          </a:moveTo>
                                          <a:lnTo>
                                            <a:pt x="254" y="254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9525" cap="flat">
                                      <a:solidFill>
                                        <a:srgbClr val="808080"/>
                                      </a:solidFill>
                                      <a:prstDash val="solid"/>
                                      <a:miter lim="800000"/>
                                      <a:headEnd/>
                                      <a:tailEnd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</a:extLst>
                                  </p:spPr>
                                  <p:txBody>
                                    <a:bodyPr vert="horz" wrap="square" lIns="68580" tIns="34290" rIns="68580" bIns="34290" numCol="1" anchor="t" anchorCtr="0" compatLnSpc="1">
                                      <a:prstTxWarp prst="textNoShape">
                                        <a:avLst/>
                                      </a:prstTxWarp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endParaRPr lang="en-US" sz="1350">
                                        <a:solidFill>
                                          <a:srgbClr val="5F5F5F"/>
                                        </a:solidFill>
                                        <a:latin typeface="Segoe UI" panose="020B0502040204020203" pitchFamily="34" charset="0"/>
                                        <a:cs typeface="Segoe UI" panose="020B0502040204020203" pitchFamily="34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48" name="Address Box"/>
                                    <p:cNvSpPr/>
                                    <p:nvPr>
                                      <p:custDataLst>
                                        <p:tags r:id="rId6"/>
                                      </p:custDataLst>
                                    </p:nvPr>
                                  </p:nvSpPr>
                                  <p:spPr>
                                    <a:xfrm>
                                      <a:off x="2942590" y="1938020"/>
                                      <a:ext cx="4157345" cy="250190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FFFFFF"/>
                                    </a:solidFill>
                                    <a:ln w="6350">
                                      <a:solidFill>
                                        <a:srgbClr val="808080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ot="0" spcFirstLastPara="0" vert="horz" wrap="square" lIns="178308" tIns="34290" rIns="68580" bIns="34290" numCol="1" spcCol="0" rtlCol="0" fromWordArt="0" anchor="ctr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lt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r>
                                        <a:rPr lang="en-US" sz="675" noProof="1">
                                          <a:solidFill>
                                            <a:srgbClr val="5F5F5F"/>
                                          </a:solidFill>
                                          <a:latin typeface="Segoe UI" panose="020B0502040204020203" pitchFamily="34" charset="0"/>
                                          <a:cs typeface="Segoe UI" panose="020B0502040204020203" pitchFamily="34" charset="0"/>
                                        </a:rPr>
                                        <a:t>  www.example.com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49" name="Document Icon"/>
                                    <p:cNvSpPr>
                                      <a:spLocks noChangeAspect="1" noEditPoints="1"/>
                                    </p:cNvSpPr>
                                    <p:nvPr>
                                      <p:custDataLst>
                                        <p:tags r:id="rId7"/>
                                      </p:custDataLst>
                                    </p:nvPr>
                                  </p:nvSpPr>
                                  <p:spPr bwMode="auto">
                                    <a:xfrm>
                                      <a:off x="3022600" y="1993265"/>
                                      <a:ext cx="98425" cy="140335"/>
                                    </a:xfrm>
                                    <a:custGeom>
                                      <a:avLst/>
                                      <a:gdLst>
                                        <a:gd name="T0" fmla="*/ 153 w 260"/>
                                        <a:gd name="T1" fmla="*/ 7 h 367"/>
                                        <a:gd name="T2" fmla="*/ 153 w 260"/>
                                        <a:gd name="T3" fmla="*/ 108 h 367"/>
                                        <a:gd name="T4" fmla="*/ 253 w 260"/>
                                        <a:gd name="T5" fmla="*/ 108 h 367"/>
                                        <a:gd name="T6" fmla="*/ 0 w 260"/>
                                        <a:gd name="T7" fmla="*/ 0 h 367"/>
                                        <a:gd name="T8" fmla="*/ 0 w 260"/>
                                        <a:gd name="T9" fmla="*/ 367 h 367"/>
                                        <a:gd name="T10" fmla="*/ 260 w 260"/>
                                        <a:gd name="T11" fmla="*/ 367 h 367"/>
                                        <a:gd name="T12" fmla="*/ 260 w 260"/>
                                        <a:gd name="T13" fmla="*/ 100 h 367"/>
                                        <a:gd name="T14" fmla="*/ 161 w 260"/>
                                        <a:gd name="T15" fmla="*/ 1 h 367"/>
                                        <a:gd name="T16" fmla="*/ 0 w 260"/>
                                        <a:gd name="T17" fmla="*/ 0 h 367"/>
                                      </a:gdLst>
                                      <a:ahLst/>
                                      <a:cxnLst>
                                        <a:cxn ang="0">
                                          <a:pos x="T0" y="T1"/>
                                        </a:cxn>
                                        <a:cxn ang="0">
                                          <a:pos x="T2" y="T3"/>
                                        </a:cxn>
                                        <a:cxn ang="0">
                                          <a:pos x="T4" y="T5"/>
                                        </a:cxn>
                                        <a:cxn ang="0">
                                          <a:pos x="T6" y="T7"/>
                                        </a:cxn>
                                        <a:cxn ang="0">
                                          <a:pos x="T8" y="T9"/>
                                        </a:cxn>
                                        <a:cxn ang="0">
                                          <a:pos x="T10" y="T11"/>
                                        </a:cxn>
                                        <a:cxn ang="0">
                                          <a:pos x="T12" y="T13"/>
                                        </a:cxn>
                                        <a:cxn ang="0">
                                          <a:pos x="T14" y="T15"/>
                                        </a:cxn>
                                        <a:cxn ang="0">
                                          <a:pos x="T16" y="T17"/>
                                        </a:cxn>
                                      </a:cxnLst>
                                      <a:rect l="0" t="0" r="r" b="b"/>
                                      <a:pathLst>
                                        <a:path w="260" h="367">
                                          <a:moveTo>
                                            <a:pt x="153" y="7"/>
                                          </a:moveTo>
                                          <a:lnTo>
                                            <a:pt x="153" y="108"/>
                                          </a:lnTo>
                                          <a:lnTo>
                                            <a:pt x="253" y="108"/>
                                          </a:lnTo>
                                          <a:moveTo>
                                            <a:pt x="0" y="0"/>
                                          </a:moveTo>
                                          <a:lnTo>
                                            <a:pt x="0" y="367"/>
                                          </a:lnTo>
                                          <a:lnTo>
                                            <a:pt x="260" y="367"/>
                                          </a:lnTo>
                                          <a:lnTo>
                                            <a:pt x="260" y="100"/>
                                          </a:lnTo>
                                          <a:lnTo>
                                            <a:pt x="161" y="1"/>
                                          </a:lnTo>
                                          <a:lnTo>
                                            <a:pt x="0" y="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noFill/>
                                    <a:ln w="6350" cap="flat">
                                      <a:solidFill>
                                        <a:srgbClr val="808080"/>
                                      </a:solidFill>
                                      <a:prstDash val="solid"/>
                                      <a:miter lim="800000"/>
                                      <a:headEnd/>
                                      <a:tailEnd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</a:extLst>
                                  </p:spPr>
                                  <p:txBody>
                                    <a:bodyPr vert="horz" wrap="square" lIns="68580" tIns="34290" rIns="68580" bIns="34290" numCol="1" anchor="t" anchorCtr="0" compatLnSpc="1">
                                      <a:prstTxWarp prst="textNoShape">
                                        <a:avLst/>
                                      </a:prstTxWarp>
                                    </a:bodyPr>
                                    <a:lstStyle>
                                      <a:defPPr>
                                        <a:defRPr lang="en-US"/>
                                      </a:defPPr>
                                      <a:lvl1pPr marL="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1pPr>
                                      <a:lvl2pPr marL="457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2pPr>
                                      <a:lvl3pPr marL="914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3pPr>
                                      <a:lvl4pPr marL="1371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4pPr>
                                      <a:lvl5pPr marL="18288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5pPr>
                                      <a:lvl6pPr marL="22860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6pPr>
                                      <a:lvl7pPr marL="27432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7pPr>
                                      <a:lvl8pPr marL="32004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8pPr>
                                      <a:lvl9pPr marL="3657600" algn="l" defTabSz="914400" rtl="0" eaLnBrk="1" latinLnBrk="0" hangingPunct="1">
                                        <a:defRPr sz="1800" kern="120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defRPr>
                                      </a:lvl9pPr>
                                    </a:lstStyle>
                                    <a:p>
                                      <a:endParaRPr lang="en-US" sz="1350">
                                        <a:solidFill>
                                          <a:srgbClr val="5F5F5F"/>
                                        </a:solidFill>
                                        <a:latin typeface="Segoe UI" panose="020B0502040204020203" pitchFamily="34" charset="0"/>
                                        <a:cs typeface="Segoe UI" panose="020B0502040204020203" pitchFamily="34" charset="0"/>
                                      </a:endParaRPr>
                                    </a:p>
                                  </p:txBody>
                                </p:sp>
                                <p:grpSp>
                                  <p:nvGrpSpPr>
                                    <p:cNvPr id="50" name="Navigation Buttons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124710" y="1972310"/>
                                      <a:ext cx="675005" cy="182245"/>
                                      <a:chOff x="2124710" y="1972310"/>
                                      <a:chExt cx="675005" cy="182245"/>
                                    </a:xfrm>
                                  </p:grpSpPr>
                                  <p:sp>
                                    <p:nvSpPr>
                                      <p:cNvPr id="51" name="Back Button"/>
                                      <p:cNvSpPr>
                                        <a:spLocks noChangeAspect="1" noEditPoints="1"/>
                                      </p:cNvSpPr>
                                      <p:nvPr>
                                        <p:custDataLst>
                                          <p:tags r:id="rId8"/>
                                        </p:custDataLst>
                                      </p:nvPr>
                                    </p:nvSpPr>
                                    <p:spPr bwMode="auto">
                                      <a:xfrm>
                                        <a:off x="2124710" y="1999615"/>
                                        <a:ext cx="160655" cy="127000"/>
                                      </a:xfrm>
                                      <a:custGeom>
                                        <a:avLst/>
                                        <a:gdLst>
                                          <a:gd name="T0" fmla="*/ 159 w 423"/>
                                          <a:gd name="T1" fmla="*/ 332 h 332"/>
                                          <a:gd name="T2" fmla="*/ 0 w 423"/>
                                          <a:gd name="T3" fmla="*/ 166 h 332"/>
                                          <a:gd name="T4" fmla="*/ 159 w 423"/>
                                          <a:gd name="T5" fmla="*/ 0 h 332"/>
                                          <a:gd name="T6" fmla="*/ 15 w 423"/>
                                          <a:gd name="T7" fmla="*/ 166 h 332"/>
                                          <a:gd name="T8" fmla="*/ 423 w 423"/>
                                          <a:gd name="T9" fmla="*/ 166 h 332"/>
                                        </a:gdLst>
                                        <a:ahLst/>
                                        <a:cxnLst>
                                          <a:cxn ang="0">
                                            <a:pos x="T0" y="T1"/>
                                          </a:cxn>
                                          <a:cxn ang="0">
                                            <a:pos x="T2" y="T3"/>
                                          </a:cxn>
                                          <a:cxn ang="0">
                                            <a:pos x="T4" y="T5"/>
                                          </a:cxn>
                                          <a:cxn ang="0">
                                            <a:pos x="T6" y="T7"/>
                                          </a:cxn>
                                          <a:cxn ang="0">
                                            <a:pos x="T8" y="T9"/>
                                          </a:cxn>
                                        </a:cxnLst>
                                        <a:rect l="0" t="0" r="r" b="b"/>
                                        <a:pathLst>
                                          <a:path w="423" h="332">
                                            <a:moveTo>
                                              <a:pt x="159" y="332"/>
                                            </a:moveTo>
                                            <a:lnTo>
                                              <a:pt x="0" y="166"/>
                                            </a:lnTo>
                                            <a:lnTo>
                                              <a:pt x="159" y="0"/>
                                            </a:lnTo>
                                            <a:moveTo>
                                              <a:pt x="15" y="166"/>
                                            </a:moveTo>
                                            <a:lnTo>
                                              <a:pt x="423" y="166"/>
                                            </a:lnTo>
                                          </a:path>
                                        </a:pathLst>
                                      </a:custGeom>
                                      <a:noFill/>
                                      <a:ln w="6350" cap="sq">
                                        <a:solidFill>
                                          <a:srgbClr val="808080"/>
                                        </a:solidFill>
                                        <a:prstDash val="solid"/>
                                        <a:miter lim="800000"/>
                                        <a:headEnd/>
                                        <a:tailEnd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FFFFFF"/>
                                            </a:solidFill>
                                          </a14:hiddenFill>
                                        </a:ext>
                                      </a:extLst>
                                    </p:spPr>
                                    <p:txBody>
                                      <a:bodyPr vert="horz" wrap="square" lIns="68580" tIns="34290" rIns="68580" bIns="34290" numCol="1" anchor="t" anchorCtr="0" compatLnSpc="1">
                                        <a:prstTxWarp prst="textNoShape">
                                          <a:avLst/>
                                        </a:prstTxWarp>
                                      </a:bodyPr>
                                      <a:lstStyle>
                                        <a:defPPr>
                                          <a:defRPr lang="en-US"/>
                                        </a:defPPr>
                                        <a:lvl1pPr marL="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1pPr>
                                        <a:lvl2pPr marL="4572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2pPr>
                                        <a:lvl3pPr marL="9144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3pPr>
                                        <a:lvl4pPr marL="13716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4pPr>
                                        <a:lvl5pPr marL="18288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5pPr>
                                        <a:lvl6pPr marL="22860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6pPr>
                                        <a:lvl7pPr marL="27432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7pPr>
                                        <a:lvl8pPr marL="32004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8pPr>
                                        <a:lvl9pPr marL="36576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9pPr>
                                      </a:lstStyle>
                                      <a:p>
                                        <a:endParaRPr lang="en-US" sz="1350">
                                          <a:solidFill>
                                            <a:srgbClr val="5F5F5F"/>
                                          </a:solidFill>
                                          <a:latin typeface="Segoe UI" panose="020B0502040204020203" pitchFamily="34" charset="0"/>
                                          <a:cs typeface="Segoe UI" panose="020B0502040204020203" pitchFamily="34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52" name="Forward Button"/>
                                      <p:cNvSpPr>
                                        <a:spLocks noChangeAspect="1" noEditPoints="1"/>
                                      </p:cNvSpPr>
                                      <p:nvPr>
                                        <p:custDataLst>
                                          <p:tags r:id="rId9"/>
                                        </p:custDataLst>
                                      </p:nvPr>
                                    </p:nvSpPr>
                                    <p:spPr bwMode="auto">
                                      <a:xfrm>
                                        <a:off x="2378710" y="1999615"/>
                                        <a:ext cx="160655" cy="127000"/>
                                      </a:xfrm>
                                      <a:custGeom>
                                        <a:avLst/>
                                        <a:gdLst>
                                          <a:gd name="T0" fmla="*/ 265 w 423"/>
                                          <a:gd name="T1" fmla="*/ 0 h 332"/>
                                          <a:gd name="T2" fmla="*/ 423 w 423"/>
                                          <a:gd name="T3" fmla="*/ 166 h 332"/>
                                          <a:gd name="T4" fmla="*/ 265 w 423"/>
                                          <a:gd name="T5" fmla="*/ 332 h 332"/>
                                          <a:gd name="T6" fmla="*/ 408 w 423"/>
                                          <a:gd name="T7" fmla="*/ 166 h 332"/>
                                          <a:gd name="T8" fmla="*/ 0 w 423"/>
                                          <a:gd name="T9" fmla="*/ 166 h 332"/>
                                        </a:gdLst>
                                        <a:ahLst/>
                                        <a:cxnLst>
                                          <a:cxn ang="0">
                                            <a:pos x="T0" y="T1"/>
                                          </a:cxn>
                                          <a:cxn ang="0">
                                            <a:pos x="T2" y="T3"/>
                                          </a:cxn>
                                          <a:cxn ang="0">
                                            <a:pos x="T4" y="T5"/>
                                          </a:cxn>
                                          <a:cxn ang="0">
                                            <a:pos x="T6" y="T7"/>
                                          </a:cxn>
                                          <a:cxn ang="0">
                                            <a:pos x="T8" y="T9"/>
                                          </a:cxn>
                                        </a:cxnLst>
                                        <a:rect l="0" t="0" r="r" b="b"/>
                                        <a:pathLst>
                                          <a:path w="423" h="332">
                                            <a:moveTo>
                                              <a:pt x="265" y="0"/>
                                            </a:moveTo>
                                            <a:lnTo>
                                              <a:pt x="423" y="166"/>
                                            </a:lnTo>
                                            <a:lnTo>
                                              <a:pt x="265" y="332"/>
                                            </a:lnTo>
                                            <a:moveTo>
                                              <a:pt x="408" y="166"/>
                                            </a:moveTo>
                                            <a:lnTo>
                                              <a:pt x="0" y="166"/>
                                            </a:lnTo>
                                          </a:path>
                                        </a:pathLst>
                                      </a:custGeom>
                                      <a:noFill/>
                                      <a:ln w="6350" cap="sq">
                                        <a:solidFill>
                                          <a:srgbClr val="808080"/>
                                        </a:solidFill>
                                        <a:prstDash val="solid"/>
                                        <a:miter lim="800000"/>
                                        <a:headEnd/>
                                        <a:tailEnd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FFFFFF"/>
                                            </a:solidFill>
                                          </a14:hiddenFill>
                                        </a:ext>
                                      </a:extLst>
                                    </p:spPr>
                                    <p:txBody>
                                      <a:bodyPr vert="horz" wrap="square" lIns="68580" tIns="34290" rIns="68580" bIns="34290" numCol="1" anchor="t" anchorCtr="0" compatLnSpc="1">
                                        <a:prstTxWarp prst="textNoShape">
                                          <a:avLst/>
                                        </a:prstTxWarp>
                                      </a:bodyPr>
                                      <a:lstStyle>
                                        <a:defPPr>
                                          <a:defRPr lang="en-US"/>
                                        </a:defPPr>
                                        <a:lvl1pPr marL="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1pPr>
                                        <a:lvl2pPr marL="4572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2pPr>
                                        <a:lvl3pPr marL="9144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3pPr>
                                        <a:lvl4pPr marL="13716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4pPr>
                                        <a:lvl5pPr marL="18288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5pPr>
                                        <a:lvl6pPr marL="22860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6pPr>
                                        <a:lvl7pPr marL="27432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7pPr>
                                        <a:lvl8pPr marL="32004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8pPr>
                                        <a:lvl9pPr marL="36576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9pPr>
                                      </a:lstStyle>
                                      <a:p>
                                        <a:endParaRPr lang="en-US" sz="1350">
                                          <a:solidFill>
                                            <a:srgbClr val="5F5F5F"/>
                                          </a:solidFill>
                                          <a:latin typeface="Segoe UI" panose="020B0502040204020203" pitchFamily="34" charset="0"/>
                                          <a:cs typeface="Segoe UI" panose="020B0502040204020203" pitchFamily="34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53" name="Reload Button"/>
                                      <p:cNvSpPr>
                                        <a:spLocks noChangeAspect="1" noEditPoints="1"/>
                                      </p:cNvSpPr>
                                      <p:nvPr>
                                        <p:custDataLst>
                                          <p:tags r:id="rId10"/>
                                        </p:custDataLst>
                                      </p:nvPr>
                                    </p:nvSpPr>
                                    <p:spPr bwMode="auto">
                                      <a:xfrm>
                                        <a:off x="2632710" y="1972310"/>
                                        <a:ext cx="167005" cy="182245"/>
                                      </a:xfrm>
                                      <a:custGeom>
                                        <a:avLst/>
                                        <a:gdLst>
                                          <a:gd name="T0" fmla="*/ 441 w 441"/>
                                          <a:gd name="T1" fmla="*/ 7 h 474"/>
                                          <a:gd name="T2" fmla="*/ 441 w 441"/>
                                          <a:gd name="T3" fmla="*/ 144 h 474"/>
                                          <a:gd name="T4" fmla="*/ 296 w 441"/>
                                          <a:gd name="T5" fmla="*/ 144 h 474"/>
                                          <a:gd name="T6" fmla="*/ 438 w 441"/>
                                          <a:gd name="T7" fmla="*/ 309 h 474"/>
                                          <a:gd name="T8" fmla="*/ 166 w 441"/>
                                          <a:gd name="T9" fmla="*/ 434 h 474"/>
                                          <a:gd name="T10" fmla="*/ 41 w 441"/>
                                          <a:gd name="T11" fmla="*/ 162 h 474"/>
                                          <a:gd name="T12" fmla="*/ 313 w 441"/>
                                          <a:gd name="T13" fmla="*/ 37 h 474"/>
                                          <a:gd name="T14" fmla="*/ 428 w 441"/>
                                          <a:gd name="T15" fmla="*/ 139 h 474"/>
                                        </a:gdLst>
                                        <a:ahLst/>
                                        <a:cxnLst>
                                          <a:cxn ang="0">
                                            <a:pos x="T0" y="T1"/>
                                          </a:cxn>
                                          <a:cxn ang="0">
                                            <a:pos x="T2" y="T3"/>
                                          </a:cxn>
                                          <a:cxn ang="0">
                                            <a:pos x="T4" y="T5"/>
                                          </a:cxn>
                                          <a:cxn ang="0">
                                            <a:pos x="T6" y="T7"/>
                                          </a:cxn>
                                          <a:cxn ang="0">
                                            <a:pos x="T8" y="T9"/>
                                          </a:cxn>
                                          <a:cxn ang="0">
                                            <a:pos x="T10" y="T11"/>
                                          </a:cxn>
                                          <a:cxn ang="0">
                                            <a:pos x="T12" y="T13"/>
                                          </a:cxn>
                                          <a:cxn ang="0">
                                            <a:pos x="T14" y="T15"/>
                                          </a:cxn>
                                        </a:cxnLst>
                                        <a:rect l="0" t="0" r="r" b="b"/>
                                        <a:pathLst>
                                          <a:path w="441" h="474">
                                            <a:moveTo>
                                              <a:pt x="441" y="7"/>
                                            </a:moveTo>
                                            <a:lnTo>
                                              <a:pt x="441" y="144"/>
                                            </a:lnTo>
                                            <a:lnTo>
                                              <a:pt x="296" y="144"/>
                                            </a:lnTo>
                                            <a:moveTo>
                                              <a:pt x="438" y="309"/>
                                            </a:moveTo>
                                            <a:cubicBezTo>
                                              <a:pt x="397" y="418"/>
                                              <a:pt x="276" y="474"/>
                                              <a:pt x="166" y="434"/>
                                            </a:cubicBezTo>
                                            <a:cubicBezTo>
                                              <a:pt x="56" y="393"/>
                                              <a:pt x="0" y="271"/>
                                              <a:pt x="41" y="162"/>
                                            </a:cubicBezTo>
                                            <a:cubicBezTo>
                                              <a:pt x="82" y="52"/>
                                              <a:pt x="202" y="0"/>
                                              <a:pt x="313" y="37"/>
                                            </a:cubicBezTo>
                                            <a:cubicBezTo>
                                              <a:pt x="357" y="51"/>
                                              <a:pt x="398" y="91"/>
                                              <a:pt x="428" y="139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6350" cap="flat">
                                        <a:solidFill>
                                          <a:srgbClr val="808080"/>
                                        </a:solidFill>
                                        <a:prstDash val="solid"/>
                                        <a:miter lim="800000"/>
                                        <a:headEnd/>
                                        <a:tailEnd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FFFFFF"/>
                                            </a:solidFill>
                                          </a14:hiddenFill>
                                        </a:ext>
                                      </a:extLst>
                                    </p:spPr>
                                    <p:txBody>
                                      <a:bodyPr vert="horz" wrap="square" lIns="68580" tIns="34290" rIns="68580" bIns="34290" numCol="1" anchor="t" anchorCtr="0" compatLnSpc="1">
                                        <a:prstTxWarp prst="textNoShape">
                                          <a:avLst/>
                                        </a:prstTxWarp>
                                      </a:bodyPr>
                                      <a:lstStyle>
                                        <a:defPPr>
                                          <a:defRPr lang="en-US"/>
                                        </a:defPPr>
                                        <a:lvl1pPr marL="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1pPr>
                                        <a:lvl2pPr marL="4572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2pPr>
                                        <a:lvl3pPr marL="9144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3pPr>
                                        <a:lvl4pPr marL="13716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4pPr>
                                        <a:lvl5pPr marL="18288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5pPr>
                                        <a:lvl6pPr marL="22860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6pPr>
                                        <a:lvl7pPr marL="27432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7pPr>
                                        <a:lvl8pPr marL="32004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8pPr>
                                        <a:lvl9pPr marL="3657600" algn="l" defTabSz="914400" rtl="0" eaLnBrk="1" latinLnBrk="0" hangingPunct="1">
                                          <a:defRPr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defRPr>
                                        </a:lvl9pPr>
                                      </a:lstStyle>
                                      <a:p>
                                        <a:endParaRPr lang="en-US" sz="1350">
                                          <a:solidFill>
                                            <a:srgbClr val="5F5F5F"/>
                                          </a:solidFill>
                                          <a:latin typeface="Segoe UI" panose="020B0502040204020203" pitchFamily="34" charset="0"/>
                                          <a:cs typeface="Segoe UI" panose="020B0502040204020203" pitchFamily="34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cxnSp>
                                <p:nvCxnSpPr>
                                  <p:cNvPr id="43" name="직선 연결선 42"/>
                                  <p:cNvCxnSpPr/>
                                  <p:nvPr/>
                                </p:nvCxnSpPr>
                                <p:spPr>
                                  <a:xfrm flipH="1">
                                    <a:off x="3129280" y="2534285"/>
                                    <a:ext cx="8890" cy="2710815"/>
                                  </a:xfrm>
                                  <a:prstGeom prst="line">
                                    <a:avLst/>
                                  </a:prstGeom>
                                  <a:ln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40" name="직선 연결선 39"/>
                                <p:cNvCxnSpPr/>
                                <p:nvPr/>
                              </p:nvCxnSpPr>
                              <p:spPr>
                                <a:xfrm flipH="1">
                                  <a:off x="6350635" y="2534285"/>
                                  <a:ext cx="1905" cy="2710815"/>
                                </a:xfrm>
                                <a:prstGeom prst="line">
                                  <a:avLst/>
                                </a:prstGeom>
                                <a:ln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41" name="직선 연결선 40"/>
                                <p:cNvCxnSpPr/>
                                <p:nvPr/>
                              </p:nvCxnSpPr>
                              <p:spPr>
                                <a:xfrm>
                                  <a:off x="1991995" y="2534285"/>
                                  <a:ext cx="5452110" cy="0"/>
                                </a:xfrm>
                                <a:prstGeom prst="line">
                                  <a:avLst/>
                                </a:prstGeom>
                                <a:ln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pic>
                            <p:nvPicPr>
                              <p:cNvPr id="35" name="그림 34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1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070600" y="2327275"/>
                                <a:ext cx="178435" cy="16319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36" name="그림 35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1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400800" y="2307590"/>
                                <a:ext cx="200660" cy="20066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37" name="그림 36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1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767195" y="2300605"/>
                                <a:ext cx="232410" cy="19558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38" name="그림 37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1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7172325" y="2286000"/>
                                <a:ext cx="219710" cy="21145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sp>
                          <p:nvSpPr>
                            <p:cNvPr id="33" name="TextBox 32"/>
                            <p:cNvSpPr txBox="1"/>
                            <p:nvPr/>
                          </p:nvSpPr>
                          <p:spPr>
                            <a:xfrm>
                              <a:off x="4415790" y="2289810"/>
                              <a:ext cx="778510" cy="23114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ko-KR" altLang="en-US" sz="900" dirty="0"/>
                                <a:t>운영체제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7" name="TextBox 26"/>
                          <p:cNvSpPr txBox="1"/>
                          <p:nvPr/>
                        </p:nvSpPr>
                        <p:spPr>
                          <a:xfrm>
                            <a:off x="2015490" y="2576195"/>
                            <a:ext cx="1111885" cy="23114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ko-KR" altLang="en-US" sz="900" dirty="0"/>
                              <a:t>내 작업목록</a:t>
                            </a:r>
                          </a:p>
                        </p:txBody>
                      </p:sp>
                      <p:sp>
                        <p:nvSpPr>
                          <p:cNvPr id="28" name="TextBox 27"/>
                          <p:cNvSpPr txBox="1"/>
                          <p:nvPr/>
                        </p:nvSpPr>
                        <p:spPr>
                          <a:xfrm>
                            <a:off x="2015490" y="2791460"/>
                            <a:ext cx="1106170" cy="36957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ko-KR" altLang="en-US" sz="900" dirty="0"/>
                              <a:t>진행중인 작업목록</a:t>
                            </a:r>
                          </a:p>
                        </p:txBody>
                      </p:sp>
                      <p:sp>
                        <p:nvSpPr>
                          <p:cNvPr id="29" name="TextBox 28"/>
                          <p:cNvSpPr txBox="1"/>
                          <p:nvPr/>
                        </p:nvSpPr>
                        <p:spPr>
                          <a:xfrm>
                            <a:off x="2015490" y="3025140"/>
                            <a:ext cx="1106170" cy="23114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ko-KR" altLang="en-US" sz="900" dirty="0"/>
                              <a:t>내가 팀장인 작업</a:t>
                            </a:r>
                          </a:p>
                        </p:txBody>
                      </p:sp>
                      <p:sp>
                        <p:nvSpPr>
                          <p:cNvPr id="30" name="TextBox 29"/>
                          <p:cNvSpPr txBox="1"/>
                          <p:nvPr/>
                        </p:nvSpPr>
                        <p:spPr>
                          <a:xfrm>
                            <a:off x="2661920" y="3300095"/>
                            <a:ext cx="803275" cy="16129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ko-KR" altLang="en-US" sz="450" dirty="0">
                                <a:solidFill>
                                  <a:schemeClr val="accent5"/>
                                </a:solidFill>
                              </a:rPr>
                              <a:t>사람 초대하기</a:t>
                            </a:r>
                          </a:p>
                        </p:txBody>
                      </p:sp>
                      <p:sp>
                        <p:nvSpPr>
                          <p:cNvPr id="31" name="타원 30"/>
                          <p:cNvSpPr/>
                          <p:nvPr/>
                        </p:nvSpPr>
                        <p:spPr>
                          <a:xfrm>
                            <a:off x="2026920" y="3274060"/>
                            <a:ext cx="196215" cy="18796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4">
                              <a:shade val="50000"/>
                            </a:schemeClr>
                          </a:lnRef>
                          <a:fillRef idx="1">
                            <a:schemeClr val="accent4"/>
                          </a:fillRef>
                          <a:effectRef idx="0">
                            <a:schemeClr val="accent4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ko-KR" altLang="en-US" sz="825" dirty="0"/>
                              <a:t>나</a:t>
                            </a:r>
                          </a:p>
                        </p:txBody>
                      </p:sp>
                    </p:grpSp>
                    <p:sp>
                      <p:nvSpPr>
                        <p:cNvPr id="25" name="TextBox 24"/>
                        <p:cNvSpPr txBox="1"/>
                        <p:nvPr/>
                      </p:nvSpPr>
                      <p:spPr>
                        <a:xfrm>
                          <a:off x="2015490" y="3510280"/>
                          <a:ext cx="1106170" cy="36957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900" dirty="0"/>
                            <a:t>팀 캘린더</a:t>
                          </a:r>
                        </a:p>
                        <a:p>
                          <a:endParaRPr lang="ko-KR" altLang="en-US" sz="900" dirty="0"/>
                        </a:p>
                      </p:txBody>
                    </p:sp>
                  </p:grpSp>
                  <p:grpSp>
                    <p:nvGrpSpPr>
                      <p:cNvPr id="21" name="그룹 20"/>
                      <p:cNvGrpSpPr/>
                      <p:nvPr/>
                    </p:nvGrpSpPr>
                    <p:grpSpPr>
                      <a:xfrm>
                        <a:off x="4254500" y="2577465"/>
                        <a:ext cx="1416050" cy="310515"/>
                        <a:chOff x="4254500" y="2577465"/>
                        <a:chExt cx="1416050" cy="310515"/>
                      </a:xfrm>
                    </p:grpSpPr>
                    <p:pic>
                      <p:nvPicPr>
                        <p:cNvPr id="22" name="그림 2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 flipH="1">
                          <a:off x="4254500" y="2577465"/>
                          <a:ext cx="325755" cy="310515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23" name="TextBox 22"/>
                        <p:cNvSpPr txBox="1"/>
                        <p:nvPr/>
                      </p:nvSpPr>
                      <p:spPr>
                        <a:xfrm>
                          <a:off x="4558665" y="2633980"/>
                          <a:ext cx="1111885" cy="23114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900" dirty="0"/>
                            <a:t>할 일 등록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17" name="그룹 16"/>
                    <p:cNvGrpSpPr/>
                    <p:nvPr/>
                  </p:nvGrpSpPr>
                  <p:grpSpPr>
                    <a:xfrm>
                      <a:off x="2269490" y="3267075"/>
                      <a:ext cx="438785" cy="190500"/>
                      <a:chOff x="2269490" y="3267075"/>
                      <a:chExt cx="438785" cy="190500"/>
                    </a:xfrm>
                  </p:grpSpPr>
                  <p:sp>
                    <p:nvSpPr>
                      <p:cNvPr id="18" name="타원 17"/>
                      <p:cNvSpPr/>
                      <p:nvPr/>
                    </p:nvSpPr>
                    <p:spPr>
                      <a:xfrm>
                        <a:off x="2269490" y="3269615"/>
                        <a:ext cx="196215" cy="18796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825" dirty="0"/>
                          <a:t>B</a:t>
                        </a:r>
                        <a:endParaRPr lang="ko-KR" altLang="en-US" sz="825" dirty="0"/>
                      </a:p>
                    </p:txBody>
                  </p:sp>
                  <p:sp>
                    <p:nvSpPr>
                      <p:cNvPr id="19" name="타원 18"/>
                      <p:cNvSpPr/>
                      <p:nvPr/>
                    </p:nvSpPr>
                    <p:spPr>
                      <a:xfrm>
                        <a:off x="2512060" y="3267075"/>
                        <a:ext cx="196215" cy="18796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825" dirty="0"/>
                          <a:t>C</a:t>
                        </a:r>
                        <a:endParaRPr lang="ko-KR" altLang="en-US" sz="825" dirty="0"/>
                      </a:p>
                    </p:txBody>
                  </p:sp>
                </p:grpSp>
              </p:grpSp>
              <p:sp>
                <p:nvSpPr>
                  <p:cNvPr id="13" name="Button"/>
                  <p:cNvSpPr>
                    <a:spLocks/>
                  </p:cNvSpPr>
                  <p:nvPr/>
                </p:nvSpPr>
                <p:spPr bwMode="auto">
                  <a:xfrm>
                    <a:off x="6523355" y="2565400"/>
                    <a:ext cx="722630" cy="205740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675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회의실</a:t>
                    </a:r>
                    <a:endParaRPr lang="en-US" sz="675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" name="Button"/>
                  <p:cNvSpPr>
                    <a:spLocks/>
                  </p:cNvSpPr>
                  <p:nvPr/>
                </p:nvSpPr>
                <p:spPr bwMode="auto">
                  <a:xfrm>
                    <a:off x="6523355" y="2807335"/>
                    <a:ext cx="722630" cy="205740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675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부가기능</a:t>
                    </a:r>
                    <a:endParaRPr lang="en-US" sz="675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5" name="Button"/>
                  <p:cNvSpPr>
                    <a:spLocks/>
                  </p:cNvSpPr>
                  <p:nvPr/>
                </p:nvSpPr>
                <p:spPr bwMode="auto">
                  <a:xfrm>
                    <a:off x="6581140" y="4972685"/>
                    <a:ext cx="710565" cy="205740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675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프로젝트완료</a:t>
                    </a:r>
                    <a:endParaRPr lang="en-US" sz="675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1" name="사각형: 둥근 모서리 10"/>
                <p:cNvSpPr/>
                <p:nvPr/>
              </p:nvSpPr>
              <p:spPr>
                <a:xfrm>
                  <a:off x="3171190" y="2921635"/>
                  <a:ext cx="3137535" cy="4279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3404235" y="3108325"/>
                <a:ext cx="2875280" cy="231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동기화 프로그램 보고서를 </a:t>
                </a:r>
                <a:r>
                  <a:rPr lang="en-US" altLang="ko-KR" sz="900" dirty="0"/>
                  <a:t>A</a:t>
                </a:r>
                <a:r>
                  <a:rPr lang="ko-KR" altLang="en-US" sz="900" dirty="0"/>
                  <a:t>가 추가했습니다</a:t>
                </a:r>
                <a:r>
                  <a:rPr lang="en-US" altLang="ko-KR" sz="900" dirty="0"/>
                  <a:t>.</a:t>
                </a:r>
                <a:endParaRPr lang="ko-KR" altLang="en-US" sz="9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406775" y="2949575"/>
                <a:ext cx="2402840" cy="231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2016/06/08~2016/06/15</a:t>
                </a:r>
                <a:endParaRPr lang="ko-KR" altLang="en-US" sz="900" dirty="0"/>
              </a:p>
            </p:txBody>
          </p:sp>
        </p:grp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3970" y="3218815"/>
              <a:ext cx="1076960" cy="1415415"/>
            </a:xfrm>
            <a:prstGeom prst="rect">
              <a:avLst/>
            </a:prstGeom>
          </p:spPr>
        </p:pic>
      </p:grp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2105025" y="2794000"/>
            <a:ext cx="374650" cy="583565"/>
          </a:xfrm>
          <a:prstGeom prst="rect">
            <a:avLst/>
          </a:prstGeom>
          <a:ln>
            <a:noFill/>
          </a:ln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65" y="1682115"/>
            <a:ext cx="5457190" cy="3566795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2751455" y="3913505"/>
            <a:ext cx="374650" cy="583565"/>
          </a:xfrm>
          <a:prstGeom prst="rect">
            <a:avLst/>
          </a:prstGeom>
          <a:ln>
            <a:noFill/>
          </a:ln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1678940"/>
            <a:ext cx="5457190" cy="3566795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2292350" y="3979545"/>
            <a:ext cx="374650" cy="583565"/>
          </a:xfrm>
          <a:prstGeom prst="rect">
            <a:avLst/>
          </a:prstGeom>
          <a:ln>
            <a:noFill/>
          </a:ln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265" y="1678940"/>
            <a:ext cx="5459095" cy="3568700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6035675" y="2253615"/>
            <a:ext cx="374650" cy="583565"/>
          </a:xfrm>
          <a:prstGeom prst="rect">
            <a:avLst/>
          </a:prstGeom>
          <a:ln>
            <a:noFill/>
          </a:ln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995" y="1681480"/>
            <a:ext cx="5465445" cy="3572510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6324600" y="2250440"/>
            <a:ext cx="374650" cy="583565"/>
          </a:xfrm>
          <a:prstGeom prst="rect">
            <a:avLst/>
          </a:prstGeom>
          <a:ln>
            <a:noFill/>
          </a:ln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535" y="1676400"/>
            <a:ext cx="5467985" cy="3574415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6724015" y="2265680"/>
            <a:ext cx="374650" cy="583565"/>
          </a:xfrm>
          <a:prstGeom prst="rect">
            <a:avLst/>
          </a:prstGeom>
          <a:ln>
            <a:noFill/>
          </a:ln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265" y="1670050"/>
            <a:ext cx="5474335" cy="3578225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7155815" y="2296160"/>
            <a:ext cx="374650" cy="583565"/>
          </a:xfrm>
          <a:prstGeom prst="rect">
            <a:avLst/>
          </a:prstGeom>
          <a:ln>
            <a:noFill/>
          </a:ln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805" y="1678940"/>
            <a:ext cx="5467350" cy="3573780"/>
          </a:xfrm>
          <a:prstGeom prst="rect">
            <a:avLst/>
          </a:prstGeom>
        </p:spPr>
      </p:pic>
      <p:cxnSp>
        <p:nvCxnSpPr>
          <p:cNvPr id="68" name="직선 연결선 67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683260" y="692785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82575" y="119380"/>
            <a:ext cx="400875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수행 시나리오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0" y="1351280"/>
            <a:ext cx="834390" cy="424815"/>
            <a:chOff x="0" y="1351280"/>
            <a:chExt cx="834390" cy="424815"/>
          </a:xfrm>
        </p:grpSpPr>
        <p:sp>
          <p:nvSpPr>
            <p:cNvPr id="74" name="직사각형 73"/>
            <p:cNvSpPr/>
            <p:nvPr/>
          </p:nvSpPr>
          <p:spPr>
            <a:xfrm>
              <a:off x="0" y="1351280"/>
              <a:ext cx="834390" cy="343535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각 삼각형 74"/>
            <p:cNvSpPr/>
            <p:nvPr/>
          </p:nvSpPr>
          <p:spPr>
            <a:xfrm rot="5400000">
              <a:off x="712470" y="1681480"/>
              <a:ext cx="81280" cy="10795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107315" y="1340485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315" y="1819275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315" y="2298065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731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7315" y="2774950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16840" y="3252470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16840" y="3723640"/>
            <a:ext cx="450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906546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Company>Hewlett-Packard</Company>
  <DocSecurity>0</DocSecurity>
  <HyperlinksChanged>false</HyperlinksChanged>
  <Lines>0</Lines>
  <LinksUpToDate>false</LinksUpToDate>
  <Pages>22</Pages>
  <Paragraphs>529</Paragraphs>
  <Words>1248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hp</dc:creator>
  <cp:lastModifiedBy>황 규영</cp:lastModifiedBy>
  <dc:title>PowerPoint 프레젠테이션</dc:title>
  <dcterms:modified xsi:type="dcterms:W3CDTF">2017-01-03T07:18:35Z</dcterms:modified>
</cp:coreProperties>
</file>