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84" r:id="rId6"/>
    <p:sldId id="258" r:id="rId7"/>
    <p:sldId id="385" r:id="rId8"/>
    <p:sldId id="386" r:id="rId9"/>
    <p:sldId id="387" r:id="rId10"/>
    <p:sldId id="261" r:id="rId11"/>
    <p:sldId id="388" r:id="rId12"/>
    <p:sldId id="264" r:id="rId13"/>
    <p:sldId id="265" r:id="rId14"/>
    <p:sldId id="266" r:id="rId15"/>
    <p:sldId id="268" r:id="rId16"/>
    <p:sldId id="270" r:id="rId17"/>
    <p:sldId id="271" r:id="rId18"/>
    <p:sldId id="311" r:id="rId19"/>
    <p:sldId id="329" r:id="rId20"/>
    <p:sldId id="347" r:id="rId21"/>
    <p:sldId id="365" r:id="rId22"/>
    <p:sldId id="366" r:id="rId23"/>
    <p:sldId id="273" r:id="rId24"/>
    <p:sldId id="274" r:id="rId25"/>
    <p:sldId id="267" r:id="rId26"/>
    <p:sldId id="277" r:id="rId27"/>
    <p:sldId id="278" r:id="rId28"/>
    <p:sldId id="279" r:id="rId29"/>
    <p:sldId id="280" r:id="rId30"/>
    <p:sldId id="424" r:id="rId31"/>
    <p:sldId id="281" r:id="rId32"/>
    <p:sldId id="282" r:id="rId33"/>
    <p:sldId id="283" r:id="rId34"/>
    <p:sldId id="284" r:id="rId35"/>
    <p:sldId id="286" r:id="rId36"/>
    <p:sldId id="392" r:id="rId37"/>
    <p:sldId id="391" r:id="rId38"/>
    <p:sldId id="287" r:id="rId39"/>
    <p:sldId id="289" r:id="rId40"/>
    <p:sldId id="328" r:id="rId41"/>
    <p:sldId id="291" r:id="rId42"/>
    <p:sldId id="390" r:id="rId43"/>
    <p:sldId id="393" r:id="rId44"/>
    <p:sldId id="422" r:id="rId45"/>
    <p:sldId id="259" r:id="rId4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EDD"/>
    <a:srgbClr val="D0DBF2"/>
    <a:srgbClr val="2CBEBB"/>
    <a:srgbClr val="4B8CDF"/>
    <a:srgbClr val="30A0EC"/>
    <a:srgbClr val="4B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如何指定 topic存储在哪些Broker上，是</a:t>
            </a:r>
            <a:r>
              <a:rPr lang="en-US" altLang="zh-CN"/>
              <a:t>namesrv</a:t>
            </a:r>
            <a:r>
              <a:rPr lang="zh-CN" altLang="en-US"/>
              <a:t>指定。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commitlog文件的存储地址：$HOME\store\commitlog\${fileName}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每个文件的大小默认1G =1024*1024*1024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个字节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，commitlog的文件名fileName，名字长度为20位，左边补零，剩余为起始偏移量；比如00000000000000000000代表了第一个文件，起始偏移量为0，文件大小为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1G=1073741824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个字节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当这个文件满了，第二个文件名字为00000000001073741824，起始偏移量为1073741824，以此类推，第三个文件名字为00000000002147483648，起始偏移量为2147483648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z="1400"/>
              <a:t>消息查询有两种方法，一种是按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MessageId查询，另一种是按MessageKey 查询。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commitlog文件的存储地址：$HOME\store\commitlog\${fileName}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每个文件的大小默认1G =1024*1024*1024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个字节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，commitlog的文件名fileName，名字长度为20位，左边补零，剩余为起始偏移量；比如00000000000000000000代表了第一个文件，起始偏移量为0，文件大小为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1G=1073741824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个字节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当这个文件满了，第二个文件名字为00000000001073741824，起始偏移量为1073741824，以此类推，第三个文件名字为00000000002147483648，起始偏移量为2147483648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消息查询有两种方法，一种是按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MessageId查询，另一种是按MessageKey 查询。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commitlog文件的存储地址：$HOME\store\commitlog\${fileName}，每个文件的大小默认1G =1024*1024*1024，commitlog的文件名fileName，名字长度为20位，左边补零，剩余为起始偏移量；比如00000000000000000000代表了第一个文件，起始偏移量为0，文件大小为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1G=1073741824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个字节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；当这个文件满了，第二个文件名字为00000000001073741824，起始偏移量为1073741824，以此类推，第三个文件名字为00000000002147483648，起始偏移量为2147483648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begin和end 需要的是时间戳格式</a:t>
            </a:r>
            <a:r>
              <a:rPr lang="en-US" altLang="zh-CN"/>
              <a:t>;maxNum查询</a:t>
            </a:r>
            <a:r>
              <a:rPr lang="zh-CN" altLang="en-US"/>
              <a:t>的数量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Page Cache是页高速缓冲存储器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同步生产消息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同步生产消息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还有其他案例就不一一说了，大家可以在官网上看看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同步生产消息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同步生产消息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消费者在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 com.express.otp.cspweb.sendinginterface.job中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JMS即Java消息服务（Java Message Service）应用程序接口，是一个Java平台中关于面向消息中间件（MOM）的API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消息队列就是存放消息的一个队列，至于问什么要用消息队列呢？是因为</a:t>
            </a:r>
            <a:r>
              <a:rPr lang="en-US" altLang="zh-CN"/>
              <a:t>... </a:t>
            </a:r>
            <a:r>
              <a:rPr lang="zh-CN" altLang="en-US"/>
              <a:t>     因此，阿里巴巴开发了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RocketMQ-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分布式的消息中间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Kafka 在于 分布式架构，RabbitMQ 基于 AMQP 协议 来实现，RocketMQ 的思路来源于 Kafka，改成了 主从结构，在 事务性 和 可靠性 方面做了优化。广泛来说，电商、金融 等对 事务一致性 要求很高的，可以考虑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Active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MQ 和 RocketMQ，对 性能要求高 的可考虑 Kafka。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/>
              <a:t>单机吞吐量单位：</a:t>
            </a:r>
            <a:r>
              <a:rPr lang="en-US" altLang="zh-CN"/>
              <a:t>**/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每秒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万的消息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DefaultMQ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Push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Consumer是由系统控制读取操作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，系统收到消息后自动调用处理函数来处理消息；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DefaultMQ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Consumer处理消息由使用者自主控制。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Namesrv: 存储当前集群所有Broker信息，以及Topic跟Broker的对应关系。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Broker: 集群最核心模块，主要负责Topic消息存储、消费者的消费位点管理（消费进度）。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Producer: 消息生产者，每个生产者都有一个ID(编号)，多个生产者实例可以共用同一个ID。同一个ID下所有实例组成一个生产者集群。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Consumer: 消息消费者，每个订阅者也有一个ID(编号)，多个消费者实例可以共用同一个ID。同一个ID下所有实例组成一个消费者集群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---------------------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简单来说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发件人想要发送快递，下单后，管理中心会把这个订单分给某个网点，收件人想要看自己的快件走哪了，就在管理中心那里查看。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548.xml"/><Relationship Id="rId98" Type="http://schemas.openxmlformats.org/officeDocument/2006/relationships/tags" Target="../tags/tag547.xml"/><Relationship Id="rId97" Type="http://schemas.openxmlformats.org/officeDocument/2006/relationships/tags" Target="../tags/tag546.xml"/><Relationship Id="rId96" Type="http://schemas.openxmlformats.org/officeDocument/2006/relationships/tags" Target="../tags/tag545.xml"/><Relationship Id="rId95" Type="http://schemas.openxmlformats.org/officeDocument/2006/relationships/tags" Target="../tags/tag544.xml"/><Relationship Id="rId94" Type="http://schemas.openxmlformats.org/officeDocument/2006/relationships/tags" Target="../tags/tag543.xml"/><Relationship Id="rId93" Type="http://schemas.openxmlformats.org/officeDocument/2006/relationships/tags" Target="../tags/tag542.xml"/><Relationship Id="rId92" Type="http://schemas.openxmlformats.org/officeDocument/2006/relationships/tags" Target="../tags/tag541.xml"/><Relationship Id="rId91" Type="http://schemas.openxmlformats.org/officeDocument/2006/relationships/tags" Target="../tags/tag540.xml"/><Relationship Id="rId90" Type="http://schemas.openxmlformats.org/officeDocument/2006/relationships/tags" Target="../tags/tag539.xml"/><Relationship Id="rId9" Type="http://schemas.openxmlformats.org/officeDocument/2006/relationships/tags" Target="../tags/tag458.xml"/><Relationship Id="rId89" Type="http://schemas.openxmlformats.org/officeDocument/2006/relationships/tags" Target="../tags/tag538.xml"/><Relationship Id="rId88" Type="http://schemas.openxmlformats.org/officeDocument/2006/relationships/tags" Target="../tags/tag537.xml"/><Relationship Id="rId87" Type="http://schemas.openxmlformats.org/officeDocument/2006/relationships/tags" Target="../tags/tag536.xml"/><Relationship Id="rId86" Type="http://schemas.openxmlformats.org/officeDocument/2006/relationships/tags" Target="../tags/tag535.xml"/><Relationship Id="rId85" Type="http://schemas.openxmlformats.org/officeDocument/2006/relationships/tags" Target="../tags/tag534.xml"/><Relationship Id="rId84" Type="http://schemas.openxmlformats.org/officeDocument/2006/relationships/tags" Target="../tags/tag533.xml"/><Relationship Id="rId83" Type="http://schemas.openxmlformats.org/officeDocument/2006/relationships/tags" Target="../tags/tag532.xml"/><Relationship Id="rId82" Type="http://schemas.openxmlformats.org/officeDocument/2006/relationships/tags" Target="../tags/tag531.xml"/><Relationship Id="rId81" Type="http://schemas.openxmlformats.org/officeDocument/2006/relationships/tags" Target="../tags/tag530.xml"/><Relationship Id="rId80" Type="http://schemas.openxmlformats.org/officeDocument/2006/relationships/tags" Target="../tags/tag529.xml"/><Relationship Id="rId8" Type="http://schemas.openxmlformats.org/officeDocument/2006/relationships/tags" Target="../tags/tag457.xml"/><Relationship Id="rId79" Type="http://schemas.openxmlformats.org/officeDocument/2006/relationships/tags" Target="../tags/tag528.xml"/><Relationship Id="rId78" Type="http://schemas.openxmlformats.org/officeDocument/2006/relationships/tags" Target="../tags/tag527.xml"/><Relationship Id="rId77" Type="http://schemas.openxmlformats.org/officeDocument/2006/relationships/tags" Target="../tags/tag526.xml"/><Relationship Id="rId76" Type="http://schemas.openxmlformats.org/officeDocument/2006/relationships/tags" Target="../tags/tag525.xml"/><Relationship Id="rId75" Type="http://schemas.openxmlformats.org/officeDocument/2006/relationships/tags" Target="../tags/tag524.xml"/><Relationship Id="rId74" Type="http://schemas.openxmlformats.org/officeDocument/2006/relationships/tags" Target="../tags/tag523.xml"/><Relationship Id="rId73" Type="http://schemas.openxmlformats.org/officeDocument/2006/relationships/tags" Target="../tags/tag522.xml"/><Relationship Id="rId72" Type="http://schemas.openxmlformats.org/officeDocument/2006/relationships/tags" Target="../tags/tag521.xml"/><Relationship Id="rId71" Type="http://schemas.openxmlformats.org/officeDocument/2006/relationships/tags" Target="../tags/tag520.xml"/><Relationship Id="rId70" Type="http://schemas.openxmlformats.org/officeDocument/2006/relationships/tags" Target="../tags/tag519.xml"/><Relationship Id="rId7" Type="http://schemas.openxmlformats.org/officeDocument/2006/relationships/tags" Target="../tags/tag456.xml"/><Relationship Id="rId69" Type="http://schemas.openxmlformats.org/officeDocument/2006/relationships/tags" Target="../tags/tag518.xml"/><Relationship Id="rId68" Type="http://schemas.openxmlformats.org/officeDocument/2006/relationships/tags" Target="../tags/tag517.xml"/><Relationship Id="rId67" Type="http://schemas.openxmlformats.org/officeDocument/2006/relationships/tags" Target="../tags/tag516.xml"/><Relationship Id="rId66" Type="http://schemas.openxmlformats.org/officeDocument/2006/relationships/tags" Target="../tags/tag515.xml"/><Relationship Id="rId65" Type="http://schemas.openxmlformats.org/officeDocument/2006/relationships/tags" Target="../tags/tag514.xml"/><Relationship Id="rId64" Type="http://schemas.openxmlformats.org/officeDocument/2006/relationships/tags" Target="../tags/tag513.xml"/><Relationship Id="rId63" Type="http://schemas.openxmlformats.org/officeDocument/2006/relationships/tags" Target="../tags/tag512.xml"/><Relationship Id="rId62" Type="http://schemas.openxmlformats.org/officeDocument/2006/relationships/tags" Target="../tags/tag511.xml"/><Relationship Id="rId61" Type="http://schemas.openxmlformats.org/officeDocument/2006/relationships/tags" Target="../tags/tag510.xml"/><Relationship Id="rId60" Type="http://schemas.openxmlformats.org/officeDocument/2006/relationships/tags" Target="../tags/tag509.xml"/><Relationship Id="rId6" Type="http://schemas.openxmlformats.org/officeDocument/2006/relationships/tags" Target="../tags/tag455.xml"/><Relationship Id="rId59" Type="http://schemas.openxmlformats.org/officeDocument/2006/relationships/tags" Target="../tags/tag508.xml"/><Relationship Id="rId58" Type="http://schemas.openxmlformats.org/officeDocument/2006/relationships/tags" Target="../tags/tag507.xml"/><Relationship Id="rId57" Type="http://schemas.openxmlformats.org/officeDocument/2006/relationships/tags" Target="../tags/tag506.xml"/><Relationship Id="rId56" Type="http://schemas.openxmlformats.org/officeDocument/2006/relationships/tags" Target="../tags/tag505.xml"/><Relationship Id="rId55" Type="http://schemas.openxmlformats.org/officeDocument/2006/relationships/tags" Target="../tags/tag504.xml"/><Relationship Id="rId54" Type="http://schemas.openxmlformats.org/officeDocument/2006/relationships/tags" Target="../tags/tag503.xml"/><Relationship Id="rId53" Type="http://schemas.openxmlformats.org/officeDocument/2006/relationships/tags" Target="../tags/tag502.xml"/><Relationship Id="rId52" Type="http://schemas.openxmlformats.org/officeDocument/2006/relationships/tags" Target="../tags/tag501.xml"/><Relationship Id="rId51" Type="http://schemas.openxmlformats.org/officeDocument/2006/relationships/tags" Target="../tags/tag500.xml"/><Relationship Id="rId50" Type="http://schemas.openxmlformats.org/officeDocument/2006/relationships/tags" Target="../tags/tag499.xml"/><Relationship Id="rId5" Type="http://schemas.openxmlformats.org/officeDocument/2006/relationships/tags" Target="../tags/tag454.xml"/><Relationship Id="rId49" Type="http://schemas.openxmlformats.org/officeDocument/2006/relationships/tags" Target="../tags/tag498.xml"/><Relationship Id="rId48" Type="http://schemas.openxmlformats.org/officeDocument/2006/relationships/tags" Target="../tags/tag497.xml"/><Relationship Id="rId47" Type="http://schemas.openxmlformats.org/officeDocument/2006/relationships/tags" Target="../tags/tag496.xml"/><Relationship Id="rId46" Type="http://schemas.openxmlformats.org/officeDocument/2006/relationships/tags" Target="../tags/tag495.xml"/><Relationship Id="rId45" Type="http://schemas.openxmlformats.org/officeDocument/2006/relationships/tags" Target="../tags/tag494.xml"/><Relationship Id="rId44" Type="http://schemas.openxmlformats.org/officeDocument/2006/relationships/tags" Target="../tags/tag493.xml"/><Relationship Id="rId43" Type="http://schemas.openxmlformats.org/officeDocument/2006/relationships/tags" Target="../tags/tag492.xml"/><Relationship Id="rId42" Type="http://schemas.openxmlformats.org/officeDocument/2006/relationships/tags" Target="../tags/tag491.xml"/><Relationship Id="rId41" Type="http://schemas.openxmlformats.org/officeDocument/2006/relationships/tags" Target="../tags/tag490.xml"/><Relationship Id="rId40" Type="http://schemas.openxmlformats.org/officeDocument/2006/relationships/tags" Target="../tags/tag489.xml"/><Relationship Id="rId4" Type="http://schemas.openxmlformats.org/officeDocument/2006/relationships/tags" Target="../tags/tag453.xml"/><Relationship Id="rId39" Type="http://schemas.openxmlformats.org/officeDocument/2006/relationships/tags" Target="../tags/tag488.xml"/><Relationship Id="rId38" Type="http://schemas.openxmlformats.org/officeDocument/2006/relationships/tags" Target="../tags/tag487.xml"/><Relationship Id="rId37" Type="http://schemas.openxmlformats.org/officeDocument/2006/relationships/tags" Target="../tags/tag486.xml"/><Relationship Id="rId36" Type="http://schemas.openxmlformats.org/officeDocument/2006/relationships/tags" Target="../tags/tag485.xml"/><Relationship Id="rId35" Type="http://schemas.openxmlformats.org/officeDocument/2006/relationships/tags" Target="../tags/tag484.xml"/><Relationship Id="rId34" Type="http://schemas.openxmlformats.org/officeDocument/2006/relationships/tags" Target="../tags/tag483.xml"/><Relationship Id="rId33" Type="http://schemas.openxmlformats.org/officeDocument/2006/relationships/tags" Target="../tags/tag482.xml"/><Relationship Id="rId32" Type="http://schemas.openxmlformats.org/officeDocument/2006/relationships/tags" Target="../tags/tag481.xml"/><Relationship Id="rId31" Type="http://schemas.openxmlformats.org/officeDocument/2006/relationships/tags" Target="../tags/tag480.xml"/><Relationship Id="rId30" Type="http://schemas.openxmlformats.org/officeDocument/2006/relationships/tags" Target="../tags/tag479.xml"/><Relationship Id="rId3" Type="http://schemas.openxmlformats.org/officeDocument/2006/relationships/tags" Target="../tags/tag452.xml"/><Relationship Id="rId29" Type="http://schemas.openxmlformats.org/officeDocument/2006/relationships/tags" Target="../tags/tag478.xml"/><Relationship Id="rId28" Type="http://schemas.openxmlformats.org/officeDocument/2006/relationships/tags" Target="../tags/tag477.xml"/><Relationship Id="rId27" Type="http://schemas.openxmlformats.org/officeDocument/2006/relationships/tags" Target="../tags/tag476.xml"/><Relationship Id="rId26" Type="http://schemas.openxmlformats.org/officeDocument/2006/relationships/tags" Target="../tags/tag475.xml"/><Relationship Id="rId25" Type="http://schemas.openxmlformats.org/officeDocument/2006/relationships/tags" Target="../tags/tag474.xml"/><Relationship Id="rId24" Type="http://schemas.openxmlformats.org/officeDocument/2006/relationships/tags" Target="../tags/tag473.xml"/><Relationship Id="rId23" Type="http://schemas.openxmlformats.org/officeDocument/2006/relationships/tags" Target="../tags/tag472.xml"/><Relationship Id="rId22" Type="http://schemas.openxmlformats.org/officeDocument/2006/relationships/tags" Target="../tags/tag471.xml"/><Relationship Id="rId21" Type="http://schemas.openxmlformats.org/officeDocument/2006/relationships/tags" Target="../tags/tag470.xml"/><Relationship Id="rId20" Type="http://schemas.openxmlformats.org/officeDocument/2006/relationships/tags" Target="../tags/tag469.xml"/><Relationship Id="rId2" Type="http://schemas.openxmlformats.org/officeDocument/2006/relationships/tags" Target="../tags/tag451.xml"/><Relationship Id="rId19" Type="http://schemas.openxmlformats.org/officeDocument/2006/relationships/tags" Target="../tags/tag468.xml"/><Relationship Id="rId18" Type="http://schemas.openxmlformats.org/officeDocument/2006/relationships/tags" Target="../tags/tag467.xml"/><Relationship Id="rId17" Type="http://schemas.openxmlformats.org/officeDocument/2006/relationships/tags" Target="../tags/tag466.xml"/><Relationship Id="rId16" Type="http://schemas.openxmlformats.org/officeDocument/2006/relationships/tags" Target="../tags/tag465.xml"/><Relationship Id="rId15" Type="http://schemas.openxmlformats.org/officeDocument/2006/relationships/tags" Target="../tags/tag464.xml"/><Relationship Id="rId14" Type="http://schemas.openxmlformats.org/officeDocument/2006/relationships/tags" Target="../tags/tag463.xml"/><Relationship Id="rId136" Type="http://schemas.openxmlformats.org/officeDocument/2006/relationships/tags" Target="../tags/tag585.xml"/><Relationship Id="rId135" Type="http://schemas.openxmlformats.org/officeDocument/2006/relationships/tags" Target="../tags/tag584.xml"/><Relationship Id="rId134" Type="http://schemas.openxmlformats.org/officeDocument/2006/relationships/tags" Target="../tags/tag583.xml"/><Relationship Id="rId133" Type="http://schemas.openxmlformats.org/officeDocument/2006/relationships/tags" Target="../tags/tag582.xml"/><Relationship Id="rId132" Type="http://schemas.openxmlformats.org/officeDocument/2006/relationships/tags" Target="../tags/tag581.xml"/><Relationship Id="rId131" Type="http://schemas.openxmlformats.org/officeDocument/2006/relationships/tags" Target="../tags/tag580.xml"/><Relationship Id="rId130" Type="http://schemas.openxmlformats.org/officeDocument/2006/relationships/tags" Target="../tags/tag579.xml"/><Relationship Id="rId13" Type="http://schemas.openxmlformats.org/officeDocument/2006/relationships/tags" Target="../tags/tag462.xml"/><Relationship Id="rId129" Type="http://schemas.openxmlformats.org/officeDocument/2006/relationships/tags" Target="../tags/tag578.xml"/><Relationship Id="rId128" Type="http://schemas.openxmlformats.org/officeDocument/2006/relationships/tags" Target="../tags/tag577.xml"/><Relationship Id="rId127" Type="http://schemas.openxmlformats.org/officeDocument/2006/relationships/tags" Target="../tags/tag576.xml"/><Relationship Id="rId126" Type="http://schemas.openxmlformats.org/officeDocument/2006/relationships/tags" Target="../tags/tag575.xml"/><Relationship Id="rId125" Type="http://schemas.openxmlformats.org/officeDocument/2006/relationships/tags" Target="../tags/tag574.xml"/><Relationship Id="rId124" Type="http://schemas.openxmlformats.org/officeDocument/2006/relationships/tags" Target="../tags/tag573.xml"/><Relationship Id="rId123" Type="http://schemas.openxmlformats.org/officeDocument/2006/relationships/tags" Target="../tags/tag572.xml"/><Relationship Id="rId122" Type="http://schemas.openxmlformats.org/officeDocument/2006/relationships/tags" Target="../tags/tag571.xml"/><Relationship Id="rId121" Type="http://schemas.openxmlformats.org/officeDocument/2006/relationships/tags" Target="../tags/tag570.xml"/><Relationship Id="rId120" Type="http://schemas.openxmlformats.org/officeDocument/2006/relationships/tags" Target="../tags/tag569.xml"/><Relationship Id="rId12" Type="http://schemas.openxmlformats.org/officeDocument/2006/relationships/tags" Target="../tags/tag461.xml"/><Relationship Id="rId119" Type="http://schemas.openxmlformats.org/officeDocument/2006/relationships/tags" Target="../tags/tag568.xml"/><Relationship Id="rId118" Type="http://schemas.openxmlformats.org/officeDocument/2006/relationships/tags" Target="../tags/tag567.xml"/><Relationship Id="rId117" Type="http://schemas.openxmlformats.org/officeDocument/2006/relationships/tags" Target="../tags/tag566.xml"/><Relationship Id="rId116" Type="http://schemas.openxmlformats.org/officeDocument/2006/relationships/tags" Target="../tags/tag565.xml"/><Relationship Id="rId115" Type="http://schemas.openxmlformats.org/officeDocument/2006/relationships/tags" Target="../tags/tag564.xml"/><Relationship Id="rId114" Type="http://schemas.openxmlformats.org/officeDocument/2006/relationships/tags" Target="../tags/tag563.xml"/><Relationship Id="rId113" Type="http://schemas.openxmlformats.org/officeDocument/2006/relationships/tags" Target="../tags/tag562.xml"/><Relationship Id="rId112" Type="http://schemas.openxmlformats.org/officeDocument/2006/relationships/tags" Target="../tags/tag561.xml"/><Relationship Id="rId111" Type="http://schemas.openxmlformats.org/officeDocument/2006/relationships/tags" Target="../tags/tag560.xml"/><Relationship Id="rId110" Type="http://schemas.openxmlformats.org/officeDocument/2006/relationships/tags" Target="../tags/tag559.xml"/><Relationship Id="rId11" Type="http://schemas.openxmlformats.org/officeDocument/2006/relationships/tags" Target="../tags/tag460.xml"/><Relationship Id="rId109" Type="http://schemas.openxmlformats.org/officeDocument/2006/relationships/tags" Target="../tags/tag558.xml"/><Relationship Id="rId108" Type="http://schemas.openxmlformats.org/officeDocument/2006/relationships/tags" Target="../tags/tag557.xml"/><Relationship Id="rId107" Type="http://schemas.openxmlformats.org/officeDocument/2006/relationships/tags" Target="../tags/tag556.xml"/><Relationship Id="rId106" Type="http://schemas.openxmlformats.org/officeDocument/2006/relationships/tags" Target="../tags/tag555.xml"/><Relationship Id="rId105" Type="http://schemas.openxmlformats.org/officeDocument/2006/relationships/tags" Target="../tags/tag554.xml"/><Relationship Id="rId104" Type="http://schemas.openxmlformats.org/officeDocument/2006/relationships/tags" Target="../tags/tag553.xml"/><Relationship Id="rId103" Type="http://schemas.openxmlformats.org/officeDocument/2006/relationships/tags" Target="../tags/tag552.xml"/><Relationship Id="rId102" Type="http://schemas.openxmlformats.org/officeDocument/2006/relationships/tags" Target="../tags/tag551.xml"/><Relationship Id="rId101" Type="http://schemas.openxmlformats.org/officeDocument/2006/relationships/tags" Target="../tags/tag550.xml"/><Relationship Id="rId100" Type="http://schemas.openxmlformats.org/officeDocument/2006/relationships/tags" Target="../tags/tag549.xml"/><Relationship Id="rId10" Type="http://schemas.openxmlformats.org/officeDocument/2006/relationships/tags" Target="../tags/tag45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238.xml"/><Relationship Id="rId98" Type="http://schemas.openxmlformats.org/officeDocument/2006/relationships/tags" Target="../tags/tag237.xml"/><Relationship Id="rId97" Type="http://schemas.openxmlformats.org/officeDocument/2006/relationships/tags" Target="../tags/tag236.xml"/><Relationship Id="rId96" Type="http://schemas.openxmlformats.org/officeDocument/2006/relationships/tags" Target="../tags/tag235.xml"/><Relationship Id="rId95" Type="http://schemas.openxmlformats.org/officeDocument/2006/relationships/tags" Target="../tags/tag234.xml"/><Relationship Id="rId94" Type="http://schemas.openxmlformats.org/officeDocument/2006/relationships/tags" Target="../tags/tag233.xml"/><Relationship Id="rId93" Type="http://schemas.openxmlformats.org/officeDocument/2006/relationships/tags" Target="../tags/tag232.xml"/><Relationship Id="rId92" Type="http://schemas.openxmlformats.org/officeDocument/2006/relationships/tags" Target="../tags/tag231.xml"/><Relationship Id="rId91" Type="http://schemas.openxmlformats.org/officeDocument/2006/relationships/tags" Target="../tags/tag230.xml"/><Relationship Id="rId90" Type="http://schemas.openxmlformats.org/officeDocument/2006/relationships/tags" Target="../tags/tag229.xml"/><Relationship Id="rId9" Type="http://schemas.openxmlformats.org/officeDocument/2006/relationships/tags" Target="../tags/tag148.xml"/><Relationship Id="rId89" Type="http://schemas.openxmlformats.org/officeDocument/2006/relationships/tags" Target="../tags/tag228.xml"/><Relationship Id="rId88" Type="http://schemas.openxmlformats.org/officeDocument/2006/relationships/tags" Target="../tags/tag227.xml"/><Relationship Id="rId87" Type="http://schemas.openxmlformats.org/officeDocument/2006/relationships/tags" Target="../tags/tag226.xml"/><Relationship Id="rId86" Type="http://schemas.openxmlformats.org/officeDocument/2006/relationships/tags" Target="../tags/tag225.xml"/><Relationship Id="rId85" Type="http://schemas.openxmlformats.org/officeDocument/2006/relationships/tags" Target="../tags/tag224.xml"/><Relationship Id="rId84" Type="http://schemas.openxmlformats.org/officeDocument/2006/relationships/tags" Target="../tags/tag223.xml"/><Relationship Id="rId83" Type="http://schemas.openxmlformats.org/officeDocument/2006/relationships/tags" Target="../tags/tag222.xml"/><Relationship Id="rId82" Type="http://schemas.openxmlformats.org/officeDocument/2006/relationships/tags" Target="../tags/tag221.xml"/><Relationship Id="rId81" Type="http://schemas.openxmlformats.org/officeDocument/2006/relationships/tags" Target="../tags/tag220.xml"/><Relationship Id="rId80" Type="http://schemas.openxmlformats.org/officeDocument/2006/relationships/tags" Target="../tags/tag219.xml"/><Relationship Id="rId8" Type="http://schemas.openxmlformats.org/officeDocument/2006/relationships/tags" Target="../tags/tag147.xml"/><Relationship Id="rId79" Type="http://schemas.openxmlformats.org/officeDocument/2006/relationships/tags" Target="../tags/tag218.xml"/><Relationship Id="rId78" Type="http://schemas.openxmlformats.org/officeDocument/2006/relationships/tags" Target="../tags/tag217.xml"/><Relationship Id="rId77" Type="http://schemas.openxmlformats.org/officeDocument/2006/relationships/tags" Target="../tags/tag216.xml"/><Relationship Id="rId76" Type="http://schemas.openxmlformats.org/officeDocument/2006/relationships/tags" Target="../tags/tag215.xml"/><Relationship Id="rId75" Type="http://schemas.openxmlformats.org/officeDocument/2006/relationships/tags" Target="../tags/tag214.xml"/><Relationship Id="rId74" Type="http://schemas.openxmlformats.org/officeDocument/2006/relationships/tags" Target="../tags/tag213.xml"/><Relationship Id="rId73" Type="http://schemas.openxmlformats.org/officeDocument/2006/relationships/tags" Target="../tags/tag212.xml"/><Relationship Id="rId72" Type="http://schemas.openxmlformats.org/officeDocument/2006/relationships/tags" Target="../tags/tag211.xml"/><Relationship Id="rId71" Type="http://schemas.openxmlformats.org/officeDocument/2006/relationships/tags" Target="../tags/tag210.xml"/><Relationship Id="rId70" Type="http://schemas.openxmlformats.org/officeDocument/2006/relationships/tags" Target="../tags/tag209.xml"/><Relationship Id="rId7" Type="http://schemas.openxmlformats.org/officeDocument/2006/relationships/tags" Target="../tags/tag146.xml"/><Relationship Id="rId69" Type="http://schemas.openxmlformats.org/officeDocument/2006/relationships/tags" Target="../tags/tag208.xml"/><Relationship Id="rId68" Type="http://schemas.openxmlformats.org/officeDocument/2006/relationships/tags" Target="../tags/tag207.xml"/><Relationship Id="rId67" Type="http://schemas.openxmlformats.org/officeDocument/2006/relationships/tags" Target="../tags/tag206.xml"/><Relationship Id="rId66" Type="http://schemas.openxmlformats.org/officeDocument/2006/relationships/tags" Target="../tags/tag205.xml"/><Relationship Id="rId65" Type="http://schemas.openxmlformats.org/officeDocument/2006/relationships/tags" Target="../tags/tag204.xml"/><Relationship Id="rId64" Type="http://schemas.openxmlformats.org/officeDocument/2006/relationships/tags" Target="../tags/tag203.xml"/><Relationship Id="rId63" Type="http://schemas.openxmlformats.org/officeDocument/2006/relationships/tags" Target="../tags/tag202.xml"/><Relationship Id="rId62" Type="http://schemas.openxmlformats.org/officeDocument/2006/relationships/tags" Target="../tags/tag201.xml"/><Relationship Id="rId61" Type="http://schemas.openxmlformats.org/officeDocument/2006/relationships/tags" Target="../tags/tag200.xml"/><Relationship Id="rId60" Type="http://schemas.openxmlformats.org/officeDocument/2006/relationships/tags" Target="../tags/tag199.xml"/><Relationship Id="rId6" Type="http://schemas.openxmlformats.org/officeDocument/2006/relationships/tags" Target="../tags/tag145.xml"/><Relationship Id="rId59" Type="http://schemas.openxmlformats.org/officeDocument/2006/relationships/tags" Target="../tags/tag198.xml"/><Relationship Id="rId58" Type="http://schemas.openxmlformats.org/officeDocument/2006/relationships/tags" Target="../tags/tag197.xml"/><Relationship Id="rId57" Type="http://schemas.openxmlformats.org/officeDocument/2006/relationships/tags" Target="../tags/tag196.xml"/><Relationship Id="rId56" Type="http://schemas.openxmlformats.org/officeDocument/2006/relationships/tags" Target="../tags/tag195.xml"/><Relationship Id="rId55" Type="http://schemas.openxmlformats.org/officeDocument/2006/relationships/tags" Target="../tags/tag194.xml"/><Relationship Id="rId54" Type="http://schemas.openxmlformats.org/officeDocument/2006/relationships/tags" Target="../tags/tag193.xml"/><Relationship Id="rId53" Type="http://schemas.openxmlformats.org/officeDocument/2006/relationships/tags" Target="../tags/tag192.xml"/><Relationship Id="rId52" Type="http://schemas.openxmlformats.org/officeDocument/2006/relationships/tags" Target="../tags/tag191.xml"/><Relationship Id="rId51" Type="http://schemas.openxmlformats.org/officeDocument/2006/relationships/tags" Target="../tags/tag190.xml"/><Relationship Id="rId50" Type="http://schemas.openxmlformats.org/officeDocument/2006/relationships/tags" Target="../tags/tag189.xml"/><Relationship Id="rId5" Type="http://schemas.openxmlformats.org/officeDocument/2006/relationships/tags" Target="../tags/tag144.xml"/><Relationship Id="rId49" Type="http://schemas.openxmlformats.org/officeDocument/2006/relationships/tags" Target="../tags/tag188.xml"/><Relationship Id="rId48" Type="http://schemas.openxmlformats.org/officeDocument/2006/relationships/tags" Target="../tags/tag187.xml"/><Relationship Id="rId47" Type="http://schemas.openxmlformats.org/officeDocument/2006/relationships/tags" Target="../tags/tag186.xml"/><Relationship Id="rId46" Type="http://schemas.openxmlformats.org/officeDocument/2006/relationships/tags" Target="../tags/tag185.xml"/><Relationship Id="rId45" Type="http://schemas.openxmlformats.org/officeDocument/2006/relationships/tags" Target="../tags/tag184.xml"/><Relationship Id="rId44" Type="http://schemas.openxmlformats.org/officeDocument/2006/relationships/tags" Target="../tags/tag183.xml"/><Relationship Id="rId43" Type="http://schemas.openxmlformats.org/officeDocument/2006/relationships/tags" Target="../tags/tag182.xml"/><Relationship Id="rId42" Type="http://schemas.openxmlformats.org/officeDocument/2006/relationships/tags" Target="../tags/tag181.xml"/><Relationship Id="rId41" Type="http://schemas.openxmlformats.org/officeDocument/2006/relationships/tags" Target="../tags/tag180.xml"/><Relationship Id="rId40" Type="http://schemas.openxmlformats.org/officeDocument/2006/relationships/tags" Target="../tags/tag179.xml"/><Relationship Id="rId4" Type="http://schemas.openxmlformats.org/officeDocument/2006/relationships/tags" Target="../tags/tag143.xml"/><Relationship Id="rId39" Type="http://schemas.openxmlformats.org/officeDocument/2006/relationships/tags" Target="../tags/tag178.xml"/><Relationship Id="rId38" Type="http://schemas.openxmlformats.org/officeDocument/2006/relationships/tags" Target="../tags/tag177.xml"/><Relationship Id="rId37" Type="http://schemas.openxmlformats.org/officeDocument/2006/relationships/tags" Target="../tags/tag176.xml"/><Relationship Id="rId36" Type="http://schemas.openxmlformats.org/officeDocument/2006/relationships/tags" Target="../tags/tag175.xml"/><Relationship Id="rId35" Type="http://schemas.openxmlformats.org/officeDocument/2006/relationships/tags" Target="../tags/tag174.xml"/><Relationship Id="rId34" Type="http://schemas.openxmlformats.org/officeDocument/2006/relationships/tags" Target="../tags/tag173.xml"/><Relationship Id="rId33" Type="http://schemas.openxmlformats.org/officeDocument/2006/relationships/tags" Target="../tags/tag172.xml"/><Relationship Id="rId32" Type="http://schemas.openxmlformats.org/officeDocument/2006/relationships/tags" Target="../tags/tag171.xml"/><Relationship Id="rId31" Type="http://schemas.openxmlformats.org/officeDocument/2006/relationships/tags" Target="../tags/tag170.xml"/><Relationship Id="rId30" Type="http://schemas.openxmlformats.org/officeDocument/2006/relationships/tags" Target="../tags/tag169.xml"/><Relationship Id="rId3" Type="http://schemas.openxmlformats.org/officeDocument/2006/relationships/tags" Target="../tags/tag142.xml"/><Relationship Id="rId29" Type="http://schemas.openxmlformats.org/officeDocument/2006/relationships/tags" Target="../tags/tag168.xml"/><Relationship Id="rId28" Type="http://schemas.openxmlformats.org/officeDocument/2006/relationships/tags" Target="../tags/tag167.xml"/><Relationship Id="rId27" Type="http://schemas.openxmlformats.org/officeDocument/2006/relationships/tags" Target="../tags/tag166.xml"/><Relationship Id="rId26" Type="http://schemas.openxmlformats.org/officeDocument/2006/relationships/tags" Target="../tags/tag165.xml"/><Relationship Id="rId25" Type="http://schemas.openxmlformats.org/officeDocument/2006/relationships/tags" Target="../tags/tag164.xml"/><Relationship Id="rId24" Type="http://schemas.openxmlformats.org/officeDocument/2006/relationships/tags" Target="../tags/tag163.xml"/><Relationship Id="rId23" Type="http://schemas.openxmlformats.org/officeDocument/2006/relationships/tags" Target="../tags/tag162.xml"/><Relationship Id="rId22" Type="http://schemas.openxmlformats.org/officeDocument/2006/relationships/tags" Target="../tags/tag161.xml"/><Relationship Id="rId21" Type="http://schemas.openxmlformats.org/officeDocument/2006/relationships/tags" Target="../tags/tag160.xml"/><Relationship Id="rId20" Type="http://schemas.openxmlformats.org/officeDocument/2006/relationships/tags" Target="../tags/tag159.xml"/><Relationship Id="rId2" Type="http://schemas.openxmlformats.org/officeDocument/2006/relationships/tags" Target="../tags/tag141.xml"/><Relationship Id="rId19" Type="http://schemas.openxmlformats.org/officeDocument/2006/relationships/tags" Target="../tags/tag158.xml"/><Relationship Id="rId18" Type="http://schemas.openxmlformats.org/officeDocument/2006/relationships/tags" Target="../tags/tag157.xml"/><Relationship Id="rId17" Type="http://schemas.openxmlformats.org/officeDocument/2006/relationships/tags" Target="../tags/tag156.xml"/><Relationship Id="rId16" Type="http://schemas.openxmlformats.org/officeDocument/2006/relationships/tags" Target="../tags/tag155.xml"/><Relationship Id="rId15" Type="http://schemas.openxmlformats.org/officeDocument/2006/relationships/tags" Target="../tags/tag154.xml"/><Relationship Id="rId14" Type="http://schemas.openxmlformats.org/officeDocument/2006/relationships/tags" Target="../tags/tag153.xml"/><Relationship Id="rId137" Type="http://schemas.openxmlformats.org/officeDocument/2006/relationships/tags" Target="../tags/tag276.xml"/><Relationship Id="rId136" Type="http://schemas.openxmlformats.org/officeDocument/2006/relationships/tags" Target="../tags/tag275.xml"/><Relationship Id="rId135" Type="http://schemas.openxmlformats.org/officeDocument/2006/relationships/tags" Target="../tags/tag274.xml"/><Relationship Id="rId134" Type="http://schemas.openxmlformats.org/officeDocument/2006/relationships/tags" Target="../tags/tag273.xml"/><Relationship Id="rId133" Type="http://schemas.openxmlformats.org/officeDocument/2006/relationships/tags" Target="../tags/tag272.xml"/><Relationship Id="rId132" Type="http://schemas.openxmlformats.org/officeDocument/2006/relationships/tags" Target="../tags/tag271.xml"/><Relationship Id="rId131" Type="http://schemas.openxmlformats.org/officeDocument/2006/relationships/tags" Target="../tags/tag270.xml"/><Relationship Id="rId130" Type="http://schemas.openxmlformats.org/officeDocument/2006/relationships/tags" Target="../tags/tag269.xml"/><Relationship Id="rId13" Type="http://schemas.openxmlformats.org/officeDocument/2006/relationships/tags" Target="../tags/tag152.xml"/><Relationship Id="rId129" Type="http://schemas.openxmlformats.org/officeDocument/2006/relationships/tags" Target="../tags/tag268.xml"/><Relationship Id="rId128" Type="http://schemas.openxmlformats.org/officeDocument/2006/relationships/tags" Target="../tags/tag267.xml"/><Relationship Id="rId127" Type="http://schemas.openxmlformats.org/officeDocument/2006/relationships/tags" Target="../tags/tag266.xml"/><Relationship Id="rId126" Type="http://schemas.openxmlformats.org/officeDocument/2006/relationships/tags" Target="../tags/tag265.xml"/><Relationship Id="rId125" Type="http://schemas.openxmlformats.org/officeDocument/2006/relationships/tags" Target="../tags/tag264.xml"/><Relationship Id="rId124" Type="http://schemas.openxmlformats.org/officeDocument/2006/relationships/tags" Target="../tags/tag263.xml"/><Relationship Id="rId123" Type="http://schemas.openxmlformats.org/officeDocument/2006/relationships/tags" Target="../tags/tag262.xml"/><Relationship Id="rId122" Type="http://schemas.openxmlformats.org/officeDocument/2006/relationships/tags" Target="../tags/tag261.xml"/><Relationship Id="rId121" Type="http://schemas.openxmlformats.org/officeDocument/2006/relationships/tags" Target="../tags/tag260.xml"/><Relationship Id="rId120" Type="http://schemas.openxmlformats.org/officeDocument/2006/relationships/tags" Target="../tags/tag259.xml"/><Relationship Id="rId12" Type="http://schemas.openxmlformats.org/officeDocument/2006/relationships/tags" Target="../tags/tag151.xml"/><Relationship Id="rId119" Type="http://schemas.openxmlformats.org/officeDocument/2006/relationships/tags" Target="../tags/tag258.xml"/><Relationship Id="rId118" Type="http://schemas.openxmlformats.org/officeDocument/2006/relationships/tags" Target="../tags/tag257.xml"/><Relationship Id="rId117" Type="http://schemas.openxmlformats.org/officeDocument/2006/relationships/tags" Target="../tags/tag256.xml"/><Relationship Id="rId116" Type="http://schemas.openxmlformats.org/officeDocument/2006/relationships/tags" Target="../tags/tag255.xml"/><Relationship Id="rId115" Type="http://schemas.openxmlformats.org/officeDocument/2006/relationships/tags" Target="../tags/tag254.xml"/><Relationship Id="rId114" Type="http://schemas.openxmlformats.org/officeDocument/2006/relationships/tags" Target="../tags/tag253.xml"/><Relationship Id="rId113" Type="http://schemas.openxmlformats.org/officeDocument/2006/relationships/tags" Target="../tags/tag252.xml"/><Relationship Id="rId112" Type="http://schemas.openxmlformats.org/officeDocument/2006/relationships/tags" Target="../tags/tag251.xml"/><Relationship Id="rId111" Type="http://schemas.openxmlformats.org/officeDocument/2006/relationships/tags" Target="../tags/tag250.xml"/><Relationship Id="rId110" Type="http://schemas.openxmlformats.org/officeDocument/2006/relationships/tags" Target="../tags/tag249.xml"/><Relationship Id="rId11" Type="http://schemas.openxmlformats.org/officeDocument/2006/relationships/tags" Target="../tags/tag150.xml"/><Relationship Id="rId109" Type="http://schemas.openxmlformats.org/officeDocument/2006/relationships/tags" Target="../tags/tag248.xml"/><Relationship Id="rId108" Type="http://schemas.openxmlformats.org/officeDocument/2006/relationships/tags" Target="../tags/tag247.xml"/><Relationship Id="rId107" Type="http://schemas.openxmlformats.org/officeDocument/2006/relationships/tags" Target="../tags/tag246.xml"/><Relationship Id="rId106" Type="http://schemas.openxmlformats.org/officeDocument/2006/relationships/tags" Target="../tags/tag245.xml"/><Relationship Id="rId105" Type="http://schemas.openxmlformats.org/officeDocument/2006/relationships/tags" Target="../tags/tag244.xml"/><Relationship Id="rId104" Type="http://schemas.openxmlformats.org/officeDocument/2006/relationships/tags" Target="../tags/tag243.xml"/><Relationship Id="rId103" Type="http://schemas.openxmlformats.org/officeDocument/2006/relationships/tags" Target="../tags/tag242.xml"/><Relationship Id="rId102" Type="http://schemas.openxmlformats.org/officeDocument/2006/relationships/tags" Target="../tags/tag241.xml"/><Relationship Id="rId101" Type="http://schemas.openxmlformats.org/officeDocument/2006/relationships/tags" Target="../tags/tag240.xml"/><Relationship Id="rId100" Type="http://schemas.openxmlformats.org/officeDocument/2006/relationships/tags" Target="../tags/tag239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374.xml"/><Relationship Id="rId98" Type="http://schemas.openxmlformats.org/officeDocument/2006/relationships/tags" Target="../tags/tag373.xml"/><Relationship Id="rId97" Type="http://schemas.openxmlformats.org/officeDocument/2006/relationships/tags" Target="../tags/tag372.xml"/><Relationship Id="rId96" Type="http://schemas.openxmlformats.org/officeDocument/2006/relationships/tags" Target="../tags/tag371.xml"/><Relationship Id="rId95" Type="http://schemas.openxmlformats.org/officeDocument/2006/relationships/tags" Target="../tags/tag370.xml"/><Relationship Id="rId94" Type="http://schemas.openxmlformats.org/officeDocument/2006/relationships/tags" Target="../tags/tag369.xml"/><Relationship Id="rId93" Type="http://schemas.openxmlformats.org/officeDocument/2006/relationships/tags" Target="../tags/tag368.xml"/><Relationship Id="rId92" Type="http://schemas.openxmlformats.org/officeDocument/2006/relationships/tags" Target="../tags/tag367.xml"/><Relationship Id="rId91" Type="http://schemas.openxmlformats.org/officeDocument/2006/relationships/tags" Target="../tags/tag366.xml"/><Relationship Id="rId90" Type="http://schemas.openxmlformats.org/officeDocument/2006/relationships/tags" Target="../tags/tag365.xml"/><Relationship Id="rId9" Type="http://schemas.openxmlformats.org/officeDocument/2006/relationships/tags" Target="../tags/tag284.xml"/><Relationship Id="rId89" Type="http://schemas.openxmlformats.org/officeDocument/2006/relationships/tags" Target="../tags/tag364.xml"/><Relationship Id="rId88" Type="http://schemas.openxmlformats.org/officeDocument/2006/relationships/tags" Target="../tags/tag363.xml"/><Relationship Id="rId87" Type="http://schemas.openxmlformats.org/officeDocument/2006/relationships/tags" Target="../tags/tag362.xml"/><Relationship Id="rId86" Type="http://schemas.openxmlformats.org/officeDocument/2006/relationships/tags" Target="../tags/tag361.xml"/><Relationship Id="rId85" Type="http://schemas.openxmlformats.org/officeDocument/2006/relationships/tags" Target="../tags/tag360.xml"/><Relationship Id="rId84" Type="http://schemas.openxmlformats.org/officeDocument/2006/relationships/tags" Target="../tags/tag359.xml"/><Relationship Id="rId83" Type="http://schemas.openxmlformats.org/officeDocument/2006/relationships/tags" Target="../tags/tag358.xml"/><Relationship Id="rId82" Type="http://schemas.openxmlformats.org/officeDocument/2006/relationships/tags" Target="../tags/tag357.xml"/><Relationship Id="rId81" Type="http://schemas.openxmlformats.org/officeDocument/2006/relationships/tags" Target="../tags/tag356.xml"/><Relationship Id="rId80" Type="http://schemas.openxmlformats.org/officeDocument/2006/relationships/tags" Target="../tags/tag355.xml"/><Relationship Id="rId8" Type="http://schemas.openxmlformats.org/officeDocument/2006/relationships/tags" Target="../tags/tag283.xml"/><Relationship Id="rId79" Type="http://schemas.openxmlformats.org/officeDocument/2006/relationships/tags" Target="../tags/tag354.xml"/><Relationship Id="rId78" Type="http://schemas.openxmlformats.org/officeDocument/2006/relationships/tags" Target="../tags/tag353.xml"/><Relationship Id="rId77" Type="http://schemas.openxmlformats.org/officeDocument/2006/relationships/tags" Target="../tags/tag352.xml"/><Relationship Id="rId76" Type="http://schemas.openxmlformats.org/officeDocument/2006/relationships/tags" Target="../tags/tag351.xml"/><Relationship Id="rId75" Type="http://schemas.openxmlformats.org/officeDocument/2006/relationships/tags" Target="../tags/tag350.xml"/><Relationship Id="rId74" Type="http://schemas.openxmlformats.org/officeDocument/2006/relationships/tags" Target="../tags/tag349.xml"/><Relationship Id="rId73" Type="http://schemas.openxmlformats.org/officeDocument/2006/relationships/tags" Target="../tags/tag348.xml"/><Relationship Id="rId72" Type="http://schemas.openxmlformats.org/officeDocument/2006/relationships/tags" Target="../tags/tag347.xml"/><Relationship Id="rId71" Type="http://schemas.openxmlformats.org/officeDocument/2006/relationships/tags" Target="../tags/tag346.xml"/><Relationship Id="rId70" Type="http://schemas.openxmlformats.org/officeDocument/2006/relationships/tags" Target="../tags/tag345.xml"/><Relationship Id="rId7" Type="http://schemas.openxmlformats.org/officeDocument/2006/relationships/tags" Target="../tags/tag282.xml"/><Relationship Id="rId69" Type="http://schemas.openxmlformats.org/officeDocument/2006/relationships/tags" Target="../tags/tag344.xml"/><Relationship Id="rId68" Type="http://schemas.openxmlformats.org/officeDocument/2006/relationships/tags" Target="../tags/tag343.xml"/><Relationship Id="rId67" Type="http://schemas.openxmlformats.org/officeDocument/2006/relationships/tags" Target="../tags/tag342.xml"/><Relationship Id="rId66" Type="http://schemas.openxmlformats.org/officeDocument/2006/relationships/tags" Target="../tags/tag341.xml"/><Relationship Id="rId65" Type="http://schemas.openxmlformats.org/officeDocument/2006/relationships/tags" Target="../tags/tag340.xml"/><Relationship Id="rId64" Type="http://schemas.openxmlformats.org/officeDocument/2006/relationships/tags" Target="../tags/tag339.xml"/><Relationship Id="rId63" Type="http://schemas.openxmlformats.org/officeDocument/2006/relationships/tags" Target="../tags/tag338.xml"/><Relationship Id="rId62" Type="http://schemas.openxmlformats.org/officeDocument/2006/relationships/tags" Target="../tags/tag337.xml"/><Relationship Id="rId61" Type="http://schemas.openxmlformats.org/officeDocument/2006/relationships/tags" Target="../tags/tag336.xml"/><Relationship Id="rId60" Type="http://schemas.openxmlformats.org/officeDocument/2006/relationships/tags" Target="../tags/tag335.xml"/><Relationship Id="rId6" Type="http://schemas.openxmlformats.org/officeDocument/2006/relationships/tags" Target="../tags/tag281.xml"/><Relationship Id="rId59" Type="http://schemas.openxmlformats.org/officeDocument/2006/relationships/tags" Target="../tags/tag334.xml"/><Relationship Id="rId58" Type="http://schemas.openxmlformats.org/officeDocument/2006/relationships/tags" Target="../tags/tag333.xml"/><Relationship Id="rId57" Type="http://schemas.openxmlformats.org/officeDocument/2006/relationships/tags" Target="../tags/tag332.xml"/><Relationship Id="rId56" Type="http://schemas.openxmlformats.org/officeDocument/2006/relationships/tags" Target="../tags/tag331.xml"/><Relationship Id="rId55" Type="http://schemas.openxmlformats.org/officeDocument/2006/relationships/tags" Target="../tags/tag330.xml"/><Relationship Id="rId54" Type="http://schemas.openxmlformats.org/officeDocument/2006/relationships/tags" Target="../tags/tag329.xml"/><Relationship Id="rId53" Type="http://schemas.openxmlformats.org/officeDocument/2006/relationships/tags" Target="../tags/tag328.xml"/><Relationship Id="rId52" Type="http://schemas.openxmlformats.org/officeDocument/2006/relationships/tags" Target="../tags/tag327.xml"/><Relationship Id="rId51" Type="http://schemas.openxmlformats.org/officeDocument/2006/relationships/tags" Target="../tags/tag326.xml"/><Relationship Id="rId50" Type="http://schemas.openxmlformats.org/officeDocument/2006/relationships/tags" Target="../tags/tag325.xml"/><Relationship Id="rId5" Type="http://schemas.openxmlformats.org/officeDocument/2006/relationships/tags" Target="../tags/tag280.xml"/><Relationship Id="rId49" Type="http://schemas.openxmlformats.org/officeDocument/2006/relationships/tags" Target="../tags/tag324.xml"/><Relationship Id="rId48" Type="http://schemas.openxmlformats.org/officeDocument/2006/relationships/tags" Target="../tags/tag323.xml"/><Relationship Id="rId47" Type="http://schemas.openxmlformats.org/officeDocument/2006/relationships/tags" Target="../tags/tag322.xml"/><Relationship Id="rId46" Type="http://schemas.openxmlformats.org/officeDocument/2006/relationships/tags" Target="../tags/tag321.xml"/><Relationship Id="rId45" Type="http://schemas.openxmlformats.org/officeDocument/2006/relationships/tags" Target="../tags/tag320.xml"/><Relationship Id="rId44" Type="http://schemas.openxmlformats.org/officeDocument/2006/relationships/tags" Target="../tags/tag319.xml"/><Relationship Id="rId43" Type="http://schemas.openxmlformats.org/officeDocument/2006/relationships/tags" Target="../tags/tag318.xml"/><Relationship Id="rId42" Type="http://schemas.openxmlformats.org/officeDocument/2006/relationships/tags" Target="../tags/tag317.xml"/><Relationship Id="rId41" Type="http://schemas.openxmlformats.org/officeDocument/2006/relationships/tags" Target="../tags/tag316.xml"/><Relationship Id="rId40" Type="http://schemas.openxmlformats.org/officeDocument/2006/relationships/tags" Target="../tags/tag315.xml"/><Relationship Id="rId4" Type="http://schemas.openxmlformats.org/officeDocument/2006/relationships/tags" Target="../tags/tag279.xml"/><Relationship Id="rId39" Type="http://schemas.openxmlformats.org/officeDocument/2006/relationships/tags" Target="../tags/tag314.xml"/><Relationship Id="rId38" Type="http://schemas.openxmlformats.org/officeDocument/2006/relationships/tags" Target="../tags/tag313.xml"/><Relationship Id="rId37" Type="http://schemas.openxmlformats.org/officeDocument/2006/relationships/tags" Target="../tags/tag312.xml"/><Relationship Id="rId36" Type="http://schemas.openxmlformats.org/officeDocument/2006/relationships/tags" Target="../tags/tag311.xml"/><Relationship Id="rId35" Type="http://schemas.openxmlformats.org/officeDocument/2006/relationships/tags" Target="../tags/tag310.xml"/><Relationship Id="rId34" Type="http://schemas.openxmlformats.org/officeDocument/2006/relationships/tags" Target="../tags/tag309.xml"/><Relationship Id="rId33" Type="http://schemas.openxmlformats.org/officeDocument/2006/relationships/tags" Target="../tags/tag308.xml"/><Relationship Id="rId32" Type="http://schemas.openxmlformats.org/officeDocument/2006/relationships/tags" Target="../tags/tag307.xml"/><Relationship Id="rId31" Type="http://schemas.openxmlformats.org/officeDocument/2006/relationships/tags" Target="../tags/tag306.xml"/><Relationship Id="rId30" Type="http://schemas.openxmlformats.org/officeDocument/2006/relationships/tags" Target="../tags/tag305.xml"/><Relationship Id="rId3" Type="http://schemas.openxmlformats.org/officeDocument/2006/relationships/tags" Target="../tags/tag278.xml"/><Relationship Id="rId29" Type="http://schemas.openxmlformats.org/officeDocument/2006/relationships/tags" Target="../tags/tag304.xml"/><Relationship Id="rId28" Type="http://schemas.openxmlformats.org/officeDocument/2006/relationships/tags" Target="../tags/tag303.xml"/><Relationship Id="rId27" Type="http://schemas.openxmlformats.org/officeDocument/2006/relationships/tags" Target="../tags/tag302.xml"/><Relationship Id="rId26" Type="http://schemas.openxmlformats.org/officeDocument/2006/relationships/tags" Target="../tags/tag301.xml"/><Relationship Id="rId25" Type="http://schemas.openxmlformats.org/officeDocument/2006/relationships/tags" Target="../tags/tag300.xml"/><Relationship Id="rId24" Type="http://schemas.openxmlformats.org/officeDocument/2006/relationships/tags" Target="../tags/tag299.xml"/><Relationship Id="rId23" Type="http://schemas.openxmlformats.org/officeDocument/2006/relationships/tags" Target="../tags/tag298.xml"/><Relationship Id="rId22" Type="http://schemas.openxmlformats.org/officeDocument/2006/relationships/tags" Target="../tags/tag297.xml"/><Relationship Id="rId21" Type="http://schemas.openxmlformats.org/officeDocument/2006/relationships/tags" Target="../tags/tag296.xml"/><Relationship Id="rId20" Type="http://schemas.openxmlformats.org/officeDocument/2006/relationships/tags" Target="../tags/tag295.xml"/><Relationship Id="rId2" Type="http://schemas.openxmlformats.org/officeDocument/2006/relationships/tags" Target="../tags/tag277.xml"/><Relationship Id="rId19" Type="http://schemas.openxmlformats.org/officeDocument/2006/relationships/tags" Target="../tags/tag294.xml"/><Relationship Id="rId18" Type="http://schemas.openxmlformats.org/officeDocument/2006/relationships/tags" Target="../tags/tag293.xml"/><Relationship Id="rId17" Type="http://schemas.openxmlformats.org/officeDocument/2006/relationships/tags" Target="../tags/tag292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9" Type="http://schemas.openxmlformats.org/officeDocument/2006/relationships/tags" Target="../tags/tag414.xml"/><Relationship Id="rId138" Type="http://schemas.openxmlformats.org/officeDocument/2006/relationships/tags" Target="../tags/tag413.xml"/><Relationship Id="rId137" Type="http://schemas.openxmlformats.org/officeDocument/2006/relationships/tags" Target="../tags/tag412.xml"/><Relationship Id="rId136" Type="http://schemas.openxmlformats.org/officeDocument/2006/relationships/tags" Target="../tags/tag411.xml"/><Relationship Id="rId135" Type="http://schemas.openxmlformats.org/officeDocument/2006/relationships/tags" Target="../tags/tag410.xml"/><Relationship Id="rId134" Type="http://schemas.openxmlformats.org/officeDocument/2006/relationships/tags" Target="../tags/tag409.xml"/><Relationship Id="rId133" Type="http://schemas.openxmlformats.org/officeDocument/2006/relationships/tags" Target="../tags/tag408.xml"/><Relationship Id="rId132" Type="http://schemas.openxmlformats.org/officeDocument/2006/relationships/tags" Target="../tags/tag407.xml"/><Relationship Id="rId131" Type="http://schemas.openxmlformats.org/officeDocument/2006/relationships/tags" Target="../tags/tag406.xml"/><Relationship Id="rId130" Type="http://schemas.openxmlformats.org/officeDocument/2006/relationships/tags" Target="../tags/tag405.xml"/><Relationship Id="rId13" Type="http://schemas.openxmlformats.org/officeDocument/2006/relationships/tags" Target="../tags/tag288.xml"/><Relationship Id="rId129" Type="http://schemas.openxmlformats.org/officeDocument/2006/relationships/tags" Target="../tags/tag404.xml"/><Relationship Id="rId128" Type="http://schemas.openxmlformats.org/officeDocument/2006/relationships/tags" Target="../tags/tag403.xml"/><Relationship Id="rId127" Type="http://schemas.openxmlformats.org/officeDocument/2006/relationships/tags" Target="../tags/tag402.xml"/><Relationship Id="rId126" Type="http://schemas.openxmlformats.org/officeDocument/2006/relationships/tags" Target="../tags/tag401.xml"/><Relationship Id="rId125" Type="http://schemas.openxmlformats.org/officeDocument/2006/relationships/tags" Target="../tags/tag400.xml"/><Relationship Id="rId124" Type="http://schemas.openxmlformats.org/officeDocument/2006/relationships/tags" Target="../tags/tag399.xml"/><Relationship Id="rId123" Type="http://schemas.openxmlformats.org/officeDocument/2006/relationships/tags" Target="../tags/tag398.xml"/><Relationship Id="rId122" Type="http://schemas.openxmlformats.org/officeDocument/2006/relationships/tags" Target="../tags/tag397.xml"/><Relationship Id="rId121" Type="http://schemas.openxmlformats.org/officeDocument/2006/relationships/tags" Target="../tags/tag396.xml"/><Relationship Id="rId120" Type="http://schemas.openxmlformats.org/officeDocument/2006/relationships/tags" Target="../tags/tag395.xml"/><Relationship Id="rId12" Type="http://schemas.openxmlformats.org/officeDocument/2006/relationships/tags" Target="../tags/tag287.xml"/><Relationship Id="rId119" Type="http://schemas.openxmlformats.org/officeDocument/2006/relationships/tags" Target="../tags/tag394.xml"/><Relationship Id="rId118" Type="http://schemas.openxmlformats.org/officeDocument/2006/relationships/tags" Target="../tags/tag393.xml"/><Relationship Id="rId117" Type="http://schemas.openxmlformats.org/officeDocument/2006/relationships/tags" Target="../tags/tag392.xml"/><Relationship Id="rId116" Type="http://schemas.openxmlformats.org/officeDocument/2006/relationships/tags" Target="../tags/tag391.xml"/><Relationship Id="rId115" Type="http://schemas.openxmlformats.org/officeDocument/2006/relationships/tags" Target="../tags/tag390.xml"/><Relationship Id="rId114" Type="http://schemas.openxmlformats.org/officeDocument/2006/relationships/tags" Target="../tags/tag389.xml"/><Relationship Id="rId113" Type="http://schemas.openxmlformats.org/officeDocument/2006/relationships/tags" Target="../tags/tag388.xml"/><Relationship Id="rId112" Type="http://schemas.openxmlformats.org/officeDocument/2006/relationships/tags" Target="../tags/tag387.xml"/><Relationship Id="rId111" Type="http://schemas.openxmlformats.org/officeDocument/2006/relationships/tags" Target="../tags/tag386.xml"/><Relationship Id="rId110" Type="http://schemas.openxmlformats.org/officeDocument/2006/relationships/tags" Target="../tags/tag385.xml"/><Relationship Id="rId11" Type="http://schemas.openxmlformats.org/officeDocument/2006/relationships/tags" Target="../tags/tag286.xml"/><Relationship Id="rId109" Type="http://schemas.openxmlformats.org/officeDocument/2006/relationships/tags" Target="../tags/tag384.xml"/><Relationship Id="rId108" Type="http://schemas.openxmlformats.org/officeDocument/2006/relationships/tags" Target="../tags/tag383.xml"/><Relationship Id="rId107" Type="http://schemas.openxmlformats.org/officeDocument/2006/relationships/tags" Target="../tags/tag382.xml"/><Relationship Id="rId106" Type="http://schemas.openxmlformats.org/officeDocument/2006/relationships/tags" Target="../tags/tag381.xml"/><Relationship Id="rId105" Type="http://schemas.openxmlformats.org/officeDocument/2006/relationships/tags" Target="../tags/tag380.xml"/><Relationship Id="rId104" Type="http://schemas.openxmlformats.org/officeDocument/2006/relationships/tags" Target="../tags/tag379.xml"/><Relationship Id="rId103" Type="http://schemas.openxmlformats.org/officeDocument/2006/relationships/tags" Target="../tags/tag378.xml"/><Relationship Id="rId102" Type="http://schemas.openxmlformats.org/officeDocument/2006/relationships/tags" Target="../tags/tag377.xml"/><Relationship Id="rId101" Type="http://schemas.openxmlformats.org/officeDocument/2006/relationships/tags" Target="../tags/tag376.xml"/><Relationship Id="rId100" Type="http://schemas.openxmlformats.org/officeDocument/2006/relationships/tags" Target="../tags/tag375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20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32.xml"/><Relationship Id="rId4" Type="http://schemas.openxmlformats.org/officeDocument/2006/relationships/tags" Target="../tags/tag431.xml"/><Relationship Id="rId3" Type="http://schemas.openxmlformats.org/officeDocument/2006/relationships/tags" Target="../tags/tag430.xml"/><Relationship Id="rId2" Type="http://schemas.openxmlformats.org/officeDocument/2006/relationships/tags" Target="../tags/tag4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41.xml"/><Relationship Id="rId6" Type="http://schemas.openxmlformats.org/officeDocument/2006/relationships/tags" Target="../tags/tag440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6.xml"/><Relationship Id="rId5" Type="http://schemas.openxmlformats.org/officeDocument/2006/relationships/tags" Target="../tags/tag445.xml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6" name="Freeform 50"/>
          <p:cNvSpPr/>
          <p:nvPr>
            <p:custDataLst>
              <p:tags r:id="rId2"/>
            </p:custDataLst>
          </p:nvPr>
        </p:nvSpPr>
        <p:spPr bwMode="auto">
          <a:xfrm>
            <a:off x="5910263" y="4651375"/>
            <a:ext cx="6283325" cy="2205037"/>
          </a:xfrm>
          <a:custGeom>
            <a:avLst/>
            <a:gdLst>
              <a:gd name="T0" fmla="*/ 3773 w 3958"/>
              <a:gd name="T1" fmla="*/ 0 h 1388"/>
              <a:gd name="T2" fmla="*/ 3132 w 3958"/>
              <a:gd name="T3" fmla="*/ 495 h 1388"/>
              <a:gd name="T4" fmla="*/ 2826 w 3958"/>
              <a:gd name="T5" fmla="*/ 353 h 1388"/>
              <a:gd name="T6" fmla="*/ 2423 w 3958"/>
              <a:gd name="T7" fmla="*/ 752 h 1388"/>
              <a:gd name="T8" fmla="*/ 2244 w 3958"/>
              <a:gd name="T9" fmla="*/ 737 h 1388"/>
              <a:gd name="T10" fmla="*/ 1859 w 3958"/>
              <a:gd name="T11" fmla="*/ 453 h 1388"/>
              <a:gd name="T12" fmla="*/ 1809 w 3958"/>
              <a:gd name="T13" fmla="*/ 456 h 1388"/>
              <a:gd name="T14" fmla="*/ 1400 w 3958"/>
              <a:gd name="T15" fmla="*/ 314 h 1388"/>
              <a:gd name="T16" fmla="*/ 1107 w 3958"/>
              <a:gd name="T17" fmla="*/ 382 h 1388"/>
              <a:gd name="T18" fmla="*/ 820 w 3958"/>
              <a:gd name="T19" fmla="*/ 316 h 1388"/>
              <a:gd name="T20" fmla="*/ 169 w 3958"/>
              <a:gd name="T21" fmla="*/ 854 h 1388"/>
              <a:gd name="T22" fmla="*/ 118 w 3958"/>
              <a:gd name="T23" fmla="*/ 867 h 1388"/>
              <a:gd name="T24" fmla="*/ 0 w 3958"/>
              <a:gd name="T25" fmla="*/ 642 h 1388"/>
              <a:gd name="T26" fmla="*/ 0 w 3958"/>
              <a:gd name="T27" fmla="*/ 1388 h 1388"/>
              <a:gd name="T28" fmla="*/ 57 w 3958"/>
              <a:gd name="T29" fmla="*/ 1388 h 1388"/>
              <a:gd name="T30" fmla="*/ 86 w 3958"/>
              <a:gd name="T31" fmla="*/ 1332 h 1388"/>
              <a:gd name="T32" fmla="*/ 293 w 3958"/>
              <a:gd name="T33" fmla="*/ 1380 h 1388"/>
              <a:gd name="T34" fmla="*/ 299 w 3958"/>
              <a:gd name="T35" fmla="*/ 1388 h 1388"/>
              <a:gd name="T36" fmla="*/ 2919 w 3958"/>
              <a:gd name="T37" fmla="*/ 1388 h 1388"/>
              <a:gd name="T38" fmla="*/ 3428 w 3958"/>
              <a:gd name="T39" fmla="*/ 1228 h 1388"/>
              <a:gd name="T40" fmla="*/ 3773 w 3958"/>
              <a:gd name="T41" fmla="*/ 1325 h 1388"/>
              <a:gd name="T42" fmla="*/ 3958 w 3958"/>
              <a:gd name="T43" fmla="*/ 1299 h 1388"/>
              <a:gd name="T44" fmla="*/ 3958 w 3958"/>
              <a:gd name="T45" fmla="*/ 26 h 1388"/>
              <a:gd name="T46" fmla="*/ 3773 w 3958"/>
              <a:gd name="T4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58" h="1388">
                <a:moveTo>
                  <a:pt x="3773" y="0"/>
                </a:moveTo>
                <a:cubicBezTo>
                  <a:pt x="3465" y="0"/>
                  <a:pt x="3207" y="210"/>
                  <a:pt x="3132" y="495"/>
                </a:cubicBezTo>
                <a:cubicBezTo>
                  <a:pt x="3058" y="408"/>
                  <a:pt x="2949" y="353"/>
                  <a:pt x="2826" y="353"/>
                </a:cubicBezTo>
                <a:cubicBezTo>
                  <a:pt x="2605" y="353"/>
                  <a:pt x="2425" y="531"/>
                  <a:pt x="2423" y="752"/>
                </a:cubicBezTo>
                <a:cubicBezTo>
                  <a:pt x="2365" y="746"/>
                  <a:pt x="2305" y="742"/>
                  <a:pt x="2244" y="737"/>
                </a:cubicBezTo>
                <a:cubicBezTo>
                  <a:pt x="2194" y="572"/>
                  <a:pt x="2040" y="453"/>
                  <a:pt x="1859" y="453"/>
                </a:cubicBezTo>
                <a:cubicBezTo>
                  <a:pt x="1842" y="453"/>
                  <a:pt x="1825" y="454"/>
                  <a:pt x="1809" y="456"/>
                </a:cubicBezTo>
                <a:cubicBezTo>
                  <a:pt x="1696" y="367"/>
                  <a:pt x="1554" y="314"/>
                  <a:pt x="1400" y="314"/>
                </a:cubicBezTo>
                <a:cubicBezTo>
                  <a:pt x="1295" y="314"/>
                  <a:pt x="1196" y="338"/>
                  <a:pt x="1107" y="382"/>
                </a:cubicBezTo>
                <a:cubicBezTo>
                  <a:pt x="1020" y="340"/>
                  <a:pt x="923" y="316"/>
                  <a:pt x="820" y="316"/>
                </a:cubicBezTo>
                <a:cubicBezTo>
                  <a:pt x="497" y="316"/>
                  <a:pt x="228" y="548"/>
                  <a:pt x="169" y="854"/>
                </a:cubicBezTo>
                <a:cubicBezTo>
                  <a:pt x="152" y="858"/>
                  <a:pt x="135" y="862"/>
                  <a:pt x="118" y="867"/>
                </a:cubicBezTo>
                <a:cubicBezTo>
                  <a:pt x="93" y="784"/>
                  <a:pt x="53" y="707"/>
                  <a:pt x="0" y="642"/>
                </a:cubicBezTo>
                <a:cubicBezTo>
                  <a:pt x="0" y="1388"/>
                  <a:pt x="0" y="1388"/>
                  <a:pt x="0" y="1388"/>
                </a:cubicBezTo>
                <a:cubicBezTo>
                  <a:pt x="57" y="1388"/>
                  <a:pt x="57" y="1388"/>
                  <a:pt x="57" y="1388"/>
                </a:cubicBezTo>
                <a:cubicBezTo>
                  <a:pt x="67" y="1369"/>
                  <a:pt x="77" y="1351"/>
                  <a:pt x="86" y="1332"/>
                </a:cubicBezTo>
                <a:cubicBezTo>
                  <a:pt x="148" y="1349"/>
                  <a:pt x="217" y="1365"/>
                  <a:pt x="293" y="1380"/>
                </a:cubicBezTo>
                <a:cubicBezTo>
                  <a:pt x="295" y="1383"/>
                  <a:pt x="297" y="1385"/>
                  <a:pt x="299" y="1388"/>
                </a:cubicBezTo>
                <a:cubicBezTo>
                  <a:pt x="2919" y="1388"/>
                  <a:pt x="2919" y="1388"/>
                  <a:pt x="2919" y="1388"/>
                </a:cubicBezTo>
                <a:cubicBezTo>
                  <a:pt x="3148" y="1344"/>
                  <a:pt x="3325" y="1290"/>
                  <a:pt x="3428" y="1228"/>
                </a:cubicBezTo>
                <a:cubicBezTo>
                  <a:pt x="3529" y="1290"/>
                  <a:pt x="3647" y="1325"/>
                  <a:pt x="3773" y="1325"/>
                </a:cubicBezTo>
                <a:cubicBezTo>
                  <a:pt x="3837" y="1325"/>
                  <a:pt x="3899" y="1316"/>
                  <a:pt x="3958" y="1299"/>
                </a:cubicBezTo>
                <a:cubicBezTo>
                  <a:pt x="3958" y="26"/>
                  <a:pt x="3958" y="26"/>
                  <a:pt x="3958" y="26"/>
                </a:cubicBezTo>
                <a:cubicBezTo>
                  <a:pt x="3899" y="9"/>
                  <a:pt x="3837" y="0"/>
                  <a:pt x="377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948" name="组合 9947"/>
          <p:cNvGrpSpPr/>
          <p:nvPr>
            <p:custDataLst>
              <p:tags r:id="rId3"/>
            </p:custDataLst>
          </p:nvPr>
        </p:nvGrpSpPr>
        <p:grpSpPr>
          <a:xfrm>
            <a:off x="6119813" y="1327150"/>
            <a:ext cx="5618163" cy="4246563"/>
            <a:chOff x="6119813" y="1327150"/>
            <a:chExt cx="5618163" cy="4246563"/>
          </a:xfrm>
        </p:grpSpPr>
        <p:sp>
          <p:nvSpPr>
            <p:cNvPr id="9817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8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9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0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1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2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3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4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5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6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7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8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9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0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1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2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3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4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5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6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7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8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9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0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1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2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3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4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5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6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7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8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9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0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1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2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3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4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5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6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7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8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9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0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1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2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3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4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5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6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7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8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9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0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1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2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3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4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5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6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7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8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9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0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1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2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3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4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5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6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7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8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9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0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1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2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3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4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5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6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7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8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9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0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1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2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3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4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5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6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7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8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9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0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1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2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3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4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5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6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7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8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9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0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1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2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3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4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5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6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7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8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9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0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1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2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3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4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5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6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7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8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9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0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1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2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3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4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5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946" name="Oval 180"/>
          <p:cNvSpPr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8977313" y="5340350"/>
            <a:ext cx="1281113" cy="12811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7" name="Freeform 181"/>
          <p:cNvSpPr/>
          <p:nvPr>
            <p:custDataLst>
              <p:tags r:id="rId134"/>
            </p:custDataLst>
          </p:nvPr>
        </p:nvSpPr>
        <p:spPr bwMode="auto">
          <a:xfrm>
            <a:off x="1588" y="4948417"/>
            <a:ext cx="12192000" cy="1920875"/>
          </a:xfrm>
          <a:custGeom>
            <a:avLst/>
            <a:gdLst>
              <a:gd name="T0" fmla="*/ 7680 w 7680"/>
              <a:gd name="T1" fmla="*/ 562 h 1209"/>
              <a:gd name="T2" fmla="*/ 7345 w 7680"/>
              <a:gd name="T3" fmla="*/ 393 h 1209"/>
              <a:gd name="T4" fmla="*/ 7160 w 7680"/>
              <a:gd name="T5" fmla="*/ 436 h 1209"/>
              <a:gd name="T6" fmla="*/ 7014 w 7680"/>
              <a:gd name="T7" fmla="*/ 326 h 1209"/>
              <a:gd name="T8" fmla="*/ 6862 w 7680"/>
              <a:gd name="T9" fmla="*/ 478 h 1209"/>
              <a:gd name="T10" fmla="*/ 6972 w 7680"/>
              <a:gd name="T11" fmla="*/ 624 h 1209"/>
              <a:gd name="T12" fmla="*/ 6962 w 7680"/>
              <a:gd name="T13" fmla="*/ 645 h 1209"/>
              <a:gd name="T14" fmla="*/ 6797 w 7680"/>
              <a:gd name="T15" fmla="*/ 612 h 1209"/>
              <a:gd name="T16" fmla="*/ 6687 w 7680"/>
              <a:gd name="T17" fmla="*/ 626 h 1209"/>
              <a:gd name="T18" fmla="*/ 6359 w 7680"/>
              <a:gd name="T19" fmla="*/ 468 h 1209"/>
              <a:gd name="T20" fmla="*/ 6108 w 7680"/>
              <a:gd name="T21" fmla="*/ 552 h 1209"/>
              <a:gd name="T22" fmla="*/ 5824 w 7680"/>
              <a:gd name="T23" fmla="*/ 441 h 1209"/>
              <a:gd name="T24" fmla="*/ 5530 w 7680"/>
              <a:gd name="T25" fmla="*/ 562 h 1209"/>
              <a:gd name="T26" fmla="*/ 5228 w 7680"/>
              <a:gd name="T27" fmla="*/ 431 h 1209"/>
              <a:gd name="T28" fmla="*/ 5010 w 7680"/>
              <a:gd name="T29" fmla="*/ 493 h 1209"/>
              <a:gd name="T30" fmla="*/ 4650 w 7680"/>
              <a:gd name="T31" fmla="*/ 285 h 1209"/>
              <a:gd name="T32" fmla="*/ 4304 w 7680"/>
              <a:gd name="T33" fmla="*/ 470 h 1209"/>
              <a:gd name="T34" fmla="*/ 4159 w 7680"/>
              <a:gd name="T35" fmla="*/ 444 h 1209"/>
              <a:gd name="T36" fmla="*/ 3918 w 7680"/>
              <a:gd name="T37" fmla="*/ 520 h 1209"/>
              <a:gd name="T38" fmla="*/ 3785 w 7680"/>
              <a:gd name="T39" fmla="*/ 441 h 1209"/>
              <a:gd name="T40" fmla="*/ 3647 w 7680"/>
              <a:gd name="T41" fmla="*/ 532 h 1209"/>
              <a:gd name="T42" fmla="*/ 3508 w 7680"/>
              <a:gd name="T43" fmla="*/ 508 h 1209"/>
              <a:gd name="T44" fmla="*/ 3284 w 7680"/>
              <a:gd name="T45" fmla="*/ 573 h 1209"/>
              <a:gd name="T46" fmla="*/ 2921 w 7680"/>
              <a:gd name="T47" fmla="*/ 361 h 1209"/>
              <a:gd name="T48" fmla="*/ 2510 w 7680"/>
              <a:gd name="T49" fmla="*/ 711 h 1209"/>
              <a:gd name="T50" fmla="*/ 2267 w 7680"/>
              <a:gd name="T51" fmla="*/ 633 h 1209"/>
              <a:gd name="T52" fmla="*/ 2160 w 7680"/>
              <a:gd name="T53" fmla="*/ 647 h 1209"/>
              <a:gd name="T54" fmla="*/ 1754 w 7680"/>
              <a:gd name="T55" fmla="*/ 322 h 1209"/>
              <a:gd name="T56" fmla="*/ 1491 w 7680"/>
              <a:gd name="T57" fmla="*/ 415 h 1209"/>
              <a:gd name="T58" fmla="*/ 1139 w 7680"/>
              <a:gd name="T59" fmla="*/ 221 h 1209"/>
              <a:gd name="T60" fmla="*/ 886 w 7680"/>
              <a:gd name="T61" fmla="*/ 306 h 1209"/>
              <a:gd name="T62" fmla="*/ 391 w 7680"/>
              <a:gd name="T63" fmla="*/ 0 h 1209"/>
              <a:gd name="T64" fmla="*/ 0 w 7680"/>
              <a:gd name="T65" fmla="*/ 163 h 1209"/>
              <a:gd name="T66" fmla="*/ 0 w 7680"/>
              <a:gd name="T67" fmla="*/ 1209 h 1209"/>
              <a:gd name="T68" fmla="*/ 3812 w 7680"/>
              <a:gd name="T69" fmla="*/ 1209 h 1209"/>
              <a:gd name="T70" fmla="*/ 3859 w 7680"/>
              <a:gd name="T71" fmla="*/ 1149 h 1209"/>
              <a:gd name="T72" fmla="*/ 3931 w 7680"/>
              <a:gd name="T73" fmla="*/ 1209 h 1209"/>
              <a:gd name="T74" fmla="*/ 6075 w 7680"/>
              <a:gd name="T75" fmla="*/ 1209 h 1209"/>
              <a:gd name="T76" fmla="*/ 6081 w 7680"/>
              <a:gd name="T77" fmla="*/ 1194 h 1209"/>
              <a:gd name="T78" fmla="*/ 6098 w 7680"/>
              <a:gd name="T79" fmla="*/ 1209 h 1209"/>
              <a:gd name="T80" fmla="*/ 7172 w 7680"/>
              <a:gd name="T81" fmla="*/ 1209 h 1209"/>
              <a:gd name="T82" fmla="*/ 7180 w 7680"/>
              <a:gd name="T83" fmla="*/ 1192 h 1209"/>
              <a:gd name="T84" fmla="*/ 7224 w 7680"/>
              <a:gd name="T85" fmla="*/ 1209 h 1209"/>
              <a:gd name="T86" fmla="*/ 7680 w 7680"/>
              <a:gd name="T87" fmla="*/ 1209 h 1209"/>
              <a:gd name="T88" fmla="*/ 7680 w 7680"/>
              <a:gd name="T89" fmla="*/ 562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80" h="1209">
                <a:moveTo>
                  <a:pt x="7680" y="562"/>
                </a:moveTo>
                <a:cubicBezTo>
                  <a:pt x="7604" y="460"/>
                  <a:pt x="7482" y="393"/>
                  <a:pt x="7345" y="393"/>
                </a:cubicBezTo>
                <a:cubicBezTo>
                  <a:pt x="7278" y="393"/>
                  <a:pt x="7216" y="409"/>
                  <a:pt x="7160" y="436"/>
                </a:cubicBezTo>
                <a:cubicBezTo>
                  <a:pt x="7142" y="373"/>
                  <a:pt x="7084" y="326"/>
                  <a:pt x="7014" y="326"/>
                </a:cubicBezTo>
                <a:cubicBezTo>
                  <a:pt x="6930" y="326"/>
                  <a:pt x="6862" y="394"/>
                  <a:pt x="6862" y="478"/>
                </a:cubicBezTo>
                <a:cubicBezTo>
                  <a:pt x="6862" y="547"/>
                  <a:pt x="6909" y="606"/>
                  <a:pt x="6972" y="624"/>
                </a:cubicBezTo>
                <a:cubicBezTo>
                  <a:pt x="6968" y="631"/>
                  <a:pt x="6965" y="638"/>
                  <a:pt x="6962" y="645"/>
                </a:cubicBezTo>
                <a:cubicBezTo>
                  <a:pt x="6911" y="624"/>
                  <a:pt x="6856" y="612"/>
                  <a:pt x="6797" y="612"/>
                </a:cubicBezTo>
                <a:cubicBezTo>
                  <a:pt x="6759" y="612"/>
                  <a:pt x="6722" y="617"/>
                  <a:pt x="6687" y="626"/>
                </a:cubicBezTo>
                <a:cubicBezTo>
                  <a:pt x="6610" y="530"/>
                  <a:pt x="6492" y="468"/>
                  <a:pt x="6359" y="468"/>
                </a:cubicBezTo>
                <a:cubicBezTo>
                  <a:pt x="6265" y="468"/>
                  <a:pt x="6178" y="499"/>
                  <a:pt x="6108" y="552"/>
                </a:cubicBezTo>
                <a:cubicBezTo>
                  <a:pt x="6033" y="483"/>
                  <a:pt x="5934" y="441"/>
                  <a:pt x="5824" y="441"/>
                </a:cubicBezTo>
                <a:cubicBezTo>
                  <a:pt x="5709" y="441"/>
                  <a:pt x="5606" y="487"/>
                  <a:pt x="5530" y="562"/>
                </a:cubicBezTo>
                <a:cubicBezTo>
                  <a:pt x="5454" y="481"/>
                  <a:pt x="5347" y="431"/>
                  <a:pt x="5228" y="431"/>
                </a:cubicBezTo>
                <a:cubicBezTo>
                  <a:pt x="5148" y="431"/>
                  <a:pt x="5074" y="454"/>
                  <a:pt x="5010" y="493"/>
                </a:cubicBezTo>
                <a:cubicBezTo>
                  <a:pt x="4938" y="368"/>
                  <a:pt x="4804" y="285"/>
                  <a:pt x="4650" y="285"/>
                </a:cubicBezTo>
                <a:cubicBezTo>
                  <a:pt x="4506" y="285"/>
                  <a:pt x="4379" y="358"/>
                  <a:pt x="4304" y="470"/>
                </a:cubicBezTo>
                <a:cubicBezTo>
                  <a:pt x="4259" y="453"/>
                  <a:pt x="4210" y="444"/>
                  <a:pt x="4159" y="444"/>
                </a:cubicBezTo>
                <a:cubicBezTo>
                  <a:pt x="4069" y="444"/>
                  <a:pt x="3986" y="472"/>
                  <a:pt x="3918" y="520"/>
                </a:cubicBezTo>
                <a:cubicBezTo>
                  <a:pt x="3893" y="473"/>
                  <a:pt x="3843" y="441"/>
                  <a:pt x="3785" y="441"/>
                </a:cubicBezTo>
                <a:cubicBezTo>
                  <a:pt x="3723" y="441"/>
                  <a:pt x="3670" y="478"/>
                  <a:pt x="3647" y="532"/>
                </a:cubicBezTo>
                <a:cubicBezTo>
                  <a:pt x="3603" y="516"/>
                  <a:pt x="3556" y="508"/>
                  <a:pt x="3508" y="508"/>
                </a:cubicBezTo>
                <a:cubicBezTo>
                  <a:pt x="3425" y="508"/>
                  <a:pt x="3348" y="532"/>
                  <a:pt x="3284" y="573"/>
                </a:cubicBezTo>
                <a:cubicBezTo>
                  <a:pt x="3212" y="447"/>
                  <a:pt x="3076" y="361"/>
                  <a:pt x="2921" y="361"/>
                </a:cubicBezTo>
                <a:cubicBezTo>
                  <a:pt x="2713" y="361"/>
                  <a:pt x="2541" y="513"/>
                  <a:pt x="2510" y="711"/>
                </a:cubicBezTo>
                <a:cubicBezTo>
                  <a:pt x="2441" y="662"/>
                  <a:pt x="2358" y="633"/>
                  <a:pt x="2267" y="633"/>
                </a:cubicBezTo>
                <a:cubicBezTo>
                  <a:pt x="2230" y="633"/>
                  <a:pt x="2195" y="638"/>
                  <a:pt x="2160" y="647"/>
                </a:cubicBezTo>
                <a:cubicBezTo>
                  <a:pt x="2119" y="461"/>
                  <a:pt x="1953" y="322"/>
                  <a:pt x="1754" y="322"/>
                </a:cubicBezTo>
                <a:cubicBezTo>
                  <a:pt x="1654" y="322"/>
                  <a:pt x="1563" y="356"/>
                  <a:pt x="1491" y="415"/>
                </a:cubicBezTo>
                <a:cubicBezTo>
                  <a:pt x="1418" y="298"/>
                  <a:pt x="1288" y="221"/>
                  <a:pt x="1139" y="221"/>
                </a:cubicBezTo>
                <a:cubicBezTo>
                  <a:pt x="1044" y="221"/>
                  <a:pt x="956" y="253"/>
                  <a:pt x="886" y="306"/>
                </a:cubicBezTo>
                <a:cubicBezTo>
                  <a:pt x="796" y="125"/>
                  <a:pt x="608" y="0"/>
                  <a:pt x="391" y="0"/>
                </a:cubicBezTo>
                <a:cubicBezTo>
                  <a:pt x="238" y="0"/>
                  <a:pt x="100" y="62"/>
                  <a:pt x="0" y="163"/>
                </a:cubicBezTo>
                <a:cubicBezTo>
                  <a:pt x="0" y="1209"/>
                  <a:pt x="0" y="1209"/>
                  <a:pt x="0" y="1209"/>
                </a:cubicBezTo>
                <a:cubicBezTo>
                  <a:pt x="3812" y="1209"/>
                  <a:pt x="3812" y="1209"/>
                  <a:pt x="3812" y="1209"/>
                </a:cubicBezTo>
                <a:cubicBezTo>
                  <a:pt x="3829" y="1190"/>
                  <a:pt x="3845" y="1170"/>
                  <a:pt x="3859" y="1149"/>
                </a:cubicBezTo>
                <a:cubicBezTo>
                  <a:pt x="3880" y="1171"/>
                  <a:pt x="3904" y="1191"/>
                  <a:pt x="3931" y="1209"/>
                </a:cubicBezTo>
                <a:cubicBezTo>
                  <a:pt x="6075" y="1209"/>
                  <a:pt x="6075" y="1209"/>
                  <a:pt x="6075" y="1209"/>
                </a:cubicBezTo>
                <a:cubicBezTo>
                  <a:pt x="6077" y="1204"/>
                  <a:pt x="6079" y="1199"/>
                  <a:pt x="6081" y="1194"/>
                </a:cubicBezTo>
                <a:cubicBezTo>
                  <a:pt x="6086" y="1199"/>
                  <a:pt x="6092" y="1204"/>
                  <a:pt x="6098" y="1209"/>
                </a:cubicBezTo>
                <a:cubicBezTo>
                  <a:pt x="7172" y="1209"/>
                  <a:pt x="7172" y="1209"/>
                  <a:pt x="7172" y="1209"/>
                </a:cubicBezTo>
                <a:cubicBezTo>
                  <a:pt x="7175" y="1203"/>
                  <a:pt x="7178" y="1198"/>
                  <a:pt x="7180" y="1192"/>
                </a:cubicBezTo>
                <a:cubicBezTo>
                  <a:pt x="7194" y="1199"/>
                  <a:pt x="7209" y="1204"/>
                  <a:pt x="7224" y="1209"/>
                </a:cubicBezTo>
                <a:cubicBezTo>
                  <a:pt x="7680" y="1209"/>
                  <a:pt x="7680" y="1209"/>
                  <a:pt x="7680" y="1209"/>
                </a:cubicBezTo>
                <a:lnTo>
                  <a:pt x="7680" y="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副标题 2"/>
          <p:cNvSpPr>
            <a:spLocks noGrp="1"/>
          </p:cNvSpPr>
          <p:nvPr>
            <p:ph type="subTitle" idx="1" hasCustomPrompt="1"/>
            <p:custDataLst>
              <p:tags r:id="rId135"/>
            </p:custDataLst>
          </p:nvPr>
        </p:nvSpPr>
        <p:spPr>
          <a:xfrm>
            <a:off x="954482" y="2451918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1" name="标题 1"/>
          <p:cNvSpPr>
            <a:spLocks noGrp="1"/>
          </p:cNvSpPr>
          <p:nvPr>
            <p:ph type="ctrTitle" hasCustomPrompt="1"/>
            <p:custDataLst>
              <p:tags r:id="rId136"/>
            </p:custDataLst>
          </p:nvPr>
        </p:nvSpPr>
        <p:spPr>
          <a:xfrm>
            <a:off x="954482" y="1165833"/>
            <a:ext cx="8250638" cy="1226299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2" name="文本占位符 13"/>
          <p:cNvSpPr>
            <a:spLocks noGrp="1"/>
          </p:cNvSpPr>
          <p:nvPr>
            <p:ph type="body" sz="quarter" idx="10" hasCustomPrompt="1"/>
            <p:custDataLst>
              <p:tags r:id="rId137"/>
            </p:custDataLst>
          </p:nvPr>
        </p:nvSpPr>
        <p:spPr>
          <a:xfrm>
            <a:off x="954482" y="3460110"/>
            <a:ext cx="5515255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3" name="文本占位符 2"/>
          <p:cNvSpPr>
            <a:spLocks noGrp="1"/>
          </p:cNvSpPr>
          <p:nvPr>
            <p:ph type="body" sz="quarter" idx="11" hasCustomPrompt="1"/>
            <p:custDataLst>
              <p:tags r:id="rId138"/>
            </p:custDataLst>
          </p:nvPr>
        </p:nvSpPr>
        <p:spPr>
          <a:xfrm>
            <a:off x="954088" y="3887587"/>
            <a:ext cx="5522912" cy="360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4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>
            <p:custDataLst>
              <p:tags r:id="rId2"/>
            </p:custDataLst>
          </p:nvPr>
        </p:nvGrpSpPr>
        <p:grpSpPr>
          <a:xfrm>
            <a:off x="4152960" y="731397"/>
            <a:ext cx="3886081" cy="2937346"/>
            <a:chOff x="6119813" y="1327150"/>
            <a:chExt cx="5618163" cy="4246563"/>
          </a:xfrm>
        </p:grpSpPr>
        <p:sp>
          <p:nvSpPr>
            <p:cNvPr id="52" name="Freeform 5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7"/>
            <p:cNvSpPr/>
            <p:nvPr>
              <p:custDataLst>
                <p:tags r:id="rId9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8"/>
            <p:cNvSpPr/>
            <p:nvPr>
              <p:custDataLst>
                <p:tags r:id="rId10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9"/>
            <p:cNvSpPr/>
            <p:nvPr>
              <p:custDataLst>
                <p:tags r:id="rId11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0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1"/>
            <p:cNvSpPr/>
            <p:nvPr>
              <p:custDataLst>
                <p:tags r:id="rId13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2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3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4"/>
            <p:cNvSpPr/>
            <p:nvPr>
              <p:custDataLst>
                <p:tags r:id="rId16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5"/>
            <p:cNvSpPr/>
            <p:nvPr>
              <p:custDataLst>
                <p:tags r:id="rId17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6"/>
            <p:cNvSpPr/>
            <p:nvPr>
              <p:custDataLst>
                <p:tags r:id="rId18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7"/>
            <p:cNvSpPr/>
            <p:nvPr>
              <p:custDataLst>
                <p:tags r:id="rId19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5"/>
            <p:cNvSpPr/>
            <p:nvPr>
              <p:custDataLst>
                <p:tags r:id="rId27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6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7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8"/>
            <p:cNvSpPr/>
            <p:nvPr>
              <p:custDataLst>
                <p:tags r:id="rId30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9"/>
            <p:cNvSpPr/>
            <p:nvPr>
              <p:custDataLst>
                <p:tags r:id="rId31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0"/>
            <p:cNvSpPr/>
            <p:nvPr>
              <p:custDataLst>
                <p:tags r:id="rId32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2"/>
            <p:cNvSpPr/>
            <p:nvPr>
              <p:custDataLst>
                <p:tags r:id="rId34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3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4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5"/>
            <p:cNvSpPr/>
            <p:nvPr>
              <p:custDataLst>
                <p:tags r:id="rId37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6"/>
            <p:cNvSpPr/>
            <p:nvPr>
              <p:custDataLst>
                <p:tags r:id="rId38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7"/>
            <p:cNvSpPr/>
            <p:nvPr>
              <p:custDataLst>
                <p:tags r:id="rId39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8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9"/>
            <p:cNvSpPr/>
            <p:nvPr>
              <p:custDataLst>
                <p:tags r:id="rId41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0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1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2"/>
            <p:cNvSpPr/>
            <p:nvPr>
              <p:custDataLst>
                <p:tags r:id="rId44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3"/>
            <p:cNvSpPr/>
            <p:nvPr>
              <p:custDataLst>
                <p:tags r:id="rId45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4"/>
            <p:cNvSpPr/>
            <p:nvPr>
              <p:custDataLst>
                <p:tags r:id="rId46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5"/>
            <p:cNvSpPr/>
            <p:nvPr>
              <p:custDataLst>
                <p:tags r:id="rId47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9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9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8"/>
            <p:cNvSpPr/>
            <p:nvPr>
              <p:custDataLst>
                <p:tags r:id="rId50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9"/>
            <p:cNvSpPr/>
            <p:nvPr>
              <p:custDataLst>
                <p:tags r:id="rId51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0"/>
            <p:cNvSpPr/>
            <p:nvPr>
              <p:custDataLst>
                <p:tags r:id="rId52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Oval 101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Oval 10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3"/>
            <p:cNvSpPr/>
            <p:nvPr>
              <p:custDataLst>
                <p:tags r:id="rId55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10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0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0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0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0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0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3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4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5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6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7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8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9"/>
            <p:cNvSpPr/>
            <p:nvPr>
              <p:custDataLst>
                <p:tags r:id="rId71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Line 12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Line 121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2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3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4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5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7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8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9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30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31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2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3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4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5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6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7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8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9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40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2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3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4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5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6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7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8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9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50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51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5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3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4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5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56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57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58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59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60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61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62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63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64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65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66"/>
            <p:cNvSpPr/>
            <p:nvPr>
              <p:custDataLst>
                <p:tags r:id="rId118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Oval 16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Oval 16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69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70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71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72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3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74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75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76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77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78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79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2"/>
            </p:custDataLst>
          </p:nvPr>
        </p:nvSpPr>
        <p:spPr>
          <a:xfrm>
            <a:off x="3091963" y="4083675"/>
            <a:ext cx="6008076" cy="1028699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  <p:custDataLst>
              <p:tags r:id="rId133"/>
            </p:custDataLst>
          </p:nvPr>
        </p:nvSpPr>
        <p:spPr>
          <a:xfrm>
            <a:off x="3091926" y="5191079"/>
            <a:ext cx="6008114" cy="454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  <p:custDataLst>
              <p:tags r:id="rId1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  <p:custDataLst>
              <p:tags r:id="rId13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  <p:custDataLst>
              <p:tags r:id="rId1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>
            <p:custDataLst>
              <p:tags r:id="rId2"/>
            </p:custDataLst>
          </p:nvPr>
        </p:nvSpPr>
        <p:spPr>
          <a:xfrm>
            <a:off x="342997" y="444933"/>
            <a:ext cx="11506005" cy="59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9963661" y="5230648"/>
            <a:ext cx="2151842" cy="1626498"/>
            <a:chOff x="6119813" y="1327150"/>
            <a:chExt cx="5618163" cy="4246563"/>
          </a:xfrm>
        </p:grpSpPr>
        <p:sp>
          <p:nvSpPr>
            <p:cNvPr id="8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3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4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>
            <p:custDataLst>
              <p:tags r:id="rId2"/>
            </p:custDataLst>
          </p:nvPr>
        </p:nvSpPr>
        <p:spPr bwMode="auto">
          <a:xfrm>
            <a:off x="-1588" y="3116263"/>
            <a:ext cx="12195175" cy="3743325"/>
          </a:xfrm>
          <a:custGeom>
            <a:avLst/>
            <a:gdLst>
              <a:gd name="T0" fmla="*/ 0 w 7685"/>
              <a:gd name="T1" fmla="*/ 1802 h 2358"/>
              <a:gd name="T2" fmla="*/ 361 w 7685"/>
              <a:gd name="T3" fmla="*/ 1299 h 2358"/>
              <a:gd name="T4" fmla="*/ 900 w 7685"/>
              <a:gd name="T5" fmla="*/ 59 h 2358"/>
              <a:gd name="T6" fmla="*/ 1545 w 7685"/>
              <a:gd name="T7" fmla="*/ 1124 h 2358"/>
              <a:gd name="T8" fmla="*/ 2339 w 7685"/>
              <a:gd name="T9" fmla="*/ 1226 h 2358"/>
              <a:gd name="T10" fmla="*/ 3883 w 7685"/>
              <a:gd name="T11" fmla="*/ 920 h 2358"/>
              <a:gd name="T12" fmla="*/ 5262 w 7685"/>
              <a:gd name="T13" fmla="*/ 1182 h 2358"/>
              <a:gd name="T14" fmla="*/ 6476 w 7685"/>
              <a:gd name="T15" fmla="*/ 1299 h 2358"/>
              <a:gd name="T16" fmla="*/ 7105 w 7685"/>
              <a:gd name="T17" fmla="*/ 1007 h 2358"/>
              <a:gd name="T18" fmla="*/ 7685 w 7685"/>
              <a:gd name="T19" fmla="*/ 1610 h 2358"/>
              <a:gd name="T20" fmla="*/ 7680 w 7685"/>
              <a:gd name="T21" fmla="*/ 2358 h 2358"/>
              <a:gd name="T22" fmla="*/ 0 w 7685"/>
              <a:gd name="T23" fmla="*/ 2358 h 2358"/>
              <a:gd name="T24" fmla="*/ 0 w 7685"/>
              <a:gd name="T25" fmla="*/ 1802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5" h="2358">
                <a:moveTo>
                  <a:pt x="0" y="1802"/>
                </a:moveTo>
                <a:cubicBezTo>
                  <a:pt x="0" y="1802"/>
                  <a:pt x="331" y="1649"/>
                  <a:pt x="361" y="1299"/>
                </a:cubicBezTo>
                <a:cubicBezTo>
                  <a:pt x="391" y="949"/>
                  <a:pt x="616" y="117"/>
                  <a:pt x="900" y="59"/>
                </a:cubicBezTo>
                <a:cubicBezTo>
                  <a:pt x="1185" y="0"/>
                  <a:pt x="1470" y="861"/>
                  <a:pt x="1545" y="1124"/>
                </a:cubicBezTo>
                <a:cubicBezTo>
                  <a:pt x="1620" y="1386"/>
                  <a:pt x="1980" y="1634"/>
                  <a:pt x="2339" y="1226"/>
                </a:cubicBezTo>
                <a:cubicBezTo>
                  <a:pt x="2699" y="817"/>
                  <a:pt x="3568" y="774"/>
                  <a:pt x="3883" y="920"/>
                </a:cubicBezTo>
                <a:cubicBezTo>
                  <a:pt x="4198" y="1065"/>
                  <a:pt x="4872" y="1197"/>
                  <a:pt x="5262" y="1182"/>
                </a:cubicBezTo>
                <a:cubicBezTo>
                  <a:pt x="5651" y="1168"/>
                  <a:pt x="6161" y="1153"/>
                  <a:pt x="6476" y="1299"/>
                </a:cubicBezTo>
                <a:cubicBezTo>
                  <a:pt x="6790" y="1445"/>
                  <a:pt x="6895" y="861"/>
                  <a:pt x="7105" y="1007"/>
                </a:cubicBezTo>
                <a:cubicBezTo>
                  <a:pt x="7315" y="1153"/>
                  <a:pt x="7685" y="1610"/>
                  <a:pt x="7685" y="1610"/>
                </a:cubicBezTo>
                <a:cubicBezTo>
                  <a:pt x="7680" y="2358"/>
                  <a:pt x="7680" y="2358"/>
                  <a:pt x="7680" y="2358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18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>
            <p:custDataLst>
              <p:tags r:id="rId3"/>
            </p:custDataLst>
          </p:nvPr>
        </p:nvSpPr>
        <p:spPr bwMode="auto">
          <a:xfrm>
            <a:off x="2028825" y="4745038"/>
            <a:ext cx="10156825" cy="2114550"/>
          </a:xfrm>
          <a:custGeom>
            <a:avLst/>
            <a:gdLst>
              <a:gd name="T0" fmla="*/ 6401 w 6401"/>
              <a:gd name="T1" fmla="*/ 1332 h 1332"/>
              <a:gd name="T2" fmla="*/ 6401 w 6401"/>
              <a:gd name="T3" fmla="*/ 361 h 1332"/>
              <a:gd name="T4" fmla="*/ 5833 w 6401"/>
              <a:gd name="T5" fmla="*/ 513 h 1332"/>
              <a:gd name="T6" fmla="*/ 3917 w 6401"/>
              <a:gd name="T7" fmla="*/ 0 h 1332"/>
              <a:gd name="T8" fmla="*/ 1985 w 6401"/>
              <a:gd name="T9" fmla="*/ 597 h 1332"/>
              <a:gd name="T10" fmla="*/ 682 w 6401"/>
              <a:gd name="T11" fmla="*/ 750 h 1332"/>
              <a:gd name="T12" fmla="*/ 0 w 6401"/>
              <a:gd name="T13" fmla="*/ 1332 h 1332"/>
              <a:gd name="T14" fmla="*/ 6401 w 6401"/>
              <a:gd name="T15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1" h="1332">
                <a:moveTo>
                  <a:pt x="6401" y="1332"/>
                </a:moveTo>
                <a:cubicBezTo>
                  <a:pt x="6401" y="361"/>
                  <a:pt x="6401" y="361"/>
                  <a:pt x="6401" y="361"/>
                </a:cubicBezTo>
                <a:cubicBezTo>
                  <a:pt x="6221" y="418"/>
                  <a:pt x="6023" y="487"/>
                  <a:pt x="5833" y="513"/>
                </a:cubicBezTo>
                <a:cubicBezTo>
                  <a:pt x="5332" y="583"/>
                  <a:pt x="4660" y="0"/>
                  <a:pt x="3917" y="0"/>
                </a:cubicBezTo>
                <a:cubicBezTo>
                  <a:pt x="3174" y="0"/>
                  <a:pt x="2101" y="536"/>
                  <a:pt x="1985" y="597"/>
                </a:cubicBezTo>
                <a:cubicBezTo>
                  <a:pt x="1909" y="637"/>
                  <a:pt x="1131" y="490"/>
                  <a:pt x="682" y="750"/>
                </a:cubicBezTo>
                <a:cubicBezTo>
                  <a:pt x="411" y="906"/>
                  <a:pt x="158" y="1157"/>
                  <a:pt x="0" y="1332"/>
                </a:cubicBezTo>
                <a:lnTo>
                  <a:pt x="6401" y="13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31850" y="698500"/>
            <a:ext cx="10528300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>
            <p:custDataLst>
              <p:tags r:id="rId5"/>
            </p:custDataLst>
          </p:nvPr>
        </p:nvGrpSpPr>
        <p:grpSpPr>
          <a:xfrm>
            <a:off x="7836153" y="3640930"/>
            <a:ext cx="3332044" cy="2518570"/>
            <a:chOff x="6119813" y="1327150"/>
            <a:chExt cx="5618163" cy="4246563"/>
          </a:xfrm>
        </p:grpSpPr>
        <p:sp>
          <p:nvSpPr>
            <p:cNvPr id="53" name="Freeform 5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7"/>
            <p:cNvSpPr/>
            <p:nvPr>
              <p:custDataLst>
                <p:tags r:id="rId12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8"/>
            <p:cNvSpPr/>
            <p:nvPr>
              <p:custDataLst>
                <p:tags r:id="rId13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9"/>
            <p:cNvSpPr/>
            <p:nvPr>
              <p:custDataLst>
                <p:tags r:id="rId14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0"/>
            <p:cNvSpPr/>
            <p:nvPr>
              <p:custDataLst>
                <p:tags r:id="rId15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1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2"/>
            <p:cNvSpPr/>
            <p:nvPr>
              <p:custDataLst>
                <p:tags r:id="rId17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3"/>
            <p:cNvSpPr/>
            <p:nvPr>
              <p:custDataLst>
                <p:tags r:id="rId18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4"/>
            <p:cNvSpPr/>
            <p:nvPr>
              <p:custDataLst>
                <p:tags r:id="rId19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5"/>
            <p:cNvSpPr/>
            <p:nvPr>
              <p:custDataLst>
                <p:tags r:id="rId20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6"/>
            <p:cNvSpPr/>
            <p:nvPr>
              <p:custDataLst>
                <p:tags r:id="rId21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7"/>
            <p:cNvSpPr/>
            <p:nvPr>
              <p:custDataLst>
                <p:tags r:id="rId22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6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6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5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6"/>
            <p:cNvSpPr/>
            <p:nvPr>
              <p:custDataLst>
                <p:tags r:id="rId31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7"/>
            <p:cNvSpPr/>
            <p:nvPr>
              <p:custDataLst>
                <p:tags r:id="rId32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8"/>
            <p:cNvSpPr/>
            <p:nvPr>
              <p:custDataLst>
                <p:tags r:id="rId33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9"/>
            <p:cNvSpPr/>
            <p:nvPr>
              <p:custDataLst>
                <p:tags r:id="rId34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0"/>
            <p:cNvSpPr/>
            <p:nvPr>
              <p:custDataLst>
                <p:tags r:id="rId35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8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2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3"/>
            <p:cNvSpPr/>
            <p:nvPr>
              <p:custDataLst>
                <p:tags r:id="rId38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4"/>
            <p:cNvSpPr/>
            <p:nvPr>
              <p:custDataLst>
                <p:tags r:id="rId39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5"/>
            <p:cNvSpPr/>
            <p:nvPr>
              <p:custDataLst>
                <p:tags r:id="rId40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6"/>
            <p:cNvSpPr/>
            <p:nvPr>
              <p:custDataLst>
                <p:tags r:id="rId41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7"/>
            <p:cNvSpPr/>
            <p:nvPr>
              <p:custDataLst>
                <p:tags r:id="rId42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8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9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0"/>
            <p:cNvSpPr/>
            <p:nvPr>
              <p:custDataLst>
                <p:tags r:id="rId45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1"/>
            <p:cNvSpPr/>
            <p:nvPr>
              <p:custDataLst>
                <p:tags r:id="rId46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2"/>
            <p:cNvSpPr/>
            <p:nvPr>
              <p:custDataLst>
                <p:tags r:id="rId47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3"/>
            <p:cNvSpPr/>
            <p:nvPr>
              <p:custDataLst>
                <p:tags r:id="rId48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4"/>
            <p:cNvSpPr/>
            <p:nvPr>
              <p:custDataLst>
                <p:tags r:id="rId49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5"/>
            <p:cNvSpPr/>
            <p:nvPr>
              <p:custDataLst>
                <p:tags r:id="rId50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9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9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8"/>
            <p:cNvSpPr/>
            <p:nvPr>
              <p:custDataLst>
                <p:tags r:id="rId53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9"/>
            <p:cNvSpPr/>
            <p:nvPr>
              <p:custDataLst>
                <p:tags r:id="rId54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0"/>
            <p:cNvSpPr/>
            <p:nvPr>
              <p:custDataLst>
                <p:tags r:id="rId55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Oval 10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Oval 10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3"/>
            <p:cNvSpPr/>
            <p:nvPr>
              <p:custDataLst>
                <p:tags r:id="rId58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10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10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10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10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10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10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11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3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4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9"/>
            <p:cNvSpPr/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Line 12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Line 12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5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7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8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49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5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61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62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63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64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65"/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66"/>
            <p:cNvSpPr/>
            <p:nvPr>
              <p:custDataLst>
                <p:tags r:id="rId121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Oval 167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Oval 168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69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70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71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2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73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74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75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76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77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78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2" name="文本占位符 2"/>
          <p:cNvSpPr>
            <a:spLocks noGrp="1"/>
          </p:cNvSpPr>
          <p:nvPr>
            <p:ph type="body" idx="1" hasCustomPrompt="1"/>
            <p:custDataLst>
              <p:tags r:id="rId138"/>
            </p:custDataLst>
          </p:nvPr>
        </p:nvSpPr>
        <p:spPr>
          <a:xfrm>
            <a:off x="1444953" y="4484436"/>
            <a:ext cx="5419185" cy="96958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3" name="标题 1"/>
          <p:cNvSpPr>
            <a:spLocks noGrp="1"/>
          </p:cNvSpPr>
          <p:nvPr>
            <p:ph type="title" hasCustomPrompt="1"/>
            <p:custDataLst>
              <p:tags r:id="rId139"/>
            </p:custDataLst>
          </p:nvPr>
        </p:nvSpPr>
        <p:spPr>
          <a:xfrm>
            <a:off x="1444953" y="3605757"/>
            <a:ext cx="5419185" cy="832642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91.xml"/><Relationship Id="rId16" Type="http://schemas.openxmlformats.org/officeDocument/2006/relationships/tags" Target="../tags/tag590.xml"/><Relationship Id="rId15" Type="http://schemas.openxmlformats.org/officeDocument/2006/relationships/tags" Target="../tags/tag589.xml"/><Relationship Id="rId14" Type="http://schemas.openxmlformats.org/officeDocument/2006/relationships/tags" Target="../tags/tag588.xml"/><Relationship Id="rId13" Type="http://schemas.openxmlformats.org/officeDocument/2006/relationships/tags" Target="../tags/tag587.xml"/><Relationship Id="rId12" Type="http://schemas.openxmlformats.org/officeDocument/2006/relationships/tags" Target="../tags/tag58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94.xml"/><Relationship Id="rId3" Type="http://schemas.openxmlformats.org/officeDocument/2006/relationships/image" Target="../media/image1.png"/><Relationship Id="rId2" Type="http://schemas.openxmlformats.org/officeDocument/2006/relationships/tags" Target="../tags/tag593.xml"/><Relationship Id="rId1" Type="http://schemas.openxmlformats.org/officeDocument/2006/relationships/tags" Target="../tags/tag59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30.xml"/><Relationship Id="rId3" Type="http://schemas.openxmlformats.org/officeDocument/2006/relationships/image" Target="../media/image1.png"/><Relationship Id="rId2" Type="http://schemas.openxmlformats.org/officeDocument/2006/relationships/tags" Target="../tags/tag629.xml"/><Relationship Id="rId1" Type="http://schemas.openxmlformats.org/officeDocument/2006/relationships/tags" Target="../tags/tag62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33.xml"/><Relationship Id="rId4" Type="http://schemas.openxmlformats.org/officeDocument/2006/relationships/image" Target="../media/image1.png"/><Relationship Id="rId3" Type="http://schemas.openxmlformats.org/officeDocument/2006/relationships/tags" Target="../tags/tag632.xml"/><Relationship Id="rId2" Type="http://schemas.openxmlformats.org/officeDocument/2006/relationships/tags" Target="../tags/tag63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36.xml"/><Relationship Id="rId3" Type="http://schemas.openxmlformats.org/officeDocument/2006/relationships/image" Target="../media/image1.png"/><Relationship Id="rId2" Type="http://schemas.openxmlformats.org/officeDocument/2006/relationships/tags" Target="../tags/tag635.xml"/><Relationship Id="rId1" Type="http://schemas.openxmlformats.org/officeDocument/2006/relationships/tags" Target="../tags/tag63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39.xml"/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tags" Target="../tags/tag638.xml"/><Relationship Id="rId1" Type="http://schemas.openxmlformats.org/officeDocument/2006/relationships/tags" Target="../tags/tag63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42.xml"/><Relationship Id="rId3" Type="http://schemas.openxmlformats.org/officeDocument/2006/relationships/image" Target="../media/image1.png"/><Relationship Id="rId2" Type="http://schemas.openxmlformats.org/officeDocument/2006/relationships/tags" Target="../tags/tag641.xml"/><Relationship Id="rId1" Type="http://schemas.openxmlformats.org/officeDocument/2006/relationships/tags" Target="../tags/tag64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45.xml"/><Relationship Id="rId5" Type="http://schemas.openxmlformats.org/officeDocument/2006/relationships/image" Target="../media/image1.png"/><Relationship Id="rId4" Type="http://schemas.openxmlformats.org/officeDocument/2006/relationships/tags" Target="../tags/tag644.xml"/><Relationship Id="rId3" Type="http://schemas.openxmlformats.org/officeDocument/2006/relationships/tags" Target="../tags/tag64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48.xml"/><Relationship Id="rId5" Type="http://schemas.openxmlformats.org/officeDocument/2006/relationships/image" Target="../media/image1.png"/><Relationship Id="rId4" Type="http://schemas.openxmlformats.org/officeDocument/2006/relationships/tags" Target="../tags/tag647.xml"/><Relationship Id="rId3" Type="http://schemas.openxmlformats.org/officeDocument/2006/relationships/tags" Target="../tags/tag646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51.xml"/><Relationship Id="rId5" Type="http://schemas.openxmlformats.org/officeDocument/2006/relationships/image" Target="../media/image1.png"/><Relationship Id="rId4" Type="http://schemas.openxmlformats.org/officeDocument/2006/relationships/tags" Target="../tags/tag650.xml"/><Relationship Id="rId3" Type="http://schemas.openxmlformats.org/officeDocument/2006/relationships/tags" Target="../tags/tag64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54.xml"/><Relationship Id="rId5" Type="http://schemas.openxmlformats.org/officeDocument/2006/relationships/image" Target="../media/image1.png"/><Relationship Id="rId4" Type="http://schemas.openxmlformats.org/officeDocument/2006/relationships/tags" Target="../tags/tag653.xml"/><Relationship Id="rId3" Type="http://schemas.openxmlformats.org/officeDocument/2006/relationships/tags" Target="../tags/tag65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56.xml"/><Relationship Id="rId2" Type="http://schemas.openxmlformats.org/officeDocument/2006/relationships/image" Target="../media/image1.png"/><Relationship Id="rId1" Type="http://schemas.openxmlformats.org/officeDocument/2006/relationships/tags" Target="../tags/tag65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03.xml"/><Relationship Id="rId8" Type="http://schemas.openxmlformats.org/officeDocument/2006/relationships/tags" Target="../tags/tag602.xml"/><Relationship Id="rId7" Type="http://schemas.openxmlformats.org/officeDocument/2006/relationships/tags" Target="../tags/tag601.xml"/><Relationship Id="rId6" Type="http://schemas.openxmlformats.org/officeDocument/2006/relationships/tags" Target="../tags/tag600.xml"/><Relationship Id="rId5" Type="http://schemas.openxmlformats.org/officeDocument/2006/relationships/tags" Target="../tags/tag599.xml"/><Relationship Id="rId4" Type="http://schemas.openxmlformats.org/officeDocument/2006/relationships/tags" Target="../tags/tag598.xml"/><Relationship Id="rId3" Type="http://schemas.openxmlformats.org/officeDocument/2006/relationships/tags" Target="../tags/tag597.xml"/><Relationship Id="rId2" Type="http://schemas.openxmlformats.org/officeDocument/2006/relationships/tags" Target="../tags/tag596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608.xml"/><Relationship Id="rId14" Type="http://schemas.openxmlformats.org/officeDocument/2006/relationships/image" Target="../media/image1.png"/><Relationship Id="rId13" Type="http://schemas.openxmlformats.org/officeDocument/2006/relationships/tags" Target="../tags/tag607.xml"/><Relationship Id="rId12" Type="http://schemas.openxmlformats.org/officeDocument/2006/relationships/tags" Target="../tags/tag606.xml"/><Relationship Id="rId11" Type="http://schemas.openxmlformats.org/officeDocument/2006/relationships/tags" Target="../tags/tag605.xml"/><Relationship Id="rId10" Type="http://schemas.openxmlformats.org/officeDocument/2006/relationships/tags" Target="../tags/tag604.xml"/><Relationship Id="rId1" Type="http://schemas.openxmlformats.org/officeDocument/2006/relationships/tags" Target="../tags/tag59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58.xml"/><Relationship Id="rId2" Type="http://schemas.openxmlformats.org/officeDocument/2006/relationships/image" Target="../media/image1.png"/><Relationship Id="rId1" Type="http://schemas.openxmlformats.org/officeDocument/2006/relationships/tags" Target="../tags/tag65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0.xml"/><Relationship Id="rId2" Type="http://schemas.openxmlformats.org/officeDocument/2006/relationships/image" Target="../media/image1.png"/><Relationship Id="rId1" Type="http://schemas.openxmlformats.org/officeDocument/2006/relationships/tags" Target="../tags/tag65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2.xml"/><Relationship Id="rId2" Type="http://schemas.openxmlformats.org/officeDocument/2006/relationships/image" Target="../media/image1.png"/><Relationship Id="rId1" Type="http://schemas.openxmlformats.org/officeDocument/2006/relationships/tags" Target="../tags/tag66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65.xml"/><Relationship Id="rId3" Type="http://schemas.openxmlformats.org/officeDocument/2006/relationships/image" Target="../media/image1.png"/><Relationship Id="rId2" Type="http://schemas.openxmlformats.org/officeDocument/2006/relationships/tags" Target="../tags/tag664.xml"/><Relationship Id="rId1" Type="http://schemas.openxmlformats.org/officeDocument/2006/relationships/tags" Target="../tags/tag663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7.xml"/><Relationship Id="rId4" Type="http://schemas.openxmlformats.org/officeDocument/2006/relationships/image" Target="../media/image1.png"/><Relationship Id="rId3" Type="http://schemas.openxmlformats.org/officeDocument/2006/relationships/tags" Target="../tags/tag66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69.xml"/><Relationship Id="rId3" Type="http://schemas.openxmlformats.org/officeDocument/2006/relationships/image" Target="../media/image1.png"/><Relationship Id="rId2" Type="http://schemas.openxmlformats.org/officeDocument/2006/relationships/tags" Target="../tags/tag668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1.xml"/><Relationship Id="rId3" Type="http://schemas.openxmlformats.org/officeDocument/2006/relationships/image" Target="../media/image1.png"/><Relationship Id="rId2" Type="http://schemas.openxmlformats.org/officeDocument/2006/relationships/tags" Target="../tags/tag670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3.xml"/><Relationship Id="rId3" Type="http://schemas.openxmlformats.org/officeDocument/2006/relationships/image" Target="../media/image1.png"/><Relationship Id="rId2" Type="http://schemas.openxmlformats.org/officeDocument/2006/relationships/tags" Target="../tags/tag67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5.xml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tags" Target="../tags/tag674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7.xml"/><Relationship Id="rId3" Type="http://schemas.openxmlformats.org/officeDocument/2006/relationships/image" Target="../media/image1.png"/><Relationship Id="rId2" Type="http://schemas.openxmlformats.org/officeDocument/2006/relationships/tags" Target="../tags/tag676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1.xml"/><Relationship Id="rId3" Type="http://schemas.openxmlformats.org/officeDocument/2006/relationships/image" Target="../media/image1.png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9.xml"/><Relationship Id="rId3" Type="http://schemas.openxmlformats.org/officeDocument/2006/relationships/image" Target="../media/image1.png"/><Relationship Id="rId2" Type="http://schemas.openxmlformats.org/officeDocument/2006/relationships/tags" Target="../tags/tag678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1.xml"/><Relationship Id="rId2" Type="http://schemas.openxmlformats.org/officeDocument/2006/relationships/image" Target="../media/image1.png"/><Relationship Id="rId1" Type="http://schemas.openxmlformats.org/officeDocument/2006/relationships/tags" Target="../tags/tag680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87.xml"/><Relationship Id="rId6" Type="http://schemas.openxmlformats.org/officeDocument/2006/relationships/image" Target="../media/image1.png"/><Relationship Id="rId5" Type="http://schemas.openxmlformats.org/officeDocument/2006/relationships/tags" Target="../tags/tag686.xml"/><Relationship Id="rId4" Type="http://schemas.openxmlformats.org/officeDocument/2006/relationships/tags" Target="../tags/tag685.xml"/><Relationship Id="rId3" Type="http://schemas.openxmlformats.org/officeDocument/2006/relationships/tags" Target="../tags/tag684.xml"/><Relationship Id="rId2" Type="http://schemas.openxmlformats.org/officeDocument/2006/relationships/tags" Target="../tags/tag683.xml"/><Relationship Id="rId1" Type="http://schemas.openxmlformats.org/officeDocument/2006/relationships/tags" Target="../tags/tag682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2.xml"/><Relationship Id="rId4" Type="http://schemas.openxmlformats.org/officeDocument/2006/relationships/tags" Target="../tags/tag691.xml"/><Relationship Id="rId3" Type="http://schemas.openxmlformats.org/officeDocument/2006/relationships/tags" Target="../tags/tag690.xml"/><Relationship Id="rId2" Type="http://schemas.openxmlformats.org/officeDocument/2006/relationships/tags" Target="../tags/tag689.xml"/><Relationship Id="rId1" Type="http://schemas.openxmlformats.org/officeDocument/2006/relationships/tags" Target="../tags/tag688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7.xml"/><Relationship Id="rId4" Type="http://schemas.openxmlformats.org/officeDocument/2006/relationships/tags" Target="../tags/tag696.xml"/><Relationship Id="rId3" Type="http://schemas.openxmlformats.org/officeDocument/2006/relationships/tags" Target="../tags/tag695.xml"/><Relationship Id="rId2" Type="http://schemas.openxmlformats.org/officeDocument/2006/relationships/tags" Target="../tags/tag694.xml"/><Relationship Id="rId1" Type="http://schemas.openxmlformats.org/officeDocument/2006/relationships/tags" Target="../tags/tag693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02.xml"/><Relationship Id="rId4" Type="http://schemas.openxmlformats.org/officeDocument/2006/relationships/tags" Target="../tags/tag701.xml"/><Relationship Id="rId3" Type="http://schemas.openxmlformats.org/officeDocument/2006/relationships/tags" Target="../tags/tag700.xml"/><Relationship Id="rId2" Type="http://schemas.openxmlformats.org/officeDocument/2006/relationships/tags" Target="../tags/tag699.xml"/><Relationship Id="rId1" Type="http://schemas.openxmlformats.org/officeDocument/2006/relationships/tags" Target="../tags/tag698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" Type="http://schemas.openxmlformats.org/officeDocument/2006/relationships/tags" Target="../tags/tag703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13.xml"/><Relationship Id="rId6" Type="http://schemas.openxmlformats.org/officeDocument/2006/relationships/image" Target="../media/image1.png"/><Relationship Id="rId5" Type="http://schemas.openxmlformats.org/officeDocument/2006/relationships/tags" Target="../tags/tag712.xml"/><Relationship Id="rId4" Type="http://schemas.openxmlformats.org/officeDocument/2006/relationships/tags" Target="../tags/tag711.xml"/><Relationship Id="rId3" Type="http://schemas.openxmlformats.org/officeDocument/2006/relationships/tags" Target="../tags/tag710.xml"/><Relationship Id="rId2" Type="http://schemas.openxmlformats.org/officeDocument/2006/relationships/tags" Target="../tags/tag709.xml"/><Relationship Id="rId1" Type="http://schemas.openxmlformats.org/officeDocument/2006/relationships/tags" Target="../tags/tag708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15.xml"/><Relationship Id="rId4" Type="http://schemas.openxmlformats.org/officeDocument/2006/relationships/image" Target="../media/image1.png"/><Relationship Id="rId3" Type="http://schemas.openxmlformats.org/officeDocument/2006/relationships/tags" Target="../tags/tag71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20.xml"/><Relationship Id="rId4" Type="http://schemas.openxmlformats.org/officeDocument/2006/relationships/tags" Target="../tags/tag719.xml"/><Relationship Id="rId3" Type="http://schemas.openxmlformats.org/officeDocument/2006/relationships/tags" Target="../tags/tag718.xml"/><Relationship Id="rId2" Type="http://schemas.openxmlformats.org/officeDocument/2006/relationships/tags" Target="../tags/tag717.xml"/><Relationship Id="rId1" Type="http://schemas.openxmlformats.org/officeDocument/2006/relationships/tags" Target="../tags/tag71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14.xml"/><Relationship Id="rId3" Type="http://schemas.openxmlformats.org/officeDocument/2006/relationships/image" Target="../media/image1.png"/><Relationship Id="rId2" Type="http://schemas.openxmlformats.org/officeDocument/2006/relationships/tags" Target="../tags/tag613.xml"/><Relationship Id="rId1" Type="http://schemas.openxmlformats.org/officeDocument/2006/relationships/tags" Target="../tags/tag61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26.xml"/><Relationship Id="rId6" Type="http://schemas.openxmlformats.org/officeDocument/2006/relationships/image" Target="../media/image1.png"/><Relationship Id="rId5" Type="http://schemas.openxmlformats.org/officeDocument/2006/relationships/tags" Target="../tags/tag725.xml"/><Relationship Id="rId4" Type="http://schemas.openxmlformats.org/officeDocument/2006/relationships/tags" Target="../tags/tag724.xml"/><Relationship Id="rId3" Type="http://schemas.openxmlformats.org/officeDocument/2006/relationships/tags" Target="../tags/tag723.xml"/><Relationship Id="rId2" Type="http://schemas.openxmlformats.org/officeDocument/2006/relationships/tags" Target="../tags/tag722.xml"/><Relationship Id="rId1" Type="http://schemas.openxmlformats.org/officeDocument/2006/relationships/tags" Target="../tags/tag721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8.xml"/><Relationship Id="rId2" Type="http://schemas.openxmlformats.org/officeDocument/2006/relationships/image" Target="../media/image1.png"/><Relationship Id="rId1" Type="http://schemas.openxmlformats.org/officeDocument/2006/relationships/tags" Target="../tags/tag727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30.xml"/><Relationship Id="rId2" Type="http://schemas.openxmlformats.org/officeDocument/2006/relationships/image" Target="../media/image1.png"/><Relationship Id="rId1" Type="http://schemas.openxmlformats.org/officeDocument/2006/relationships/tags" Target="../tags/tag729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732.xml"/><Relationship Id="rId2" Type="http://schemas.openxmlformats.org/officeDocument/2006/relationships/image" Target="../media/image1.png"/><Relationship Id="rId1" Type="http://schemas.openxmlformats.org/officeDocument/2006/relationships/tags" Target="../tags/tag73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7.xml"/><Relationship Id="rId3" Type="http://schemas.openxmlformats.org/officeDocument/2006/relationships/image" Target="../media/image1.png"/><Relationship Id="rId2" Type="http://schemas.openxmlformats.org/officeDocument/2006/relationships/tags" Target="../tags/tag616.xml"/><Relationship Id="rId1" Type="http://schemas.openxmlformats.org/officeDocument/2006/relationships/tags" Target="../tags/tag61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20.xml"/><Relationship Id="rId3" Type="http://schemas.openxmlformats.org/officeDocument/2006/relationships/image" Target="../media/image1.png"/><Relationship Id="rId2" Type="http://schemas.openxmlformats.org/officeDocument/2006/relationships/tags" Target="../tags/tag619.xml"/><Relationship Id="rId1" Type="http://schemas.openxmlformats.org/officeDocument/2006/relationships/tags" Target="../tags/tag61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23.xml"/><Relationship Id="rId3" Type="http://schemas.openxmlformats.org/officeDocument/2006/relationships/image" Target="../media/image1.png"/><Relationship Id="rId2" Type="http://schemas.openxmlformats.org/officeDocument/2006/relationships/tags" Target="../tags/tag622.xml"/><Relationship Id="rId1" Type="http://schemas.openxmlformats.org/officeDocument/2006/relationships/tags" Target="../tags/tag62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26.xml"/><Relationship Id="rId3" Type="http://schemas.openxmlformats.org/officeDocument/2006/relationships/image" Target="../media/image1.png"/><Relationship Id="rId2" Type="http://schemas.openxmlformats.org/officeDocument/2006/relationships/tags" Target="../tags/tag625.xml"/><Relationship Id="rId1" Type="http://schemas.openxmlformats.org/officeDocument/2006/relationships/tags" Target="../tags/tag6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标题 110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51205" y="1552575"/>
            <a:ext cx="8250555" cy="153035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Rocket MQ</a:t>
            </a:r>
            <a:br>
              <a:rPr lang="en-US" altLang="zh-CN" b="1" dirty="0"/>
            </a:br>
            <a:r>
              <a:rPr lang="en-US" altLang="zh-CN" b="1" dirty="0"/>
              <a:t>              —</a:t>
            </a:r>
            <a:r>
              <a:rPr lang="zh-CN" altLang="en-US" b="1" dirty="0"/>
              <a:t>消息中间件</a:t>
            </a:r>
            <a:endParaRPr lang="zh-CN" altLang="en-US" b="1" dirty="0"/>
          </a:p>
        </p:txBody>
      </p:sp>
      <p:sp>
        <p:nvSpPr>
          <p:cNvPr id="1111" name="文本占位符 1110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552142" y="3840475"/>
            <a:ext cx="5515255" cy="360000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分享人：田甜</a:t>
            </a:r>
            <a:endParaRPr lang="zh-CN" altLang="en-US" sz="2400" b="1" dirty="0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240" y="4586605"/>
            <a:ext cx="2298700" cy="607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0790" y="6289675"/>
            <a:ext cx="9711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RocketMQ</a:t>
            </a:r>
            <a:r>
              <a:rPr lang="zh-CN" altLang="en-US" b="1"/>
              <a:t>官网代码链接：</a:t>
            </a:r>
            <a:r>
              <a:rPr lang="zh-CN" altLang="en-US" b="1">
                <a:solidFill>
                  <a:srgbClr val="4D8EDD"/>
                </a:solidFill>
              </a:rPr>
              <a:t>http://rocketmq.apache.org/docs/simple-example/</a:t>
            </a:r>
            <a:endParaRPr lang="zh-CN" altLang="en-US" b="1">
              <a:solidFill>
                <a:srgbClr val="4D8EDD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5945" y="721995"/>
            <a:ext cx="11304905" cy="5862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1.4 RocketMQ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的组成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50000"/>
              </a:lnSpc>
              <a:spcBef>
                <a:spcPct val="0"/>
              </a:spcBef>
            </a:pP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1） Name Server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一个或多个服务器。其他各个角色的机器都要定期向NameServer上报自己的状态，超时不上报的话， NameServer 认为某个机器出故障不可用了，其他的组件会把这个机器从可用列表里移除。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）Broker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代理商，负责存储和转发消息。Broker分为Master和Slave，一个Master可以对应多个Slave，但是一个Slave只能对应一个Maste，BrokerId为</a:t>
            </a:r>
            <a:r>
              <a:rPr lang="zh-CN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表示Master，BrokerId</a:t>
            </a:r>
            <a:r>
              <a:rPr lang="zh-CN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表示Slave。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Producer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消息生产者，与Name Server其中一个节点建立连接。定期从Name Server取Topic信息。并向提供该Topic的Master建立长连接，定时向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Master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发送信息。如简单消息，顺序消息，定时消息等等。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Consumer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消息消费者，与Name Server其中一个节点建立连接。定期从Name Server取Topic信息。并向提供该Topic的Master，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Slave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建立长连接，定时向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Master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发送信息，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且定时向Master、Slave发送心跳。Consumer既可以从Master订阅消息，也可以从Slave订阅消息，订阅规则由Broker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配置决定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2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的介绍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9130" y="430530"/>
            <a:ext cx="10427335" cy="205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1.4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Producer 、 Consumer 、Broker 和NamsServer 之间的关系？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这四个的关系，如同咱们快递公司，Producer是发件， Consume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是收件，Broker是各个网点或分公司，NamsServer就是总部。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482215"/>
            <a:ext cx="8534400" cy="40481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>
            <p:custDataLst>
              <p:tags r:id="rId2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3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的介绍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RocketMQ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的原理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444953" y="2272657"/>
            <a:ext cx="5419185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913765">
              <a:lnSpc>
                <a:spcPct val="90000"/>
              </a:lnSpc>
              <a:spcBef>
                <a:spcPct val="0"/>
              </a:spcBef>
              <a:buNone/>
              <a:defRPr sz="6600" b="1">
                <a:solidFill>
                  <a:srgbClr val="4D8EDD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02</a:t>
            </a:r>
            <a:endParaRPr lang="en-US" altLang="zh-CN" sz="88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10" y="5582920"/>
            <a:ext cx="1221740" cy="3232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7380" y="437515"/>
            <a:ext cx="10937240" cy="5708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 2.1 RocketMQ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的工作流程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1）启动Namesrv，Namesrv起来后监听端口，等待Broker、Produer、Consumer连上来，相当于一个路由控制中心。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2）Broker启动，跟所有的Namesrv保持长连接，定时发送心跳包。心跳包中包含当前Broker信息(IP+端口等)以及存储所有topic信息。注册成功后，namesrv集群中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就有Topic跟Broker的映射关系。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3）收发消息前，先创建topic，创建topic时需要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指定该topic要存储在哪些Broker上。也可以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在发送消息时自动创建Topic。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2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的原理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201809091657344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10" y="3202940"/>
            <a:ext cx="5461635" cy="31222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2930" y="590550"/>
            <a:ext cx="10427335" cy="3330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4）Producer发送消息，启动时先跟Namesrv集群中的其中一台建立长连接，并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从Namesrv中获取当前发送的Topic 存在哪些Broker上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然后跟对应的Broker建长连接，直接向Broker发消息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7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5）Consumer跟Producer类似。跟其中一台Namesrv建立长连接，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从Namesrv中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获取当前订阅Topic 存在哪些Broker，然后直接跟Broker建立连接通道，开始消费消息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2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的原理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1945" y="1637665"/>
            <a:ext cx="6733540" cy="4223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0" y="360045"/>
            <a:ext cx="10427335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2.2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消息的存储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RocketMQ 消息的存储是由 ConsumeQueue和CommitLog 配合完成的。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其实，真正的存储文件是在 CommitLog中,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ConsumeQueue是消息的逻辑队列，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相当于数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据库的索引文件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，存储的是指向文件存储的地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址。每个Topic的每个Message Queue都有一个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对应的 ConsumeQueue 文件。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5" y="5741670"/>
            <a:ext cx="4504055" cy="104711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4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的原理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92100" y="269875"/>
            <a:ext cx="11423650" cy="5932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2.3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消息的查询 （方法）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）按照MessageId查询消息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MsgId包含消息储存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broker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的地址和消息Commit Log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Offset。从MsgId中，解析出Broker的地址和Commit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Log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偏移地址，然后按照存储的位置消息解析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整消息。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（2）按照Message Key查询消息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1) 根据查询的key的hashcode%slotNum得到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具体的槽位置；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2) 遍历索引项列表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，查找对应的slotValue值。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640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7225" y="939165"/>
            <a:ext cx="4356100" cy="1360170"/>
          </a:xfrm>
          <a:prstGeom prst="rect">
            <a:avLst/>
          </a:prstGeom>
        </p:spPr>
      </p:pic>
      <p:pic>
        <p:nvPicPr>
          <p:cNvPr id="4" name="图片 3" descr="6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80" y="2299335"/>
            <a:ext cx="6015990" cy="447929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4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的原理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03530" y="281940"/>
            <a:ext cx="11584305" cy="3432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2.3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消息查询   （使用）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运维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命令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    1)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根据key查询消息                                                        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2)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根据msgId查询消息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" y="1933575"/>
            <a:ext cx="6071235" cy="3098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65" y="1917065"/>
            <a:ext cx="5967730" cy="4102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295" y="4218940"/>
            <a:ext cx="4117975" cy="22796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6165" y="3542665"/>
            <a:ext cx="4438650" cy="22796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40450" y="5968365"/>
            <a:ext cx="58096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通过I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查询到消息，可以看到消息的存放路径，和该消息的相关信息，已经该消息的消费状态。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295" y="4965065"/>
            <a:ext cx="5792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通过</a:t>
            </a:r>
            <a:r>
              <a:rPr lang="en-US" altLang="zh-CN"/>
              <a:t>key</a:t>
            </a:r>
            <a:r>
              <a:rPr lang="zh-CN" altLang="en-US"/>
              <a:t>查询，可以得到消息的这个key下面所有的msgId，然后可以通过查询到的id在定位到具体消息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9" name="菱形 18"/>
          <p:cNvSpPr/>
          <p:nvPr>
            <p:custDataLst>
              <p:tags r:id="rId3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1" name="菱形 20"/>
          <p:cNvSpPr/>
          <p:nvPr>
            <p:custDataLst>
              <p:tags r:id="rId4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的原理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5" name="图片 2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1295" y="643255"/>
            <a:ext cx="11542395" cy="3883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通过调用查询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1)根据Key查询消息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DefaultMQProducer 类中有提供 queryMessage 方法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endParaRPr lang="en-US" altLang="zh-CN"/>
          </a:p>
          <a:p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                                                                                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2)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根据ID查询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viewMessage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方法查询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2269490"/>
            <a:ext cx="5858510" cy="969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15" y="4543425"/>
            <a:ext cx="6315075" cy="990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04515" y="5868035"/>
            <a:ext cx="5735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https://blog.csdn.net/AlbertFly/article/details/80772785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3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4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的原理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9740" y="699770"/>
            <a:ext cx="11414760" cy="5172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 消息优先级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的设置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（1）创建一个新的Topic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例如：当某个有多个消息，如AA，BB，CC，AA的详细量大，后面的BB，CC就要等AA发送完了才能发送。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解决方案：因此可以创建一个Topic让AA在一个单独的Topic中，BB，CC就不需要等太长的时间。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创建Topic的MessageQueue数量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例如：一个订单处理系统，接收从 100 家快递门店过来的请求，把这些请求通过 Producer 写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RocketMQ ；订单处理程序通过 Consumer 从队列里读取消息并处理，每天最多处理8万单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如果这 100 个快递门店中某几个门店订单量大增，比如门店一接了个大客户，一个上午就发出8万单消息请求，这样其他的99 家门店可能被迫等待门店一的8万单处理完，也就是两天后订单才能被处理，显然很不公平。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385" y="3593465"/>
            <a:ext cx="11364595" cy="26943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解决方案：这时创建一个 Topic 设置 Topic 的MessageQueue 超过 100 个，Producer 根据订单的门店号，把每个门店的订单写入一个 MessageQueue中。 DefaultMQPushConsumer 默认是采用循环的方式逐个读取一个 Topic 所有 MessageQueue ，这样如果某家门店订单量大增，这家门店对应的MessageQueue 消息数增多，等待时间增长，但不会造成其他家门店 待时间增长。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的原理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五边形 28"/>
          <p:cNvSpPr/>
          <p:nvPr>
            <p:custDataLst>
              <p:tags r:id="rId1"/>
            </p:custDataLst>
          </p:nvPr>
        </p:nvSpPr>
        <p:spPr bwMode="auto">
          <a:xfrm>
            <a:off x="669925" y="1137506"/>
            <a:ext cx="3643214" cy="762000"/>
          </a:xfrm>
          <a:prstGeom prst="homePlate">
            <a:avLst/>
          </a:prstGeom>
          <a:solidFill>
            <a:schemeClr val="bg1"/>
          </a:solidFill>
          <a:ln w="19050">
            <a:noFill/>
            <a:round/>
          </a:ln>
          <a:effectLst>
            <a:outerShdw dist="381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="horz" wrap="square" lIns="91440" tIns="45720" rIns="91440" bIns="45720" anchor="b" anchorCtr="0" forceAA="0" compatLnSpc="1">
            <a:normAutofit/>
          </a:bodyPr>
          <a:lstStyle/>
          <a:p>
            <a:pPr algn="r"/>
            <a:endParaRPr lang="en-US" altLang="zh-CN" sz="3200" b="1" dirty="0">
              <a:solidFill>
                <a:schemeClr val="accent1"/>
              </a:solidFill>
            </a:endParaRPr>
          </a:p>
        </p:txBody>
      </p:sp>
      <p:sp>
        <p:nvSpPr>
          <p:cNvPr id="30" name="菱形 29"/>
          <p:cNvSpPr/>
          <p:nvPr>
            <p:custDataLst>
              <p:tags r:id="rId2"/>
            </p:custDataLst>
          </p:nvPr>
        </p:nvSpPr>
        <p:spPr>
          <a:xfrm>
            <a:off x="4678680" y="1871345"/>
            <a:ext cx="724137" cy="724137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100" b="1" dirty="0">
                <a:solidFill>
                  <a:schemeClr val="accent1"/>
                </a:solidFill>
              </a:rPr>
              <a:t>1</a:t>
            </a:r>
            <a:endParaRPr lang="en-US" altLang="zh-CN" sz="21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 bwMode="auto">
          <a:xfrm>
            <a:off x="5402817" y="2009949"/>
            <a:ext cx="2674945" cy="43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消息中间件的介绍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菱形 35"/>
          <p:cNvSpPr/>
          <p:nvPr>
            <p:custDataLst>
              <p:tags r:id="rId4"/>
            </p:custDataLst>
          </p:nvPr>
        </p:nvSpPr>
        <p:spPr>
          <a:xfrm>
            <a:off x="4678680" y="3248462"/>
            <a:ext cx="724137" cy="724137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2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39" name="菱形 38"/>
          <p:cNvSpPr/>
          <p:nvPr>
            <p:custDataLst>
              <p:tags r:id="rId5"/>
            </p:custDataLst>
          </p:nvPr>
        </p:nvSpPr>
        <p:spPr>
          <a:xfrm>
            <a:off x="4678680" y="4774963"/>
            <a:ext cx="724137" cy="724137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3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6"/>
            </p:custDataLst>
          </p:nvPr>
        </p:nvSpPr>
        <p:spPr bwMode="auto">
          <a:xfrm>
            <a:off x="5623209" y="4919362"/>
            <a:ext cx="2313234" cy="43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的用法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直接连接符 47"/>
          <p:cNvCxnSpPr/>
          <p:nvPr>
            <p:custDataLst>
              <p:tags r:id="rId7"/>
            </p:custDataLst>
          </p:nvPr>
        </p:nvCxnSpPr>
        <p:spPr>
          <a:xfrm>
            <a:off x="5596255" y="2590165"/>
            <a:ext cx="3737610" cy="508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>
            <p:custDataLst>
              <p:tags r:id="rId8"/>
            </p:custDataLst>
          </p:nvPr>
        </p:nvCxnSpPr>
        <p:spPr>
          <a:xfrm>
            <a:off x="5553710" y="3971290"/>
            <a:ext cx="3780155" cy="127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>
            <p:custDataLst>
              <p:tags r:id="rId9"/>
            </p:custDataLst>
          </p:nvPr>
        </p:nvCxnSpPr>
        <p:spPr>
          <a:xfrm>
            <a:off x="5595620" y="5499100"/>
            <a:ext cx="3830955" cy="508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1257300" y="1286156"/>
            <a:ext cx="2752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chemeClr val="accent1"/>
                </a:solidFill>
              </a:rPr>
              <a:t>CONTENT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 bwMode="auto">
          <a:xfrm>
            <a:off x="5596396" y="3392781"/>
            <a:ext cx="2483367" cy="43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RocketMQ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的原理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>
            <p:custDataLst>
              <p:tags r:id="rId12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13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1975" y="72390"/>
            <a:ext cx="149034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3540" y="727075"/>
            <a:ext cx="1150620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/>
              <a:t>（3）强优先级需求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         例如：有一个应用程序要同时处理TypeA，TypeB，TypeC三种类型的消息，TypeA 处于第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一优先级，要确保只要有Type消息，必须优先处理；TypeB处于第二优先级； TypeC 处于第三优先级。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       解决方案：</a:t>
            </a:r>
            <a:r>
              <a:rPr lang="zh-CN" altLang="en-US" b="1"/>
              <a:t>如果上面的三类消息在一个Topic中</a:t>
            </a:r>
            <a:r>
              <a:rPr lang="zh-CN" altLang="en-US"/>
              <a:t>，可以使用PullConsumer自主控制MessageQueue的遍历，以及消息的读取；</a:t>
            </a:r>
            <a:r>
              <a:rPr lang="zh-CN" altLang="en-US" b="1"/>
              <a:t>如果这三类消息在三个Topic中</a:t>
            </a:r>
            <a:r>
              <a:rPr lang="zh-CN" altLang="en-US"/>
              <a:t>，需要启动三个Consumer，实现逻辑控制三个Consumer的消费。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的原理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90550" y="534035"/>
            <a:ext cx="11010265" cy="606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2.4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同步刷盘和异步刷盘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RocketMQ 的消息是存储到磁盘上的，这样既能保证断电后恢复，会尽可能地保证磁盘的顺序写。消息在通过 Producer 写人 RocketMQ 的时候，有两种写磁盘方式：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1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异步刷盘方式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：在返回写成功状态时 ，消息可能只是被写人了内存的PAGECACHE，当内存里的消息 积累到一定程度时 ，统一触发写磁盘动作，快速写入。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同步刷盘方式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：在返回写成功状态时，消息已经被写人磁盘。具体流程是消息、写入内存的 PAGECACHE 后，立刻通知刷盘线程刷盘，然后等待刷盘完成，刷盘线程执行完成后唤醒等待的线程，返回消息写成功的状态。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1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同步刷盘还是异步刷盘，是通过 Broker 配置文件里的 flushDiskType 参数设置的，这个参数被配置成 SYNC FLUSH或 ASYNC FLUSH 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的原理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2450" y="376555"/>
            <a:ext cx="11100435" cy="6427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2.5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高可用性机制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3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高可用性就是当有的机器挂掉时，其他还可以用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RocketMQ 分布式集群是通过 Master 和 Slave 的配合达到高可用性的。角色为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Master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的Broker支持读和写，角色为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Slave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的Broker仅支持读，也就是Producer只能和Master角色的Broker 连接写入消息；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onsumer可以连接 Master 角色的Broker ，也可以连接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Slave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角色的Broker来读取消息。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0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30000"/>
              </a:lnSpc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发送端高可用：在创建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Topic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时，把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Topic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的多个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Message Queue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创建在多个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Master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Broker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上，这样当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30000"/>
              </a:lnSpc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                      一个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Broker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不可用时，切换其他的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，这样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Producer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依然可以发送消息。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30000"/>
              </a:lnSpc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消费端高可用：当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Mater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繁忙或出现故障时，会自动切换到从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Slave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30000"/>
              </a:lnSpc>
              <a:buNone/>
            </a:pP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的原理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7885" y="3291840"/>
            <a:ext cx="540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Master写入消息后，消息会同步到其他的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slave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RocketMQ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444953" y="2272657"/>
            <a:ext cx="5419185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913765">
              <a:lnSpc>
                <a:spcPct val="90000"/>
              </a:lnSpc>
              <a:spcBef>
                <a:spcPct val="0"/>
              </a:spcBef>
              <a:buNone/>
              <a:defRPr sz="6600" b="1">
                <a:solidFill>
                  <a:srgbClr val="4D8EDD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03</a:t>
            </a:r>
            <a:endParaRPr lang="en-US" altLang="zh-CN" sz="88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10" y="5582920"/>
            <a:ext cx="1221740" cy="3232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45465" y="497205"/>
            <a:ext cx="11100435" cy="5706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3.1 Rocket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的下载与安装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）预备环境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    1）系统  Windows    2）环境  JDK1.8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）下载 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下载地址：http://rocketmq.apache.org/release_notes/release-notes-4.2.0/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 选择‘Binary’类型进行下载，解压。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）系统环境变量的配置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 变量名：ROCKETMQ_HOME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 变量值：MQ解压路径\MQ文件夹名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）重启服务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1855" y="3426460"/>
            <a:ext cx="4281170" cy="2771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310" y="1042670"/>
            <a:ext cx="3350260" cy="127825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3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9900" y="414655"/>
            <a:ext cx="11198225" cy="357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1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RocketMQ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的启动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1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1）在 D:\rocketmq-4.2\bin 的下 start mqnamesrv.cmd 启动nameserver，成功后不要关闭窗口启动成功可以看到success。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0" y="2626995"/>
            <a:ext cx="6752590" cy="398907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2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45465" y="422910"/>
            <a:ext cx="11122660" cy="283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1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2）继续在刚刚的cmd窗口执行命令：start mqbroker.cmd -n 127.0.0.1:9876 autoCreateTopicEnable=true 启动broker 执行成功后，是一个空的命令行窗口，不要关闭窗口。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2635250"/>
            <a:ext cx="7658735" cy="39992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2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34670" y="588010"/>
            <a:ext cx="11122660" cy="1444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）执行完已经启动成功，会有三个窗口，完整的执行命令的窗口图。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751965"/>
            <a:ext cx="8636000" cy="452501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2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34670" y="530225"/>
            <a:ext cx="11122660" cy="2189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4）在D:\RocktMQ\rocketmq-externals\rocketmq-externals-master\rocketmq-console\src\main\resources 的properties文件中配置server.port和namesrvAddr。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" y="2344420"/>
            <a:ext cx="11249025" cy="3981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34670" y="530225"/>
            <a:ext cx="11122660" cy="2189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）在D:\RocktMQ\rocketmq-externals\rocketmq-externals-master\rocketmq-console\target  使用java命令java -jar rocketmq-console-ng-1.0.0.jar运行这个jar包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2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0" y="2302510"/>
            <a:ext cx="7936865" cy="417893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2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4830" y="1007110"/>
            <a:ext cx="11304905" cy="2285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 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为什么要用消息队列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?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7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2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的介绍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195" y="1675765"/>
            <a:ext cx="11029315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主要原因是由于在高并发环境下，由于来不及同步处理，请求往往会发生堵塞，比如说，大量的insert，update之类的请求同时到达MySQL，直接导致无数的行锁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表锁，甚至最后请求会堆积过多，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导致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触发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连接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错误。通过使用消息队列，我们可以异步处理请求，从而缓解系统的压力。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常见的消息队列有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ActiveMQ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RabbitMQ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kafka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34670" y="563245"/>
            <a:ext cx="11122660" cy="835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）访问rocketmq监控页面，http://localhost:8001 （以实际地址为准）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1494155"/>
            <a:ext cx="8509000" cy="4382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8675" y="6061075"/>
            <a:ext cx="101765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/>
              <a:t>7</a:t>
            </a:r>
            <a:r>
              <a:rPr lang="zh-CN" altLang="en-US" sz="2200"/>
              <a:t>）运行自己写的代码，刷新后可在页面上看到消费的消息。</a:t>
            </a:r>
            <a:endParaRPr lang="zh-CN" altLang="en-US" sz="2200"/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2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2435" y="431165"/>
            <a:ext cx="11213465" cy="6040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3.2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编写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Rocket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的收发消息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首先的添加依赖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&lt;dependency&gt;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&lt;groupId&gt;org.apache.rocketmq&lt;/groupId&gt;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&lt;artifactId&gt;rocketmq-client&lt;/artifactId&gt;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&lt;version&gt;4.3.0&lt;/version&gt;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&lt;/dependency&gt;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其次编写订阅者，和消费者。消息发送的方式有多中如：简单消息，FIFO顺序队列消息，广播消息，定时消息，事务消息，批量消息等。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1）简单消息  简单消息也分为同步消息和异步消息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同步消息 ：就是一发送对方就能收到回复。如重要的通知消息，短信通知，短信营销系统等。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异步消息 ：对时间要求不严格，已发送过一会收到回复也行。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4815" y="697865"/>
            <a:ext cx="1145603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public class SyncProducer {</a:t>
            </a:r>
            <a:endParaRPr lang="zh-CN" altLang="en-US"/>
          </a:p>
          <a:p>
            <a:r>
              <a:rPr lang="zh-CN" altLang="en-US"/>
              <a:t>    public static void main(String[] args) throws Exception {</a:t>
            </a:r>
            <a:endParaRPr lang="zh-CN" altLang="en-US"/>
          </a:p>
          <a:p>
            <a:r>
              <a:rPr lang="zh-CN" altLang="en-US"/>
              <a:t>        //创建一个</a:t>
            </a:r>
            <a:r>
              <a:rPr lang="zh-CN" altLang="en-US">
                <a:sym typeface="+mn-ea"/>
              </a:rPr>
              <a:t> producer对象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 b="1"/>
              <a:t>DefaultMQProducer producer = new DefaultMQProducer("please_rename_unique_group_name");</a:t>
            </a:r>
            <a:endParaRPr lang="zh-CN" altLang="en-US"/>
          </a:p>
          <a:p>
            <a:r>
              <a:rPr lang="zh-CN" altLang="en-US"/>
              <a:t>       //指定NameServer地址，如果多个地址以 ; 隔开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 b="1"/>
              <a:t>producer.setNamesrvAddr("localhost:9876");</a:t>
            </a:r>
            <a:endParaRPr lang="zh-CN" altLang="en-US"/>
          </a:p>
          <a:p>
            <a:r>
              <a:rPr lang="zh-CN" altLang="en-US"/>
              <a:t>        //Launch the instance.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 b="1"/>
              <a:t> producer.start();</a:t>
            </a:r>
            <a:endParaRPr lang="zh-CN" altLang="en-US"/>
          </a:p>
          <a:p>
            <a:r>
              <a:rPr lang="zh-CN" altLang="en-US"/>
              <a:t>        for (int i = 0; i &lt; 100; i++) {</a:t>
            </a:r>
            <a:endParaRPr lang="zh-CN" altLang="en-US"/>
          </a:p>
          <a:p>
            <a:r>
              <a:rPr lang="zh-CN" altLang="en-US"/>
              <a:t>            //Create a message instance, specifying topic, tag and message body.</a:t>
            </a:r>
            <a:endParaRPr lang="zh-CN" altLang="en-US"/>
          </a:p>
          <a:p>
            <a:r>
              <a:rPr lang="zh-CN" altLang="en-US"/>
              <a:t>           </a:t>
            </a:r>
            <a:r>
              <a:rPr lang="zh-CN" altLang="en-US" b="1"/>
              <a:t> Message msg = new Message("TopicTest"</a:t>
            </a:r>
            <a:r>
              <a:rPr lang="zh-CN" altLang="en-US"/>
              <a:t> /* Topic */</a:t>
            </a:r>
            <a:r>
              <a:rPr lang="zh-CN" altLang="en-US" b="1"/>
              <a:t>,</a:t>
            </a:r>
            <a:endParaRPr lang="zh-CN" altLang="en-US" b="1"/>
          </a:p>
          <a:p>
            <a:r>
              <a:rPr lang="zh-CN" altLang="en-US" b="1"/>
              <a:t>                "TagA"</a:t>
            </a:r>
            <a:r>
              <a:rPr lang="zh-CN" altLang="en-US"/>
              <a:t> /* 不同的消息类型用 Tag 来标识*/</a:t>
            </a:r>
            <a:r>
              <a:rPr lang="zh-CN" altLang="en-US" b="1"/>
              <a:t>,  </a:t>
            </a:r>
            <a:endParaRPr lang="zh-CN" altLang="en-US" b="1"/>
          </a:p>
          <a:p>
            <a:r>
              <a:rPr lang="zh-CN" altLang="en-US" b="1"/>
              <a:t>                ("Hello RocketMQ " +i).getBytes(RemotingHelper.DEFAULT_CHARSET) </a:t>
            </a:r>
            <a:r>
              <a:rPr lang="zh-CN" altLang="en-US"/>
              <a:t>/* Message body */</a:t>
            </a:r>
            <a:r>
              <a:rPr lang="zh-CN" altLang="en-US" b="1"/>
              <a:t>);</a:t>
            </a:r>
            <a:endParaRPr lang="zh-CN" altLang="en-US" b="1"/>
          </a:p>
          <a:p>
            <a:r>
              <a:rPr lang="zh-CN" altLang="en-US"/>
              <a:t>            //Call send message to deliver message to one of brokers.</a:t>
            </a:r>
            <a:endParaRPr lang="zh-CN" altLang="en-US"/>
          </a:p>
          <a:p>
            <a:r>
              <a:rPr lang="zh-CN" altLang="en-US"/>
              <a:t>            SendResult sendResult = </a:t>
            </a:r>
            <a:r>
              <a:rPr lang="zh-CN" altLang="en-US" b="1"/>
              <a:t>producer.send(msg)</a:t>
            </a:r>
            <a:r>
              <a:rPr lang="zh-CN" altLang="en-US"/>
              <a:t>;</a:t>
            </a:r>
            <a:endParaRPr lang="zh-CN" altLang="en-US"/>
          </a:p>
          <a:p>
            <a:r>
              <a:rPr lang="zh-CN" altLang="en-US"/>
              <a:t>            System.out.printf("%s%n", sendResult);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//Shut down once the producer instance is not longer in use.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zh-CN" altLang="en-US" b="1"/>
              <a:t>  producer.shutdown();</a:t>
            </a:r>
            <a:endParaRPr lang="zh-CN" altLang="en-US" b="1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9138920" y="4446905"/>
            <a:ext cx="2040255" cy="2040255"/>
            <a:chOff x="1228725" y="3267075"/>
            <a:chExt cx="2381250" cy="2381250"/>
          </a:xfrm>
        </p:grpSpPr>
        <p:sp>
          <p:nvSpPr>
            <p:cNvPr id="5" name="同心圆 4"/>
            <p:cNvSpPr/>
            <p:nvPr>
              <p:custDataLst>
                <p:tags r:id="rId2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tIns="0" bIns="0" rtlCol="0" anchor="t">
              <a:normAutofit/>
            </a:bodyPr>
            <a:p>
              <a:pPr algn="ctr"/>
              <a:endParaRPr lang="zh-CN" altLang="en-US" sz="24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同步</a:t>
              </a:r>
              <a:r>
                <a:rPr lang="zh-CN" altLang="en-US">
                  <a:sym typeface="+mn-ea"/>
                </a:rPr>
                <a:t>消息生产者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2181225" y="3343931"/>
              <a:ext cx="476250" cy="584775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80000"/>
            </a:bodyPr>
            <a:p>
              <a:pPr algn="ctr"/>
              <a:r>
                <a:rPr lang="en-US" altLang="zh-CN" sz="3200" dirty="0">
                  <a:solidFill>
                    <a:srgbClr val="2CBEBB"/>
                  </a:solidFill>
                  <a:sym typeface="Arial" panose="020B0604020202020204" pitchFamily="34" charset="0"/>
                </a:rPr>
                <a:t>A</a:t>
              </a:r>
              <a:endParaRPr lang="zh-CN" altLang="en-US" sz="32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>
            <p:custDataLst>
              <p:tags r:id="rId5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9560" y="95250"/>
            <a:ext cx="1173543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public class Consumer {</a:t>
            </a:r>
            <a:endParaRPr lang="zh-CN" altLang="en-US"/>
          </a:p>
          <a:p>
            <a:r>
              <a:rPr lang="zh-CN" altLang="en-US"/>
              <a:t>  public static void main(String[] args) throws InterruptedException, MQClientException {</a:t>
            </a:r>
            <a:endParaRPr lang="zh-CN" altLang="en-US"/>
          </a:p>
          <a:p>
            <a:r>
              <a:rPr lang="zh-CN" altLang="en-US"/>
              <a:t>        // Instantiate with specified consumer group name.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zh-CN" altLang="en-US" b="1"/>
              <a:t>  DefaultMQPushConsumer consumer = new DefaultMQPushConsumer("group_name");</a:t>
            </a:r>
            <a:endParaRPr lang="zh-CN" altLang="en-US" b="1"/>
          </a:p>
          <a:p>
            <a:r>
              <a:rPr lang="zh-CN" altLang="en-US"/>
              <a:t>        // Specify name server addresses.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 b="1"/>
              <a:t> consumer.setNamesrvAddr("localhost:9876"); 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      // Subscribe one more more topics to consume.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 b="1"/>
              <a:t> consumer.subscribe("TopicTest", "*");</a:t>
            </a:r>
            <a:endParaRPr lang="zh-CN" altLang="en-US" b="1"/>
          </a:p>
          <a:p>
            <a:r>
              <a:rPr lang="zh-CN" altLang="en-US"/>
              <a:t>        // Register callback to execute on arrival of messages fetched from brokers.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 b="1"/>
              <a:t> consumer.registerMessageListener</a:t>
            </a:r>
            <a:r>
              <a:rPr lang="zh-CN" altLang="en-US"/>
              <a:t>(</a:t>
            </a:r>
            <a:r>
              <a:rPr lang="zh-CN" altLang="en-US" b="1"/>
              <a:t>new MessageListenerConcurrently() {</a:t>
            </a:r>
            <a:endParaRPr lang="zh-CN" altLang="en-US"/>
          </a:p>
          <a:p>
            <a:r>
              <a:rPr lang="zh-CN" altLang="en-US"/>
              <a:t>            @Override</a:t>
            </a:r>
            <a:endParaRPr lang="zh-CN" altLang="en-US"/>
          </a:p>
          <a:p>
            <a:r>
              <a:rPr lang="zh-CN" altLang="en-US"/>
              <a:t>        public ConsumeConcurrentlyStatus consumeMessage(</a:t>
            </a:r>
            <a:endParaRPr lang="zh-CN" altLang="en-US"/>
          </a:p>
          <a:p>
            <a:r>
              <a:rPr lang="zh-CN" altLang="en-US"/>
              <a:t>                    List&lt;MessageExt&gt; msgs,ConsumeConcurrentlyContext context) {</a:t>
            </a:r>
            <a:endParaRPr lang="zh-CN" altLang="en-US"/>
          </a:p>
          <a:p>
            <a:r>
              <a:rPr lang="zh-CN" altLang="en-US"/>
              <a:t>                System.out.printf("%s Receive New Messages: %s %n", </a:t>
            </a:r>
            <a:r>
              <a:rPr lang="zh-CN" altLang="en-US" b="1"/>
              <a:t>Thread.currentThread().getName(), msgs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zh-CN" altLang="en-US" b="1"/>
              <a:t>return ConsumeConcurrentlyStatus.CONSUME_SUCCESS</a:t>
            </a:r>
            <a:r>
              <a:rPr lang="zh-CN" altLang="en-US"/>
              <a:t>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);</a:t>
            </a:r>
            <a:endParaRPr lang="zh-CN" altLang="en-US"/>
          </a:p>
          <a:p>
            <a:r>
              <a:rPr lang="zh-CN" altLang="en-US"/>
              <a:t>        //Launch the consumer instance.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 b="1"/>
              <a:t> consumer.start();</a:t>
            </a:r>
            <a:endParaRPr lang="zh-CN" altLang="en-US" b="1"/>
          </a:p>
          <a:p>
            <a:r>
              <a:rPr lang="zh-CN" altLang="en-US"/>
              <a:t>        System.out.printf("Consumer Started.%n");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9138920" y="4446905"/>
            <a:ext cx="2040255" cy="2040255"/>
            <a:chOff x="1228725" y="3267075"/>
            <a:chExt cx="2381250" cy="2381250"/>
          </a:xfrm>
        </p:grpSpPr>
        <p:sp>
          <p:nvSpPr>
            <p:cNvPr id="5" name="同心圆 4"/>
            <p:cNvSpPr/>
            <p:nvPr>
              <p:custDataLst>
                <p:tags r:id="rId2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tIns="0" bIns="0" rtlCol="0" anchor="t">
              <a:normAutofit/>
            </a:bodyPr>
            <a:p>
              <a:pPr algn="ctr"/>
              <a:endParaRPr lang="zh-CN" altLang="en-US" sz="24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同步</a:t>
              </a:r>
              <a:r>
                <a:rPr lang="zh-CN" altLang="en-US">
                  <a:sym typeface="+mn-ea"/>
                </a:rPr>
                <a:t>消息消费者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2181225" y="3343931"/>
              <a:ext cx="476250" cy="584775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80000"/>
            </a:bodyPr>
            <a:p>
              <a:pPr algn="ctr"/>
              <a:r>
                <a:rPr lang="en-US" altLang="zh-CN" sz="3200" dirty="0">
                  <a:solidFill>
                    <a:srgbClr val="2CBEBB"/>
                  </a:solidFill>
                  <a:sym typeface="Arial" panose="020B0604020202020204" pitchFamily="34" charset="0"/>
                </a:rPr>
                <a:t>A</a:t>
              </a:r>
              <a:endParaRPr lang="zh-CN" altLang="en-US" sz="32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440" y="156845"/>
            <a:ext cx="1180147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public class</a:t>
            </a:r>
            <a:r>
              <a:rPr lang="zh-CN" altLang="en-US" b="1"/>
              <a:t> AsyncProducer</a:t>
            </a:r>
            <a:r>
              <a:rPr lang="zh-CN" altLang="en-US"/>
              <a:t> {</a:t>
            </a:r>
            <a:endParaRPr lang="zh-CN" altLang="en-US"/>
          </a:p>
          <a:p>
            <a:r>
              <a:rPr lang="zh-CN" altLang="en-US"/>
              <a:t>    public static void main(String[] args) throws Exception {</a:t>
            </a:r>
            <a:endParaRPr lang="zh-CN" altLang="en-US"/>
          </a:p>
          <a:p>
            <a:r>
              <a:rPr lang="zh-CN" altLang="en-US"/>
              <a:t>        DefaultMQProducer producer = new DefaultMQProducer("please_rename_unique_group_name");</a:t>
            </a:r>
            <a:endParaRPr lang="zh-CN" altLang="en-US"/>
          </a:p>
          <a:p>
            <a:r>
              <a:rPr lang="zh-CN" altLang="en-US"/>
              <a:t>        producer.setNamesrvAddr("localhost:9876");</a:t>
            </a:r>
            <a:endParaRPr lang="zh-CN" altLang="en-US"/>
          </a:p>
          <a:p>
            <a:r>
              <a:rPr lang="zh-CN" altLang="en-US"/>
              <a:t>        producer.start();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 b="1"/>
              <a:t>producer.setRetryTimesWhenSendAsyncFailed(0);  </a:t>
            </a:r>
            <a:r>
              <a:rPr lang="en-US" altLang="zh-CN" b="1"/>
              <a:t>//</a:t>
            </a:r>
            <a:r>
              <a:rPr lang="zh-CN" altLang="en-US" b="1"/>
              <a:t>异步发送失败，重试</a:t>
            </a:r>
            <a:r>
              <a:rPr lang="en-US" altLang="zh-CN" b="1"/>
              <a:t>0</a:t>
            </a:r>
            <a:r>
              <a:rPr lang="zh-CN" altLang="en-US" b="1"/>
              <a:t>次</a:t>
            </a:r>
            <a:endParaRPr lang="zh-CN" altLang="en-US"/>
          </a:p>
          <a:p>
            <a:r>
              <a:rPr lang="zh-CN" altLang="en-US"/>
              <a:t>        for (int i = 0; i &lt; 100; i++) {                  </a:t>
            </a:r>
            <a:endParaRPr lang="zh-CN" altLang="en-US"/>
          </a:p>
          <a:p>
            <a:r>
              <a:rPr lang="zh-CN" altLang="en-US"/>
              <a:t>                Message msg = new Message("TopicTest", "TagA","OrderID188", "Hello world".getBytes(RemotingHelper.</a:t>
            </a:r>
            <a:endParaRPr lang="zh-CN" altLang="en-US"/>
          </a:p>
          <a:p>
            <a:r>
              <a:rPr lang="zh-CN" altLang="en-US"/>
              <a:t>                     DEFAULT_CHARSET));</a:t>
            </a:r>
            <a:endParaRPr lang="zh-CN" altLang="en-US"/>
          </a:p>
          <a:p>
            <a:r>
              <a:rPr lang="zh-CN" altLang="en-US"/>
              <a:t>               </a:t>
            </a:r>
            <a:r>
              <a:rPr lang="zh-CN" altLang="en-US" b="1"/>
              <a:t> producer.send(msg, new SendCallback()</a:t>
            </a:r>
            <a:r>
              <a:rPr lang="zh-CN" altLang="en-US"/>
              <a:t> </a:t>
            </a:r>
            <a:r>
              <a:rPr lang="zh-CN" altLang="en-US" b="1"/>
              <a:t>{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异步发送，需要用户实现异步发送 回调接口</a:t>
            </a:r>
            <a:endParaRPr lang="zh-CN" altLang="en-US"/>
          </a:p>
          <a:p>
            <a:r>
              <a:rPr lang="zh-CN" altLang="en-US"/>
              <a:t>                    @Override  </a:t>
            </a:r>
            <a:r>
              <a:rPr lang="en-US" altLang="zh-CN"/>
              <a:t>//</a:t>
            </a:r>
            <a:r>
              <a:rPr lang="zh-CN" altLang="en-US"/>
              <a:t>回调成功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                    public void onSuccess(SendResult sendResult) {  </a:t>
            </a:r>
            <a:endParaRPr lang="zh-CN" altLang="en-US"/>
          </a:p>
          <a:p>
            <a:r>
              <a:rPr lang="zh-CN" altLang="en-US"/>
              <a:t>                        sendResult.getMsgId());</a:t>
            </a:r>
            <a:endParaRPr lang="zh-CN" altLang="en-US"/>
          </a:p>
          <a:p>
            <a:r>
              <a:rPr lang="zh-CN" altLang="en-US"/>
              <a:t>                    }</a:t>
            </a:r>
            <a:endParaRPr lang="zh-CN" altLang="en-US"/>
          </a:p>
          <a:p>
            <a:r>
              <a:rPr lang="zh-CN" altLang="en-US"/>
              <a:t>                    @Override </a:t>
            </a:r>
            <a:r>
              <a:rPr lang="en-US" altLang="zh-CN"/>
              <a:t>//</a:t>
            </a:r>
            <a:r>
              <a:rPr lang="zh-CN" altLang="en-US"/>
              <a:t>回调异常</a:t>
            </a:r>
            <a:endParaRPr lang="zh-CN" altLang="en-US"/>
          </a:p>
          <a:p>
            <a:r>
              <a:rPr lang="zh-CN" altLang="en-US"/>
              <a:t>                    public void onException(Throwable e) {</a:t>
            </a:r>
            <a:endParaRPr lang="zh-CN" altLang="en-US"/>
          </a:p>
          <a:p>
            <a:r>
              <a:rPr lang="zh-CN" altLang="en-US"/>
              <a:t>                      e.printStackTrace();</a:t>
            </a:r>
            <a:endParaRPr lang="zh-CN" altLang="en-US"/>
          </a:p>
          <a:p>
            <a:r>
              <a:rPr lang="zh-CN" altLang="en-US"/>
              <a:t>                    }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zh-CN" altLang="en-US" b="1"/>
              <a:t>}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producer.shutdown();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8675370" y="3549015"/>
            <a:ext cx="2040255" cy="2040255"/>
            <a:chOff x="1228725" y="3267075"/>
            <a:chExt cx="2381250" cy="2381250"/>
          </a:xfrm>
        </p:grpSpPr>
        <p:sp>
          <p:nvSpPr>
            <p:cNvPr id="5" name="同心圆 4"/>
            <p:cNvSpPr/>
            <p:nvPr>
              <p:custDataLst>
                <p:tags r:id="rId2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tIns="0" bIns="0" rtlCol="0" anchor="t">
              <a:normAutofit/>
            </a:bodyPr>
            <a:p>
              <a:pPr algn="ctr"/>
              <a:endParaRPr lang="zh-CN" altLang="en-US" sz="24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>
                  <a:sym typeface="+mn-ea"/>
                </a:rPr>
                <a:t>异步消息生产者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2181225" y="3343931"/>
              <a:ext cx="476250" cy="584775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80000"/>
            </a:bodyPr>
            <a:p>
              <a:pPr algn="ctr"/>
              <a:r>
                <a:rPr lang="en-US" altLang="zh-CN" sz="3200" dirty="0">
                  <a:solidFill>
                    <a:srgbClr val="2CBEBB"/>
                  </a:solidFill>
                  <a:sym typeface="Arial" panose="020B0604020202020204" pitchFamily="34" charset="0"/>
                </a:rPr>
                <a:t>B</a:t>
              </a:r>
              <a:endParaRPr lang="zh-CN" altLang="en-US" sz="32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01065" y="5960110"/>
            <a:ext cx="11071860" cy="866140"/>
          </a:xfrm>
          <a:prstGeom prst="rect">
            <a:avLst/>
          </a:prstGeom>
          <a:solidFill>
            <a:srgbClr val="2CBEBB">
              <a:alpha val="98000"/>
            </a:srgbClr>
          </a:solidFill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400">
                <a:sym typeface="+mn-ea"/>
              </a:rPr>
              <a:t>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异步发送是指发送方发出数据后，不等接收方发回响应，接着发送下个数据包的通讯方式。MQ 的异步发送，需要用户实现异步发送回调接口（SendCallback），在执行消息的异步发送时，应用不需要等待服务器响应即可直接返回，通过回调接口接收务器响应，并对服务器的响应结果进行处理。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440" y="290195"/>
            <a:ext cx="1195324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public class Consumer {</a:t>
            </a:r>
            <a:endParaRPr lang="zh-CN" altLang="en-US"/>
          </a:p>
          <a:p>
            <a:r>
              <a:rPr lang="zh-CN" altLang="en-US"/>
              <a:t>  public static void main(String[] args) throws InterruptedException, MQClientException {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  DefaultMQPushConsumer consumer = new  DefaultMQPushConsumer("please_rename_unique_group_name");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    consumer.setNamesrvAddr("localhost:9876");  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 consumer.subscribe("TopicTest", "*");</a:t>
            </a:r>
            <a:endParaRPr lang="zh-CN" altLang="en-US"/>
          </a:p>
          <a:p>
            <a:r>
              <a:rPr lang="zh-CN" altLang="en-US"/>
              <a:t>       </a:t>
            </a:r>
            <a:endParaRPr lang="zh-CN" altLang="en-US"/>
          </a:p>
          <a:p>
            <a:r>
              <a:rPr lang="zh-CN" altLang="en-US"/>
              <a:t>        consumer.registerMessageListener(new MessageListenerConcurrently() {</a:t>
            </a:r>
            <a:endParaRPr lang="zh-CN" altLang="en-US"/>
          </a:p>
          <a:p>
            <a:r>
              <a:rPr lang="zh-CN" altLang="en-US"/>
              <a:t>            @Override</a:t>
            </a:r>
            <a:endParaRPr lang="zh-CN" altLang="en-US"/>
          </a:p>
          <a:p>
            <a:r>
              <a:rPr lang="zh-CN" altLang="en-US"/>
              <a:t>            public ConsumeConcurrentlyStatus consumeMessage(List&lt;MessageExt&gt; msgs,</a:t>
            </a:r>
            <a:endParaRPr lang="zh-CN" altLang="en-US"/>
          </a:p>
          <a:p>
            <a:r>
              <a:rPr lang="zh-CN" altLang="en-US"/>
              <a:t>                ConsumeConcurrentlyContext context) {</a:t>
            </a:r>
            <a:endParaRPr lang="zh-CN" altLang="en-US"/>
          </a:p>
          <a:p>
            <a:r>
              <a:rPr lang="zh-CN" altLang="en-US"/>
              <a:t>                System.out.printf("%s Receive New Messages: %s %n", Thread.currentThread().getName(), msgs);</a:t>
            </a:r>
            <a:endParaRPr lang="zh-CN" altLang="en-US"/>
          </a:p>
          <a:p>
            <a:r>
              <a:rPr lang="zh-CN" altLang="en-US"/>
              <a:t>                return ConsumeConcurrentlyStatus.CONSUME_SUCCESS;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});</a:t>
            </a:r>
            <a:endParaRPr lang="zh-CN" altLang="en-US"/>
          </a:p>
          <a:p>
            <a:r>
              <a:rPr lang="zh-CN" altLang="en-US"/>
              <a:t>        consumer.start();</a:t>
            </a:r>
            <a:endParaRPr lang="zh-CN" altLang="en-US"/>
          </a:p>
          <a:p>
            <a:r>
              <a:rPr lang="zh-CN" altLang="en-US"/>
              <a:t>        System.out.printf("Consumer Started.%n");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9138920" y="4535805"/>
            <a:ext cx="2040255" cy="2040255"/>
            <a:chOff x="1228725" y="3267075"/>
            <a:chExt cx="2381250" cy="2381250"/>
          </a:xfrm>
        </p:grpSpPr>
        <p:sp>
          <p:nvSpPr>
            <p:cNvPr id="5" name="同心圆 4"/>
            <p:cNvSpPr/>
            <p:nvPr>
              <p:custDataLst>
                <p:tags r:id="rId2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tIns="0" bIns="0" rtlCol="0" anchor="t">
              <a:normAutofit/>
            </a:bodyPr>
            <a:p>
              <a:pPr algn="ctr"/>
              <a:endParaRPr lang="zh-CN" altLang="en-US" sz="24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>
                  <a:sym typeface="+mn-ea"/>
                </a:rPr>
                <a:t>异步消息消费者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2181225" y="3343931"/>
              <a:ext cx="476250" cy="584775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80000"/>
            </a:bodyPr>
            <a:p>
              <a:pPr algn="ctr"/>
              <a:r>
                <a:rPr lang="en-US" altLang="zh-CN" sz="3200" dirty="0">
                  <a:solidFill>
                    <a:srgbClr val="2CBEBB"/>
                  </a:solidFill>
                  <a:sym typeface="Arial" panose="020B0604020202020204" pitchFamily="34" charset="0"/>
                </a:rPr>
                <a:t>B</a:t>
              </a:r>
              <a:endParaRPr lang="zh-CN" altLang="en-US" sz="32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3050" y="6244590"/>
            <a:ext cx="463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消费者和同步的消费者一样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0535" y="58420"/>
            <a:ext cx="1161224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//Instantiate with a producer group name.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 b="1">
                <a:sym typeface="+mn-ea"/>
              </a:rPr>
              <a:t>Default</a:t>
            </a:r>
            <a:r>
              <a:rPr lang="zh-CN" altLang="en-US" b="1"/>
              <a:t>MQProducer producer = new DefaultMQProducer("</a:t>
            </a:r>
            <a:r>
              <a:rPr lang="en-US" altLang="zh-CN" b="1"/>
              <a:t>order</a:t>
            </a:r>
            <a:r>
              <a:rPr lang="zh-CN" altLang="en-US" b="1"/>
              <a:t>_</a:t>
            </a:r>
            <a:r>
              <a:rPr lang="zh-CN" altLang="en-US" b="1">
                <a:sym typeface="+mn-ea"/>
              </a:rPr>
              <a:t>producer</a:t>
            </a:r>
            <a:r>
              <a:rPr lang="en-US" altLang="zh-CN" b="1">
                <a:sym typeface="+mn-ea"/>
              </a:rPr>
              <a:t>_</a:t>
            </a:r>
            <a:r>
              <a:rPr lang="zh-CN" altLang="en-US" b="1"/>
              <a:t>group_name");</a:t>
            </a:r>
            <a:endParaRPr lang="zh-CN" altLang="en-US" b="1"/>
          </a:p>
          <a:p>
            <a:r>
              <a:rPr lang="zh-CN" altLang="en-US"/>
              <a:t>        </a:t>
            </a:r>
            <a:r>
              <a:rPr lang="zh-CN" altLang="en-US" b="1">
                <a:sym typeface="+mn-ea"/>
              </a:rPr>
              <a:t>producer.setNamesrvAddr("localhost:9876");</a:t>
            </a:r>
            <a:endParaRPr lang="zh-CN" altLang="en-US" b="1">
              <a:sym typeface="+mn-ea"/>
            </a:endParaRPr>
          </a:p>
          <a:p>
            <a:r>
              <a:rPr lang="zh-CN" altLang="en-US"/>
              <a:t>        </a:t>
            </a:r>
            <a:r>
              <a:rPr lang="zh-CN" altLang="en-US" b="1"/>
              <a:t>producer.start();</a:t>
            </a:r>
            <a:endParaRPr lang="zh-CN" altLang="en-US"/>
          </a:p>
          <a:p>
            <a:r>
              <a:rPr lang="zh-CN" altLang="en-US"/>
              <a:t>        String[] tags = new String[]{"创建订单", "支付", "发货", "收货", "五星好评"};</a:t>
            </a:r>
            <a:endParaRPr lang="zh-CN" altLang="en-US"/>
          </a:p>
          <a:p>
            <a:r>
              <a:rPr lang="zh-CN" altLang="en-US"/>
              <a:t>        for (int i = 0; i &lt; </a:t>
            </a:r>
            <a:r>
              <a:rPr lang="en-US" altLang="zh-CN"/>
              <a:t>100</a:t>
            </a:r>
            <a:r>
              <a:rPr lang="zh-CN" altLang="en-US"/>
              <a:t>; i++) {</a:t>
            </a:r>
            <a:endParaRPr lang="zh-CN" altLang="en-US"/>
          </a:p>
          <a:p>
            <a:r>
              <a:rPr lang="zh-CN" altLang="en-US"/>
              <a:t>            int </a:t>
            </a:r>
            <a:r>
              <a:rPr lang="zh-CN" altLang="en-US" b="1"/>
              <a:t>orderId</a:t>
            </a:r>
            <a:r>
              <a:rPr lang="zh-CN" altLang="en-US"/>
              <a:t> = i </a:t>
            </a:r>
            <a:r>
              <a:rPr lang="en-US" altLang="zh-CN"/>
              <a:t>/</a:t>
            </a:r>
            <a:r>
              <a:rPr lang="en-US"/>
              <a:t>5</a:t>
            </a:r>
            <a:r>
              <a:rPr lang="zh-CN" altLang="en-US"/>
              <a:t>; // </a:t>
            </a:r>
            <a:r>
              <a:rPr lang="en-US" altLang="zh-CN"/>
              <a:t>5</a:t>
            </a:r>
            <a:r>
              <a:rPr lang="zh-CN" altLang="en-US"/>
              <a:t>个</a:t>
            </a:r>
            <a:r>
              <a:rPr lang="en-US" altLang="zh-CN"/>
              <a:t>tags</a:t>
            </a:r>
            <a:r>
              <a:rPr lang="zh-CN" altLang="en-US"/>
              <a:t>一个队列</a:t>
            </a:r>
            <a:endParaRPr lang="zh-CN" altLang="en-US"/>
          </a:p>
          <a:p>
            <a:r>
              <a:rPr lang="zh-CN" altLang="en-US"/>
              <a:t>            //Create a message instance, specifying topic, tag and message body.</a:t>
            </a:r>
            <a:endParaRPr lang="zh-CN" altLang="en-US"/>
          </a:p>
          <a:p>
            <a:r>
              <a:rPr lang="zh-CN" altLang="en-US"/>
              <a:t>     </a:t>
            </a:r>
            <a:r>
              <a:rPr b="1"/>
              <a:t>Message msg = new Message</a:t>
            </a:r>
            <a:r>
              <a:t>(</a:t>
            </a:r>
            <a:r>
              <a:rPr b="1"/>
              <a:t>"OrderTopic</a:t>
            </a:r>
            <a:r>
              <a:rPr lang="en-US" b="1"/>
              <a:t>Test</a:t>
            </a:r>
            <a:r>
              <a:rPr b="1"/>
              <a:t>"</a:t>
            </a:r>
            <a:r>
              <a:t>, </a:t>
            </a:r>
            <a:r>
              <a:rPr b="1"/>
              <a:t>tags[i % tags.length]</a:t>
            </a:r>
            <a:r>
              <a:t>, "uniqueId:" + i </a:t>
            </a:r>
            <a:r>
              <a:rPr lang="en-US"/>
              <a:t>/*</a:t>
            </a:r>
            <a:r>
              <a:rPr lang="zh-CN" altLang="en-US"/>
              <a:t>消息的唯一标识</a:t>
            </a:r>
            <a:r>
              <a:rPr lang="en-US"/>
              <a:t>*/</a:t>
            </a:r>
            <a:r>
              <a:t>,</a:t>
            </a:r>
          </a:p>
          <a:p>
            <a:r>
              <a:t>                        ("order_" + orderId + " " + tags[i % tags.length]).getBytes(RemotingHelper.DEFAULT_CHARSET));</a:t>
            </a:r>
          </a:p>
          <a:p>
            <a:r>
              <a:rPr lang="zh-CN" altLang="en-US"/>
              <a:t>           SendResult sendResult =</a:t>
            </a:r>
            <a:r>
              <a:rPr lang="zh-CN" altLang="en-US" b="1"/>
              <a:t> producer.send(msg, new </a:t>
            </a:r>
            <a:r>
              <a:rPr lang="zh-CN" altLang="en-US" b="1">
                <a:solidFill>
                  <a:srgbClr val="C00000"/>
                </a:solidFill>
              </a:rPr>
              <a:t>MessageQueueSelector</a:t>
            </a:r>
            <a:r>
              <a:rPr lang="zh-CN" altLang="en-US" b="1"/>
              <a:t>() {</a:t>
            </a:r>
            <a:endParaRPr lang="zh-CN" altLang="en-US"/>
          </a:p>
          <a:p>
            <a:r>
              <a:rPr lang="zh-CN" altLang="en-US"/>
              <a:t>            @Override</a:t>
            </a:r>
            <a:endParaRPr lang="zh-CN" altLang="en-US"/>
          </a:p>
          <a:p>
            <a:r>
              <a:rPr lang="zh-CN" altLang="en-US"/>
              <a:t>           </a:t>
            </a:r>
            <a:r>
              <a:rPr lang="zh-CN" altLang="en-US" b="1"/>
              <a:t> public MessageQueue </a:t>
            </a:r>
            <a:r>
              <a:rPr lang="zh-CN" altLang="en-US" b="1">
                <a:solidFill>
                  <a:srgbClr val="C00000"/>
                </a:solidFill>
              </a:rPr>
              <a:t>select</a:t>
            </a:r>
            <a:r>
              <a:rPr lang="zh-CN" altLang="en-US" b="1"/>
              <a:t>(List&lt;MessageQueue&gt; mqs, Message msg, Object </a:t>
            </a:r>
            <a:r>
              <a:rPr lang="en-US" altLang="zh-CN" b="1"/>
              <a:t>arg</a:t>
            </a:r>
            <a:r>
              <a:rPr lang="zh-CN" altLang="en-US" b="1"/>
              <a:t>)</a:t>
            </a:r>
            <a:r>
              <a:rPr lang="zh-CN" altLang="en-US"/>
              <a:t> {</a:t>
            </a:r>
            <a:endParaRPr lang="zh-CN" altLang="en-US"/>
          </a:p>
          <a:p>
            <a:r>
              <a:rPr lang="zh-CN" altLang="en-US"/>
              <a:t>                Integer id = (Integer) </a:t>
            </a:r>
            <a:r>
              <a:rPr lang="en-US" altLang="zh-CN"/>
              <a:t>arg</a:t>
            </a:r>
            <a:r>
              <a:rPr lang="zh-CN" altLang="en-US"/>
              <a:t>;   //此刻arg = orderId,可以保证是每个订单进入同一个队列</a:t>
            </a:r>
            <a:endParaRPr lang="zh-CN" altLang="en-US"/>
          </a:p>
          <a:p>
            <a:r>
              <a:rPr lang="zh-CN" altLang="en-US"/>
              <a:t>                int index = id % mqs.size();</a:t>
            </a:r>
            <a:endParaRPr lang="zh-CN" altLang="en-US"/>
          </a:p>
          <a:p>
            <a:r>
              <a:rPr lang="zh-CN" altLang="en-US"/>
              <a:t>                return mqs.get(index);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},</a:t>
            </a:r>
            <a:r>
              <a:rPr lang="zh-CN" altLang="en-US" b="1"/>
              <a:t> </a:t>
            </a:r>
            <a:r>
              <a:rPr lang="zh-CN" altLang="en-US" b="1">
                <a:solidFill>
                  <a:srgbClr val="C00000"/>
                </a:solidFill>
              </a:rPr>
              <a:t>orderId</a:t>
            </a:r>
            <a:r>
              <a:rPr lang="zh-CN" altLang="en-US"/>
              <a:t>); </a:t>
            </a:r>
            <a:endParaRPr lang="zh-CN" altLang="en-US"/>
          </a:p>
          <a:p>
            <a:r>
              <a:rPr lang="zh-CN" altLang="en-US"/>
              <a:t>          //发送端使用</a:t>
            </a:r>
            <a:r>
              <a:rPr lang="zh-CN" altLang="en-US">
                <a:solidFill>
                  <a:srgbClr val="C00000"/>
                </a:solidFill>
              </a:rPr>
              <a:t> MessageQueueSelector</a:t>
            </a:r>
            <a:r>
              <a:rPr lang="zh-CN" altLang="en-US"/>
              <a:t>类来控制把消息发往哪个MessageQueue</a:t>
            </a:r>
            <a:endParaRPr lang="zh-CN" altLang="en-US"/>
          </a:p>
          <a:p>
            <a:r>
              <a:rPr lang="zh-CN" altLang="en-US"/>
              <a:t>            System.out.printf("%s%n", sendResult);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//server shutdown</a:t>
            </a:r>
            <a:endParaRPr lang="zh-CN" altLang="en-US"/>
          </a:p>
          <a:p>
            <a:r>
              <a:rPr lang="zh-CN" altLang="en-US"/>
              <a:t>        producer.shutdown();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9502140" y="4446905"/>
            <a:ext cx="2040255" cy="2040255"/>
            <a:chOff x="1228725" y="3267075"/>
            <a:chExt cx="2381250" cy="2381250"/>
          </a:xfrm>
        </p:grpSpPr>
        <p:sp>
          <p:nvSpPr>
            <p:cNvPr id="5" name="同心圆 4"/>
            <p:cNvSpPr/>
            <p:nvPr>
              <p:custDataLst>
                <p:tags r:id="rId2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tIns="0" bIns="0" rtlCol="0" anchor="t">
              <a:normAutofit/>
            </a:bodyPr>
            <a:p>
              <a:pPr algn="ctr"/>
              <a:endParaRPr lang="zh-CN" altLang="en-US" sz="24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>
                  <a:sym typeface="+mn-ea"/>
                </a:rPr>
                <a:t>顺序消息生产者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2181225" y="3343931"/>
              <a:ext cx="476250" cy="584775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0000"/>
            </a:bodyPr>
            <a:p>
              <a:pPr algn="ctr"/>
              <a:r>
                <a:rPr lang="en-US" altLang="zh-CN" sz="3200" dirty="0">
                  <a:solidFill>
                    <a:srgbClr val="2CBEBB"/>
                  </a:solidFill>
                  <a:sym typeface="Arial" panose="020B0604020202020204" pitchFamily="34" charset="0"/>
                </a:rPr>
                <a:t>C</a:t>
              </a:r>
              <a:endParaRPr lang="zh-CN" altLang="en-US" sz="32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15290" y="2886710"/>
            <a:ext cx="11491595" cy="1476375"/>
          </a:xfrm>
          <a:prstGeom prst="rect">
            <a:avLst/>
          </a:prstGeom>
          <a:solidFill>
            <a:srgbClr val="2CBEBB"/>
          </a:solidFill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发送响应：MsgId:C0A82E0100002A9F0000000000004EE6，发送状态:SEND_OK MessageQueue [topic=OrderTopicTest, brokerName=DESKTOP-4M34C3P, queueId=0]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330" y="865505"/>
            <a:ext cx="11991975" cy="6018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//Instantiate with a producer group name.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 b="1"/>
              <a:t>DefaultMQPushConsumer consumer = new DefaultMQPushConsumer("</a:t>
            </a:r>
            <a:r>
              <a:rPr lang="en-US" altLang="zh-CN" b="1"/>
              <a:t>order_consumer</a:t>
            </a:r>
            <a:r>
              <a:rPr lang="zh-CN" altLang="en-US" b="1"/>
              <a:t>_group_name");</a:t>
            </a:r>
            <a:endParaRPr lang="zh-CN" altLang="en-US" b="1"/>
          </a:p>
          <a:p>
            <a:r>
              <a:rPr lang="zh-CN" altLang="en-US"/>
              <a:t>        </a:t>
            </a:r>
            <a:r>
              <a:rPr lang="zh-CN" altLang="en-US" b="1">
                <a:sym typeface="+mn-ea"/>
              </a:rPr>
              <a:t>consumer.setNamesrvAddr("localhost:9876");</a:t>
            </a:r>
            <a:endParaRPr lang="zh-CN" altLang="en-US"/>
          </a:p>
          <a:p>
            <a:r>
              <a:rPr lang="zh-CN" altLang="en-US"/>
              <a:t>        //设置Consumer从哪开始消费</a:t>
            </a:r>
            <a:endParaRPr lang="zh-CN" altLang="en-US"/>
          </a:p>
          <a:p>
            <a:r>
              <a:rPr lang="zh-CN" altLang="en-US" b="1"/>
              <a:t>        consumer.</a:t>
            </a:r>
            <a:r>
              <a:rPr lang="zh-CN" altLang="en-US" b="1">
                <a:solidFill>
                  <a:schemeClr val="tx1"/>
                </a:solidFill>
              </a:rPr>
              <a:t>setConsumeFromWhere</a:t>
            </a:r>
            <a:r>
              <a:rPr lang="zh-CN" altLang="en-US" b="1"/>
              <a:t>(ConsumeFromWhere.CONSUME_FROM_FIRST_OFFSET);</a:t>
            </a:r>
            <a:endParaRPr lang="zh-CN" altLang="en-US" b="1"/>
          </a:p>
          <a:p>
            <a:r>
              <a:rPr lang="zh-CN" altLang="en-US" b="1"/>
              <a:t>        consumer.</a:t>
            </a:r>
            <a:r>
              <a:rPr lang="zh-CN" altLang="en-US" b="1">
                <a:solidFill>
                  <a:schemeClr val="tx1"/>
                </a:solidFill>
              </a:rPr>
              <a:t>subscribe</a:t>
            </a:r>
            <a:r>
              <a:rPr lang="zh-CN" altLang="en-US" b="1"/>
              <a:t>("</a:t>
            </a:r>
            <a:r>
              <a:rPr b="1">
                <a:sym typeface="+mn-ea"/>
              </a:rPr>
              <a:t>OrderTopic</a:t>
            </a:r>
            <a:r>
              <a:rPr lang="en-US" b="1">
                <a:sym typeface="+mn-ea"/>
              </a:rPr>
              <a:t>Test</a:t>
            </a:r>
            <a:r>
              <a:rPr lang="zh-CN" altLang="en-US" b="1"/>
              <a:t>", "*");</a:t>
            </a:r>
            <a:endParaRPr lang="zh-CN" altLang="en-US" b="1"/>
          </a:p>
          <a:p>
            <a:r>
              <a:rPr lang="zh-CN" altLang="en-US" b="1"/>
              <a:t>        consumer.registerMessageListener(new </a:t>
            </a:r>
            <a:r>
              <a:rPr lang="zh-CN" altLang="en-US" b="1">
                <a:solidFill>
                  <a:srgbClr val="C00000"/>
                </a:solidFill>
              </a:rPr>
              <a:t>MessageListenerOrderly</a:t>
            </a:r>
            <a:r>
              <a:rPr lang="zh-CN" altLang="en-US" b="1"/>
              <a:t>() {</a:t>
            </a:r>
            <a:endParaRPr lang="zh-CN" altLang="en-US" b="1"/>
          </a:p>
          <a:p>
            <a:r>
              <a:rPr lang="zh-CN" altLang="en-US" b="1"/>
              <a:t>                public </a:t>
            </a:r>
            <a:r>
              <a:rPr lang="zh-CN" altLang="en-US" b="1">
                <a:solidFill>
                  <a:srgbClr val="C00000"/>
                </a:solidFill>
              </a:rPr>
              <a:t>ConsumeOrderlyStatus</a:t>
            </a:r>
            <a:r>
              <a:rPr lang="zh-CN" altLang="en-US" b="1"/>
              <a:t> consumeMessage</a:t>
            </a:r>
            <a:r>
              <a:rPr lang="zh-CN" altLang="en-US"/>
              <a:t>(List&lt;MessageExt&gt; msgs,     </a:t>
            </a:r>
            <a:endParaRPr lang="zh-CN" altLang="en-US"/>
          </a:p>
          <a:p>
            <a:r>
              <a:rPr lang="zh-CN" altLang="en-US"/>
              <a:t>                          ConsumeOrderlyContext context)</a:t>
            </a:r>
            <a:r>
              <a:rPr lang="zh-CN" altLang="en-US" b="1"/>
              <a:t> {</a:t>
            </a:r>
            <a:endParaRPr lang="zh-CN" altLang="en-US" b="1"/>
          </a:p>
          <a:p>
            <a:r>
              <a:rPr lang="zh-CN" altLang="en-US" b="1"/>
              <a:t>                                 </a:t>
            </a:r>
            <a:r>
              <a:rPr lang="en-US" altLang="zh-CN" b="1"/>
              <a:t>for(</a:t>
            </a:r>
            <a:r>
              <a:rPr lang="zh-CN" altLang="en-US">
                <a:sym typeface="+mn-ea"/>
              </a:rPr>
              <a:t>MessageExt </a:t>
            </a:r>
            <a:r>
              <a:rPr lang="en-US" altLang="zh-CN">
                <a:sym typeface="+mn-ea"/>
              </a:rPr>
              <a:t>message:</a:t>
            </a:r>
            <a:r>
              <a:rPr lang="zh-CN" altLang="en-US">
                <a:sym typeface="+mn-ea"/>
              </a:rPr>
              <a:t>msgs</a:t>
            </a:r>
            <a:r>
              <a:rPr lang="en-US" altLang="zh-CN" b="1"/>
              <a:t>){</a:t>
            </a:r>
            <a:endParaRPr lang="en-US" altLang="zh-CN" b="1"/>
          </a:p>
          <a:p>
            <a:r>
              <a:rPr lang="zh-CN" altLang="en-US">
                <a:sym typeface="+mn-ea"/>
              </a:rPr>
              <a:t>                                    System.out.println(</a:t>
            </a:r>
            <a:r>
              <a:rPr lang="zh-CN" altLang="en-US" b="1">
                <a:sym typeface="+mn-ea"/>
              </a:rPr>
              <a:t>"orderInfo: " + </a:t>
            </a:r>
            <a:r>
              <a:rPr lang="zh-CN" altLang="en-US">
                <a:sym typeface="+mn-ea"/>
              </a:rPr>
              <a:t>new String</a:t>
            </a:r>
            <a:r>
              <a:rPr lang="zh-CN" altLang="en-US" b="1">
                <a:sym typeface="+mn-ea"/>
              </a:rPr>
              <a:t>(</a:t>
            </a:r>
            <a:r>
              <a:rPr lang="en-US" altLang="zh-CN" b="1">
                <a:sym typeface="+mn-ea"/>
              </a:rPr>
              <a:t>message</a:t>
            </a:r>
            <a:r>
              <a:rPr lang="zh-CN" altLang="en-US" b="1">
                <a:sym typeface="+mn-ea"/>
              </a:rPr>
              <a:t>.getBody(), </a:t>
            </a:r>
            <a:r>
              <a:rPr lang="zh-CN" altLang="en-US">
                <a:sym typeface="+mn-ea"/>
              </a:rPr>
              <a:t>"utf-8"</a:t>
            </a:r>
            <a:r>
              <a:rPr lang="zh-CN" altLang="en-US" b="1">
                <a:sym typeface="+mn-ea"/>
              </a:rPr>
              <a:t>)</a:t>
            </a:r>
            <a:r>
              <a:rPr lang="zh-CN" altLang="en-US">
                <a:sym typeface="+mn-ea"/>
              </a:rPr>
              <a:t>)</a:t>
            </a:r>
            <a:r>
              <a:rPr lang="zh-CN" altLang="en-US" b="1">
                <a:sym typeface="+mn-ea"/>
              </a:rPr>
              <a:t>;</a:t>
            </a:r>
            <a:endParaRPr lang="en-US" altLang="zh-CN" b="1"/>
          </a:p>
          <a:p>
            <a:r>
              <a:rPr lang="en-US" altLang="zh-CN" b="1"/>
              <a:t>                                  }</a:t>
            </a:r>
            <a:r>
              <a:rPr lang="zh-CN" altLang="en-US" b="1"/>
              <a:t>                    </a:t>
            </a:r>
            <a:endParaRPr lang="zh-CN" altLang="en-US" b="1"/>
          </a:p>
          <a:p>
            <a:r>
              <a:rPr lang="zh-CN" altLang="en-US" b="1"/>
              <a:t>                          </a:t>
            </a:r>
            <a:r>
              <a:rPr lang="zh-CN" altLang="en-US"/>
              <a:t>return ConsumeOrderlyStatus.SUCCESS;</a:t>
            </a:r>
            <a:endParaRPr lang="zh-CN" altLang="en-US"/>
          </a:p>
          <a:p>
            <a:r>
              <a:rPr lang="zh-CN" altLang="en-US" b="1"/>
              <a:t>                }</a:t>
            </a:r>
            <a:endParaRPr lang="zh-CN" altLang="en-US" b="1"/>
          </a:p>
          <a:p>
            <a:r>
              <a:rPr lang="zh-CN" altLang="en-US" b="1"/>
              <a:t>            });</a:t>
            </a:r>
            <a:endParaRPr lang="zh-CN" altLang="en-US" b="1"/>
          </a:p>
          <a:p>
            <a:r>
              <a:rPr lang="zh-CN" altLang="en-US" b="1"/>
              <a:t>       consumer.start();</a:t>
            </a:r>
            <a:endParaRPr lang="zh-CN" altLang="en-US" b="1"/>
          </a:p>
          <a:p>
            <a:endParaRPr lang="zh-CN" altLang="en-US" b="1"/>
          </a:p>
          <a:p>
            <a:pPr>
              <a:lnSpc>
                <a:spcPct val="120000"/>
              </a:lnSpc>
            </a:pPr>
            <a:r>
              <a:rPr lang="zh-CN" altLang="en-US"/>
              <a:t>// 实现了MessageListenerOrderly表示一个队列只会被一个线程取到, 第二个线程无法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   访问这个队列,MessageListenerOrderly默认单线程。</a:t>
            </a:r>
            <a:endParaRPr lang="zh-CN" altLang="en-US"/>
          </a:p>
          <a:p>
            <a:endParaRPr lang="zh-CN" altLang="en-US" b="1"/>
          </a:p>
          <a:p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9502140" y="4446905"/>
            <a:ext cx="2040255" cy="2040255"/>
            <a:chOff x="1228725" y="3267075"/>
            <a:chExt cx="2381250" cy="2381250"/>
          </a:xfrm>
        </p:grpSpPr>
        <p:sp>
          <p:nvSpPr>
            <p:cNvPr id="5" name="同心圆 4"/>
            <p:cNvSpPr/>
            <p:nvPr>
              <p:custDataLst>
                <p:tags r:id="rId2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tIns="0" bIns="0" rtlCol="0" anchor="t">
              <a:normAutofit/>
            </a:bodyPr>
            <a:p>
              <a:pPr algn="ctr"/>
              <a:endParaRPr lang="zh-CN" altLang="en-US" sz="24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>
                  <a:sym typeface="+mn-ea"/>
                </a:rPr>
                <a:t>顺序消息消费者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2181225" y="3343931"/>
              <a:ext cx="476250" cy="584775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0000"/>
            </a:bodyPr>
            <a:p>
              <a:pPr algn="ctr"/>
              <a:r>
                <a:rPr lang="en-US" sz="3200" dirty="0">
                  <a:solidFill>
                    <a:srgbClr val="2CBEBB"/>
                  </a:solidFill>
                  <a:sym typeface="Arial" panose="020B0604020202020204" pitchFamily="34" charset="0"/>
                </a:rPr>
                <a:t>C</a:t>
              </a:r>
              <a:endParaRPr lang="en-US" sz="32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>
            <p:custDataLst>
              <p:tags r:id="rId5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01604201142455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360" y="669290"/>
            <a:ext cx="6602095" cy="5642610"/>
          </a:xfrm>
          <a:prstGeom prst="rect">
            <a:avLst/>
          </a:prstGeom>
        </p:spPr>
      </p:pic>
      <p:pic>
        <p:nvPicPr>
          <p:cNvPr id="3" name="图片 2" descr="20160420115405604"/>
          <p:cNvPicPr>
            <a:picLocks noChangeAspect="1"/>
          </p:cNvPicPr>
          <p:nvPr/>
        </p:nvPicPr>
        <p:blipFill>
          <a:blip r:embed="rId2"/>
          <a:srcRect l="2782" t="6121"/>
          <a:stretch>
            <a:fillRect/>
          </a:stretch>
        </p:blipFill>
        <p:spPr>
          <a:xfrm>
            <a:off x="11817350" y="6486525"/>
            <a:ext cx="157480" cy="167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3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505" y="6386195"/>
            <a:ext cx="11459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消息队列分配策略：</a:t>
            </a:r>
            <a:r>
              <a:rPr lang="zh-CN" altLang="en-US">
                <a:solidFill>
                  <a:srgbClr val="4D8EDD"/>
                </a:solidFill>
              </a:rPr>
              <a:t>https://blog.csdn.net/yewandemty/article/details/81989695</a:t>
            </a:r>
            <a:endParaRPr lang="zh-CN" altLang="en-US">
              <a:solidFill>
                <a:srgbClr val="4D8EDD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2460" y="251460"/>
            <a:ext cx="10926445" cy="6292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t>// Instantiate a producer to send scheduled messages</a:t>
            </a:r>
          </a:p>
          <a:p>
            <a:r>
              <a:t>         DefaultMQProducer producer = new DefaultMQProducer("ExampleProducerGroup");</a:t>
            </a:r>
          </a:p>
          <a:p>
            <a:r>
              <a:t>         // Launch producer</a:t>
            </a:r>
          </a:p>
          <a:p>
            <a:r>
              <a:t>         producer.start();</a:t>
            </a:r>
          </a:p>
          <a:p>
            <a:r>
              <a:t>         for (int i = 0; i &lt; </a:t>
            </a:r>
            <a:r>
              <a:rPr lang="en-US"/>
              <a:t>10</a:t>
            </a:r>
            <a:r>
              <a:t>; i++) {</a:t>
            </a:r>
          </a:p>
          <a:p>
            <a:r>
              <a:t>             Message message = new Message("TestTopic", ("Hello scheduled message " + i).getBytes());</a:t>
            </a:r>
          </a:p>
          <a:p>
            <a:r>
              <a:t>             // This message will be delivered to consumer 10 seconds later.</a:t>
            </a:r>
          </a:p>
          <a:p>
            <a:r>
              <a:t>             </a:t>
            </a:r>
            <a:r>
              <a:rPr b="1">
                <a:solidFill>
                  <a:srgbClr val="C00000"/>
                </a:solidFill>
              </a:rPr>
              <a:t>message.setDelayTimeLevel(3);</a:t>
            </a:r>
            <a:endParaRPr b="1">
              <a:solidFill>
                <a:srgbClr val="C00000"/>
              </a:solidFill>
            </a:endParaRPr>
          </a:p>
          <a:p>
            <a:r>
              <a:t>             // Send the message </a:t>
            </a:r>
          </a:p>
          <a:p>
            <a:r>
              <a:t>             producer.send(message);</a:t>
            </a:r>
          </a:p>
          <a:p>
            <a:r>
              <a:t>         } </a:t>
            </a:r>
          </a:p>
          <a:p>
            <a:r>
              <a:t>         // Shutdown producer after use.</a:t>
            </a:r>
          </a:p>
          <a:p>
            <a:r>
              <a:t>         producer.shutdown();</a:t>
            </a:r>
          </a:p>
          <a:p>
            <a:r>
              <a:t>     }</a:t>
            </a:r>
          </a:p>
          <a:p>
            <a:pPr>
              <a:lnSpc>
                <a:spcPct val="140000"/>
              </a:lnSpc>
            </a:pPr>
            <a:r>
              <a:rPr lang="en-US"/>
              <a:t>//</a:t>
            </a:r>
            <a:r>
              <a:t>messageDelayLevel=1s 5s 10s 30s 1m 2m 3m 4m 5m 6m </a:t>
            </a:r>
          </a:p>
          <a:p>
            <a:pPr>
              <a:lnSpc>
                <a:spcPct val="140000"/>
              </a:lnSpc>
            </a:pPr>
            <a:r>
              <a:t>                                     7m 8m 9m 10m 20m 30m 1h 2h</a:t>
            </a:r>
          </a:p>
          <a:p>
            <a:pPr>
              <a:lnSpc>
                <a:spcPct val="140000"/>
              </a:lnSpc>
            </a:pPr>
            <a:r>
              <a:rPr lang="en-US" altLang="zh-CN"/>
              <a:t>//这个配置</a:t>
            </a:r>
            <a:r>
              <a:rPr lang="en-US" altLang="zh-CN" b="1">
                <a:solidFill>
                  <a:srgbClr val="C00000"/>
                </a:solidFill>
              </a:rPr>
              <a:t>下标从1开始</a:t>
            </a:r>
            <a:r>
              <a:rPr lang="en-US" altLang="zh-CN"/>
              <a:t> 比如级别2是延时5秒、级别5是延时1分钟。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默认配置在不满足需求的情况下，可以在broker配置文件加入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messageDelayLevel参数覆盖默认的延时级别配置。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 b="1"/>
              <a:t>* </a:t>
            </a:r>
            <a:r>
              <a:rPr lang="zh-CN" altLang="en-US" b="1"/>
              <a:t>消费者和普通消息一样。</a:t>
            </a:r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9105900" y="4248785"/>
            <a:ext cx="2040255" cy="2040255"/>
            <a:chOff x="1228725" y="3267075"/>
            <a:chExt cx="2381250" cy="2381250"/>
          </a:xfrm>
        </p:grpSpPr>
        <p:sp>
          <p:nvSpPr>
            <p:cNvPr id="5" name="同心圆 4"/>
            <p:cNvSpPr/>
            <p:nvPr>
              <p:custDataLst>
                <p:tags r:id="rId2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tIns="0" bIns="0" rtlCol="0" anchor="t">
              <a:normAutofit/>
            </a:bodyPr>
            <a:p>
              <a:pPr algn="ctr"/>
              <a:endParaRPr lang="zh-CN" altLang="en-US" sz="24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>
                  <a:sym typeface="+mn-ea"/>
                </a:rPr>
                <a:t>定时消息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2181225" y="3343931"/>
              <a:ext cx="476250" cy="584775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70000"/>
            </a:bodyPr>
            <a:p>
              <a:pPr algn="ctr"/>
              <a:r>
                <a:rPr lang="en-US" sz="3200" dirty="0">
                  <a:solidFill>
                    <a:srgbClr val="2CBEBB"/>
                  </a:solidFill>
                  <a:sym typeface="Arial" panose="020B0604020202020204" pitchFamily="34" charset="0"/>
                </a:rPr>
                <a:t>D</a:t>
              </a:r>
              <a:endParaRPr lang="en-US" sz="32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消息中间件的介绍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444953" y="2272657"/>
            <a:ext cx="5419185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defTabSz="913765">
              <a:lnSpc>
                <a:spcPct val="90000"/>
              </a:lnSpc>
              <a:spcBef>
                <a:spcPct val="0"/>
              </a:spcBef>
              <a:buNone/>
              <a:defRPr sz="6600" b="1">
                <a:solidFill>
                  <a:srgbClr val="4D8EDD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01</a:t>
            </a:r>
            <a:endParaRPr lang="en-US" altLang="zh-CN" sz="88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10" y="5582920"/>
            <a:ext cx="1221740" cy="3232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8620" y="808990"/>
            <a:ext cx="1092644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b="1"/>
              <a:t> * </a:t>
            </a:r>
            <a:r>
              <a:rPr lang="zh-CN" altLang="en-US" b="1"/>
              <a:t>广播消息的生产者和普通消息生产者一样</a:t>
            </a:r>
            <a:endParaRPr lang="zh-CN" altLang="en-US" b="1"/>
          </a:p>
          <a:p>
            <a:pPr>
              <a:lnSpc>
                <a:spcPct val="140000"/>
              </a:lnSpc>
            </a:pPr>
            <a:r>
              <a:rPr lang="en-US" altLang="zh-CN" b="1"/>
              <a:t> </a:t>
            </a:r>
            <a:r>
              <a:rPr lang="zh-CN" altLang="en-US" b="1"/>
              <a:t>消费者：</a:t>
            </a:r>
            <a:endParaRPr lang="zh-CN" altLang="en-US" b="1"/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9391650" y="4648835"/>
            <a:ext cx="2040255" cy="2040255"/>
            <a:chOff x="1228725" y="3267075"/>
            <a:chExt cx="2381250" cy="2381250"/>
          </a:xfrm>
        </p:grpSpPr>
        <p:sp>
          <p:nvSpPr>
            <p:cNvPr id="5" name="同心圆 4"/>
            <p:cNvSpPr/>
            <p:nvPr>
              <p:custDataLst>
                <p:tags r:id="rId2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tIns="0" bIns="0" rtlCol="0" anchor="t">
              <a:normAutofit/>
            </a:bodyPr>
            <a:p>
              <a:pPr algn="ctr"/>
              <a:endParaRPr lang="zh-CN" altLang="en-US" sz="24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>
                  <a:sym typeface="+mn-ea"/>
                </a:rPr>
                <a:t>广播消息</a:t>
              </a:r>
              <a:endParaRPr lang="en-US" altLang="zh-CN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2181225" y="3343931"/>
              <a:ext cx="476250" cy="584775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80000"/>
            </a:bodyPr>
            <a:p>
              <a:pPr algn="ctr"/>
              <a:r>
                <a:rPr lang="en-US" sz="3200" dirty="0">
                  <a:solidFill>
                    <a:srgbClr val="2CBEBB"/>
                  </a:solidFill>
                  <a:sym typeface="Arial" panose="020B0604020202020204" pitchFamily="34" charset="0"/>
                </a:rPr>
                <a:t>E</a:t>
              </a:r>
              <a:endParaRPr lang="en-US" sz="32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8620" y="1674495"/>
            <a:ext cx="113195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DefaultMQPushConsumer consumer=new DefaultMQPushConsumer("BroadcastConsumerGroup");</a:t>
            </a:r>
            <a:endParaRPr lang="zh-CN" altLang="en-US"/>
          </a:p>
          <a:p>
            <a:r>
              <a:rPr lang="zh-CN" altLang="en-US"/>
              <a:t>            consumer.setConsumeFromWhere(ConsumeFromWhere.CONSUME_FROM_FIRST_OFFSET);</a:t>
            </a:r>
            <a:endParaRPr lang="zh-CN" altLang="en-US"/>
          </a:p>
          <a:p>
            <a:r>
              <a:rPr lang="zh-CN" altLang="en-US"/>
              <a:t>            //设置广播模式</a:t>
            </a:r>
            <a:endParaRPr lang="zh-CN" altLang="en-US"/>
          </a:p>
          <a:p>
            <a:r>
              <a:rPr lang="zh-CN" altLang="en-US"/>
              <a:t>          </a:t>
            </a:r>
            <a:r>
              <a:rPr lang="zh-CN" altLang="en-US" b="1"/>
              <a:t>  consumer.setMessageModel(MessageModel.BROADCASTING);</a:t>
            </a:r>
            <a:endParaRPr lang="zh-CN" altLang="en-US"/>
          </a:p>
          <a:p>
            <a:r>
              <a:rPr lang="zh-CN" altLang="en-US"/>
              <a:t>            consumer.setNamesrvAddr(nameServer);</a:t>
            </a:r>
            <a:endParaRPr lang="zh-CN" altLang="en-US"/>
          </a:p>
          <a:p>
            <a:r>
              <a:rPr lang="zh-CN" altLang="en-US"/>
              <a:t>            consumer.subscribe("BroadcastTopic","tagA");</a:t>
            </a:r>
            <a:endParaRPr lang="zh-CN" altLang="en-US"/>
          </a:p>
          <a:p>
            <a:r>
              <a:rPr lang="zh-CN" altLang="en-US"/>
              <a:t>            consumer.registerMessageListener(new MessageListenerConcurrently() {</a:t>
            </a:r>
            <a:endParaRPr lang="zh-CN" altLang="en-US"/>
          </a:p>
          <a:p>
            <a:r>
              <a:rPr lang="zh-CN" altLang="en-US"/>
              <a:t>                @Override</a:t>
            </a:r>
            <a:endParaRPr lang="zh-CN" altLang="en-US"/>
          </a:p>
          <a:p>
            <a:r>
              <a:rPr lang="zh-CN" altLang="en-US"/>
              <a:t>                public ConsumeConcurrentlyStatus consumeMessage(List&lt;MessageExt&gt; list, ConsumeConcurrentlyContext consumeConcurrentlyContext) {</a:t>
            </a:r>
            <a:endParaRPr lang="zh-CN" altLang="en-US"/>
          </a:p>
          <a:p>
            <a:r>
              <a:rPr lang="zh-CN" altLang="en-US"/>
              <a:t>      System.out.println(Thread.currentThread().getName()+" Receive New Messages: " + list);</a:t>
            </a:r>
            <a:endParaRPr lang="zh-CN" altLang="en-US"/>
          </a:p>
          <a:p>
            <a:r>
              <a:rPr lang="zh-CN" altLang="en-US"/>
              <a:t>                    return ConsumeConcurrentlyStatus.CONSUME_SUCCESS;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});</a:t>
            </a:r>
            <a:endParaRPr lang="zh-CN" altLang="en-US"/>
          </a:p>
          <a:p>
            <a:r>
              <a:rPr lang="zh-CN" altLang="en-US"/>
              <a:t>            consumer.start();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>
            <p:custDataLst>
              <p:tags r:id="rId5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796290"/>
            <a:ext cx="11486515" cy="5133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3.3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看看公司封装好的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RocketMQ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生产者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</a:rPr>
              <a:t>@Autowired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       private RocketMQTemplate rocketMQTemplate;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// 发送mq消息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rocketMQTemplate.sendOneWay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(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                      RocketMqConfigurationName.TOPIC_ISSUE_INFO_THIRD_DETAILS,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                      RocketMqConfigurationName.TAG_ISSUE_INFO_THIRD_DETAILS,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                      JsonUtil.object2JSON(issueVo), null 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5435" y="918845"/>
            <a:ext cx="11581130" cy="5415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消费者的用法</a:t>
            </a:r>
            <a:endParaRPr lang="zh-CN" altLang="en-US" sz="22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/>
          </a:p>
          <a:p>
            <a:r>
              <a:rPr lang="zh-CN" altLang="en-US" b="1"/>
              <a:t>@RocketMQMessageListener(consumerGroup = RocketMqConfigurationName.ISSUE_FIND_DETAILS_CONSUMER, topic = RocketMqConfigurationName.TOPIC_ISSUE_INFO_FIND_DETAILS)</a:t>
            </a:r>
            <a:endParaRPr lang="zh-CN" altLang="en-US"/>
          </a:p>
          <a:p>
            <a:r>
              <a:rPr lang="zh-CN" altLang="en-US"/>
              <a:t>@Slf4j</a:t>
            </a:r>
            <a:endParaRPr lang="zh-CN" altLang="en-US"/>
          </a:p>
          <a:p>
            <a:r>
              <a:rPr lang="zh-CN" altLang="en-US"/>
              <a:t>public class IssueMQConsumerListener</a:t>
            </a:r>
            <a:r>
              <a:rPr lang="zh-CN" altLang="en-US" b="1"/>
              <a:t> implements RocketMQListener</a:t>
            </a:r>
            <a:r>
              <a:rPr lang="zh-CN" altLang="en-US"/>
              <a:t>&lt;String&gt;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@Autowired</a:t>
            </a:r>
            <a:endParaRPr lang="zh-CN" altLang="en-US"/>
          </a:p>
          <a:p>
            <a:r>
              <a:rPr lang="zh-CN" altLang="en-US"/>
              <a:t>    private IssueMQService issueMQService;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void onMessage(final String message, final MessageExt messageExt) {</a:t>
            </a:r>
            <a:endParaRPr lang="zh-CN" altLang="en-US"/>
          </a:p>
          <a:p>
            <a:r>
              <a:rPr lang="zh-CN" altLang="en-US"/>
              <a:t>        log.info("Started IssueMQConsumerListener onMessage.");</a:t>
            </a:r>
            <a:endParaRPr lang="zh-CN" altLang="en-US"/>
          </a:p>
          <a:p>
            <a:r>
              <a:rPr lang="zh-CN" altLang="en-US"/>
              <a:t>        issueMQService.sendIssueInfo(message);</a:t>
            </a:r>
            <a:endParaRPr lang="zh-CN" altLang="en-US"/>
          </a:p>
          <a:p>
            <a:r>
              <a:rPr lang="zh-CN" altLang="en-US"/>
              <a:t>        log.info("End IssueMQConsumerListener onMessage.");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菱形 5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10" y="3007360"/>
            <a:ext cx="1542415" cy="4076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4830" y="946785"/>
            <a:ext cx="11304905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 </a:t>
            </a:r>
            <a:r>
              <a:rPr 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四种消息队列的介绍</a:t>
            </a:r>
            <a:endParaRPr 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1.2.1 ActiveMQ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ActiveMQ是Apache出品的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完全支持一个完全支持JMS1.1和J2EE 1.4规范的框架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特点：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1.多种语言和协议编写客户端。语言: Java,C,C++,C#,Ruby,Perl,Python,PHP。应用协议： OpenWire,Stomp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REST,WS Notification,XMPP,AMQP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完全支持JMS1.1和J2EE 1.4规范 （持久化，事务)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Spring，ActiveMQ可以很容易内嵌到使用Spring的系统里面去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4.支持通过JDBC提供高速的消息持久化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5.不适用于上千个队列的应用场景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2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的介绍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4830" y="946785"/>
            <a:ext cx="1130490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1.2.2 </a:t>
            </a:r>
            <a:r>
              <a:rPr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RabbitMQ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RabbitMQ于 2007 年发布，是一个在 AMQP (高级消息队列协议)基础上完成的，可复用的企业消息系统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，是主流的消息中间件之一。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特点：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1.支持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编程语言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和多种通信协议；消息队列性能高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并支持高并发，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但是不利于做二次开发和维护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消息在发送到客户端之前可以在中央节点上排队。此特性使得RabbitMQ易于使用和部署，适宜于很多场景如路由、负载均衡或消息持久化等。但是，这使得它的可扩展性差，速度较慢，因为中央节点增加了延迟，消息封装后也比较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有消息确认机制和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持久化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机制，以及有丰富的界面管理。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2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的介绍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4830" y="946785"/>
            <a:ext cx="11304905" cy="4617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1.2.3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  <a:r>
              <a:rPr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afka</a:t>
            </a:r>
            <a:endParaRPr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9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Kafka 是一个 分布式消息发布订阅 系统。它最初由 LinkedIn 公司为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了统计日志 而设计的。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特点：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20000"/>
              </a:lnSpc>
              <a:spcBef>
                <a:spcPct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1.吞吐量大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即使是非常普通的硬件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Kafka也可以支持每秒数百万的消息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20000"/>
              </a:lnSpc>
              <a:spcBef>
                <a:spcPct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2.支持分布式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，具有较高的 可用性 和 可靠性，支持持久化，理论上支持 消息无限堆积；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20000"/>
              </a:lnSpc>
              <a:spcBef>
                <a:spcPct val="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 消息顺序，但是 一台代理宕机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挂掉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后，就会产生 消息乱序；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2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消费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发送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失败不支持重试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2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的介绍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4830" y="1007110"/>
            <a:ext cx="11304905" cy="505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1.2.4 RocketMQ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1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rocketmq是阿里巴巴开源的一款分布式的消息中间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件，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是实现分布式系统中解耦、异步消息、流量销锋、日志处理等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 hangingPunct="1">
              <a:lnSpc>
                <a:spcPct val="2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1. 能够保证消息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顺序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2.提供丰富的消息拉取模式（可以任意定义你的拉取方式）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3.高效的订阅者水平扩展能力（通过一个consumerGroup的方式做到consumer的方便扩容）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4.实时的消息订阅机制（消息的实时推送）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2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5.亿级消息堆积能力（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利用消息队列把大量的请求暂存起来，分散到相对长的一段时间内处理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8" y="122295"/>
            <a:ext cx="12192001" cy="385706"/>
          </a:xfrm>
          <a:prstGeom prst="rect">
            <a:avLst/>
          </a:prstGeom>
          <a:solidFill>
            <a:srgbClr val="4B8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 flipH="1">
            <a:off x="20973" y="587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菱形 22"/>
          <p:cNvSpPr/>
          <p:nvPr>
            <p:custDataLst>
              <p:tags r:id="rId2"/>
            </p:custDataLst>
          </p:nvPr>
        </p:nvSpPr>
        <p:spPr>
          <a:xfrm flipH="1">
            <a:off x="147973" y="714112"/>
            <a:ext cx="27969" cy="27969"/>
          </a:xfrm>
          <a:prstGeom prst="diamond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0220" y="72390"/>
            <a:ext cx="2889885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的介绍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1760"/>
            <a:ext cx="1542415" cy="407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65" y="76835"/>
            <a:ext cx="46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379730" y="685800"/>
          <a:ext cx="11431905" cy="607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070"/>
                <a:gridCol w="2452370"/>
                <a:gridCol w="2532380"/>
                <a:gridCol w="2439035"/>
                <a:gridCol w="2178050"/>
              </a:tblGrid>
              <a:tr h="603885"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/>
                        <a:t>特点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RabbitMQ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ActiveMQ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/>
                        <a:t>Kafka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/>
                        <a:t>RocketMQ</a:t>
                      </a:r>
                      <a:endParaRPr lang="en-US" altLang="zh-CN"/>
                    </a:p>
                  </a:txBody>
                  <a:tcPr/>
                </a:tc>
              </a:tr>
              <a:tr h="502285">
                <a:tc>
                  <a:txBody>
                    <a:bodyPr/>
                    <a:p>
                      <a:pPr algn="ctr" fontAlgn="auto">
                        <a:lnSpc>
                          <a:spcPts val="216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zh-CN" altLang="en-US"/>
                        <a:t>所属公司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ts val="216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altLang="zh-CN"/>
                        <a:t>Mozilla Public License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ts val="216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altLang="zh-CN"/>
                        <a:t>Apache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ts val="216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Apache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ts val="216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altLang="zh-CN"/>
                        <a:t>Alibaba-</a:t>
                      </a:r>
                      <a:r>
                        <a:rPr lang="en-US" altLang="zh-CN" sz="1800">
                          <a:sym typeface="+mn-ea"/>
                        </a:rPr>
                        <a:t>Apache</a:t>
                      </a:r>
                      <a:endParaRPr lang="en-US" altLang="zh-CN"/>
                    </a:p>
                  </a:txBody>
                  <a:tcPr/>
                </a:tc>
              </a:tr>
              <a:tr h="413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Erlang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java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Scala&amp;java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java</a:t>
                      </a:r>
                      <a:endParaRPr lang="en-US" altLang="zh-CN"/>
                    </a:p>
                  </a:txBody>
                  <a:tcPr/>
                </a:tc>
              </a:tr>
              <a:tr h="763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客户端支持语音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几乎支持所有常用语言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C++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PHP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.net</a:t>
                      </a:r>
                      <a:r>
                        <a:rPr lang="zh-CN" altLang="en-US"/>
                        <a:t>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Java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C++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PHP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Python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.net</a:t>
                      </a:r>
                      <a:r>
                        <a:rPr lang="zh-CN" altLang="en-US" sz="1800">
                          <a:sym typeface="+mn-ea"/>
                        </a:rPr>
                        <a:t>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C++</a:t>
                      </a:r>
                      <a:endParaRPr lang="en-US" altLang="zh-CN"/>
                    </a:p>
                  </a:txBody>
                  <a:tcPr/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协议支持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多种协议：</a:t>
                      </a:r>
                      <a:r>
                        <a:rPr lang="en-US" altLang="zh-CN"/>
                        <a:t>SMTP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XMPP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AMQP</a:t>
                      </a:r>
                      <a:r>
                        <a:rPr lang="zh-CN" altLang="en-US"/>
                        <a:t>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OpenWire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STOMP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REST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AMQP</a:t>
                      </a:r>
                      <a:r>
                        <a:rPr lang="zh-CN" altLang="en-US"/>
                        <a:t>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自己定义的协议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自己定义的协议</a:t>
                      </a:r>
                      <a:endParaRPr lang="zh-CN" altLang="en-US"/>
                    </a:p>
                  </a:txBody>
                  <a:tcPr/>
                </a:tc>
              </a:tr>
              <a:tr h="450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消息批量操作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消息推拉模式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Pull/Push</a:t>
                      </a:r>
                      <a:r>
                        <a:rPr lang="zh-CN" altLang="en-US"/>
                        <a:t>均支持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Pull/Push</a:t>
                      </a:r>
                      <a:r>
                        <a:rPr lang="zh-CN" altLang="en-US" sz="1800">
                          <a:sym typeface="+mn-ea"/>
                        </a:rPr>
                        <a:t>均支持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Pull/Push</a:t>
                      </a:r>
                      <a:r>
                        <a:rPr lang="zh-CN" altLang="en-US" sz="1800">
                          <a:sym typeface="+mn-ea"/>
                        </a:rPr>
                        <a:t>均支持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单机吞吐量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万级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万级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十万级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十万级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是否有序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要想有序只能使用一个客户端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可以支持有序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有序</a:t>
                      </a:r>
                      <a:endParaRPr lang="zh-CN" altLang="en-US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事务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支持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4635" y="164465"/>
            <a:ext cx="3204845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1.3 </a:t>
            </a:r>
            <a:r>
              <a:rPr 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四种消息队列的比较</a:t>
            </a:r>
            <a:endParaRPr lang="zh-CN" sz="2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</p:tagLst>
</file>

<file path=ppt/tags/tag58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BEAUTIFY_FLAG" val="#wm#"/>
  <p:tag name="KSO_WM_TAG_VERSION" val="1.0"/>
  <p:tag name="KSO_WM_TEMPLATE_INDEX" val="20187143"/>
  <p:tag name="KSO_WM_TEMPLATE_CATEGORY" val="custom"/>
  <p:tag name="KSO_WM_TEMPLATE_THUMBS_INDEX" val="1、2、3、4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</p:tagLst>
</file>

<file path=ppt/tags/tag59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1*a*1"/>
  <p:tag name="KSO_WM_UNIT_LAYERLEVEL" val="1"/>
  <p:tag name="KSO_WM_UNIT_VALUE" val="3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59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2"/>
  <p:tag name="KSO_WM_UNIT_ID" val="custom20187143_1*b*2"/>
  <p:tag name="KSO_WM_UNIT_LAYERLEVEL" val="1"/>
  <p:tag name="KSO_WM_UNIT_VALUE" val="27"/>
  <p:tag name="KSO_WM_UNIT_HIGHLIGHT" val="0"/>
  <p:tag name="KSO_WM_UNIT_COMPATIBLE" val="0"/>
  <p:tag name="KSO_WM_BEAUTIFY_FLAG" val="#wm#"/>
  <p:tag name="KSO_WM_TAG_VERSION" val="1.0"/>
  <p:tag name="KSO_WM_UNIT_PRESET_TEXT" val="汇报人署名"/>
  <p:tag name="KSO_WM_UNIT_ISCONTENTSTITLE" val="0"/>
  <p:tag name="KSO_WM_UNIT_NOCLEAR" val="0"/>
  <p:tag name="KSO_WM_UNIT_DIAGRAM_ISNUMVISUAL" val="0"/>
  <p:tag name="KSO_WM_UNIT_DIAGRAM_ISREFERUNIT" val="0"/>
</p:tagLst>
</file>

<file path=ppt/tags/tag59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1"/>
  <p:tag name="KSO_WM_SLIDE_INDEX" val="1"/>
  <p:tag name="KSO_WM_SLIDE_ITEM_CNT" val="0"/>
  <p:tag name="KSO_WM_SLIDE_LAYOUT" val="a_b"/>
  <p:tag name="KSO_WM_SLIDE_LAYOUT_CNT" val="1_3"/>
  <p:tag name="KSO_WM_SLIDE_TYPE" val="title"/>
  <p:tag name="KSO_WM_SLIDE_SUBTYPE" val="pureTxt"/>
  <p:tag name="KSO_WM_BEAUTIFY_FLAG" val="#wm#"/>
  <p:tag name="KSO_WM_TEMPLATE_THUMBS_INDEX" val="1、2、3、4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COVER_HASPICTURE" val="2"/>
  <p:tag name="KSO_WM_SLIDE_MODEL_TYPE" val="cover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87143_2*i*1"/>
  <p:tag name="KSO_WM_TEMPLATE_CATEGORY" val="custom"/>
  <p:tag name="KSO_WM_TEMPLATE_INDEX" val="20187143"/>
  <p:tag name="KSO_WM_UNIT_LAYERLEVEL" val="1"/>
  <p:tag name="KSO_WM_TAG_VERSION" val="1.0"/>
  <p:tag name="KSO_WM_BEAUTIFY_FLAG" val="#wm#"/>
  <p:tag name="KSO_WM_UNIT_COLOR_SCHEME_SHAPE_ID" val="29"/>
  <p:tag name="KSO_WM_UNIT_COLOR_SCHEME_PARENT_PAGE" val="0_4"/>
  <p:tag name="KSO_WM_UNIT_DIAGRAM_ISNUMVISUAL" val="0"/>
  <p:tag name="KSO_WM_UNIT_DIAGRAM_ISREFERUNIT" val="0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87143_2*m_h_i*1_1_1"/>
  <p:tag name="KSO_WM_TEMPLATE_CATEGORY" val="custom"/>
  <p:tag name="KSO_WM_TEMPLATE_INDEX" val="20187143"/>
  <p:tag name="KSO_WM_UNIT_LAYERLEVEL" val="1_1_1"/>
  <p:tag name="KSO_WM_TAG_VERSION" val="1.0"/>
  <p:tag name="KSO_WM_BEAUTIFY_FLAG" val="#wm#"/>
  <p:tag name="KSO_WM_UNIT_COLOR_SCHEME_SHAPE_ID" val="30"/>
  <p:tag name="KSO_WM_UNIT_COLOR_SCHEME_PARENT_PAGE" val="0_4"/>
  <p:tag name="KSO_WM_UNIT_DIAGRAM_ISNUMVISUAL" val="0"/>
  <p:tag name="KSO_WM_UNIT_DIAGRAM_ISREFERUNIT" val="0"/>
</p:tagLst>
</file>

<file path=ppt/tags/tag597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custom20187143_2*m_h_a*1_1_1"/>
  <p:tag name="KSO_WM_TEMPLATE_CATEGORY" val="custom"/>
  <p:tag name="KSO_WM_TEMPLATE_INDEX" val="20187143"/>
  <p:tag name="KSO_WM_UNIT_LAYERLEVEL" val="1_1_1"/>
  <p:tag name="KSO_WM_TAG_VERSION" val="1.0"/>
  <p:tag name="KSO_WM_BEAUTIFY_FLAG" val="#wm#"/>
  <p:tag name="KSO_WM_UNIT_PRESET_TEXT" val="添加标题"/>
  <p:tag name="KSO_WM_UNIT_VALUE" val="5"/>
  <p:tag name="KSO_WM_UNIT_COLOR_SCHEME_SHAPE_ID" val="32"/>
  <p:tag name="KSO_WM_UNIT_COLOR_SCHEME_PARENT_PAGE" val="0_4"/>
  <p:tag name="KSO_WM_UNIT_NOCLEAR" val="0"/>
  <p:tag name="KSO_WM_UNIT_DIAGRAM_ISNUMVISUAL" val="0"/>
  <p:tag name="KSO_WM_UNIT_DIAGRAM_ISREFERUNIT" val="0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87143_2*m_h_i*1_3_1"/>
  <p:tag name="KSO_WM_TEMPLATE_CATEGORY" val="custom"/>
  <p:tag name="KSO_WM_TEMPLATE_INDEX" val="20187143"/>
  <p:tag name="KSO_WM_UNIT_LAYERLEVEL" val="1_1_1"/>
  <p:tag name="KSO_WM_TAG_VERSION" val="1.0"/>
  <p:tag name="KSO_WM_BEAUTIFY_FLAG" val="#wm#"/>
  <p:tag name="KSO_WM_UNIT_COLOR_SCHEME_SHAPE_ID" val="36"/>
  <p:tag name="KSO_WM_UNIT_COLOR_SCHEME_PARENT_PAGE" val="0_4"/>
  <p:tag name="KSO_WM_UNIT_DIAGRAM_ISNUMVISUAL" val="0"/>
  <p:tag name="KSO_WM_UNIT_DIAGRAM_ISREFERUNIT" val="0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87143_2*m_h_i*1_4_1"/>
  <p:tag name="KSO_WM_TEMPLATE_CATEGORY" val="custom"/>
  <p:tag name="KSO_WM_TEMPLATE_INDEX" val="20187143"/>
  <p:tag name="KSO_WM_UNIT_LAYERLEVEL" val="1_1_1"/>
  <p:tag name="KSO_WM_TAG_VERSION" val="1.0"/>
  <p:tag name="KSO_WM_BEAUTIFY_FLAG" val="#wm#"/>
  <p:tag name="KSO_WM_UNIT_COLOR_SCHEME_SHAPE_ID" val="39"/>
  <p:tag name="KSO_WM_UNIT_COLOR_SCHEME_PARENT_PAGE" val="0_4"/>
  <p:tag name="KSO_WM_UNIT_DIAGRAM_ISNUMVISUAL" val="0"/>
  <p:tag name="KSO_WM_UNIT_DIAGRAM_ISREFERUNIT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m1-1"/>
  <p:tag name="KSO_WM_UNIT_TYPE" val="m_h_a"/>
  <p:tag name="KSO_WM_UNIT_INDEX" val="1_4_1"/>
  <p:tag name="KSO_WM_UNIT_ID" val="custom20187143_2*m_h_a*1_4_1"/>
  <p:tag name="KSO_WM_TEMPLATE_CATEGORY" val="custom"/>
  <p:tag name="KSO_WM_TEMPLATE_INDEX" val="20187143"/>
  <p:tag name="KSO_WM_UNIT_LAYERLEVEL" val="1_1_1"/>
  <p:tag name="KSO_WM_TAG_VERSION" val="1.0"/>
  <p:tag name="KSO_WM_BEAUTIFY_FLAG" val="#wm#"/>
  <p:tag name="KSO_WM_UNIT_PRESET_TEXT" val="添加标题"/>
  <p:tag name="KSO_WM_UNIT_VALUE" val="5"/>
  <p:tag name="KSO_WM_UNIT_COLOR_SCHEME_SHAPE_ID" val="41"/>
  <p:tag name="KSO_WM_UNIT_COLOR_SCHEME_PARENT_PAGE" val="0_4"/>
  <p:tag name="KSO_WM_UNIT_NOCLEAR" val="0"/>
  <p:tag name="KSO_WM_UNIT_DIAGRAM_ISNUMVISUAL" val="0"/>
  <p:tag name="KSO_WM_UNIT_DIAGRAM_ISREFERUNIT" val="0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87143_2*m_z*1_1"/>
  <p:tag name="KSO_WM_TEMPLATE_CATEGORY" val="custom"/>
  <p:tag name="KSO_WM_TEMPLATE_INDEX" val="20187143"/>
  <p:tag name="KSO_WM_UNIT_LAYERLEVEL" val="1_1"/>
  <p:tag name="KSO_WM_TAG_VERSION" val="1.0"/>
  <p:tag name="KSO_WM_BEAUTIFY_FLAG" val="#wm#"/>
  <p:tag name="KSO_WM_UNIT_COLOR_SCHEME_SHAPE_ID" val="48"/>
  <p:tag name="KSO_WM_UNIT_COLOR_SCHEME_PARENT_PAGE" val="0_4"/>
  <p:tag name="KSO_WM_UNIT_ABSOLUTE_COLOR" val="1"/>
  <p:tag name="KSO_WM_UNIT_DIAGRAM_ISNUMVISUAL" val="0"/>
  <p:tag name="KSO_WM_UNIT_DIAGRAM_ISREFERUNIT" val="0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87143_2*m_z*1_3"/>
  <p:tag name="KSO_WM_TEMPLATE_CATEGORY" val="custom"/>
  <p:tag name="KSO_WM_TEMPLATE_INDEX" val="20187143"/>
  <p:tag name="KSO_WM_UNIT_LAYERLEVEL" val="1_1"/>
  <p:tag name="KSO_WM_TAG_VERSION" val="1.0"/>
  <p:tag name="KSO_WM_BEAUTIFY_FLAG" val="#wm#"/>
  <p:tag name="KSO_WM_UNIT_COLOR_SCHEME_SHAPE_ID" val="50"/>
  <p:tag name="KSO_WM_UNIT_COLOR_SCHEME_PARENT_PAGE" val="0_4"/>
  <p:tag name="KSO_WM_UNIT_ABSOLUTE_COLOR" val="1"/>
  <p:tag name="KSO_WM_UNIT_DIAGRAM_ISNUMVISUAL" val="0"/>
  <p:tag name="KSO_WM_UNIT_DIAGRAM_ISREFERUNIT" val="0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87143_2*m_z*1_4"/>
  <p:tag name="KSO_WM_TEMPLATE_CATEGORY" val="custom"/>
  <p:tag name="KSO_WM_TEMPLATE_INDEX" val="20187143"/>
  <p:tag name="KSO_WM_UNIT_LAYERLEVEL" val="1_1"/>
  <p:tag name="KSO_WM_TAG_VERSION" val="1.0"/>
  <p:tag name="KSO_WM_BEAUTIFY_FLAG" val="#wm#"/>
  <p:tag name="KSO_WM_UNIT_COLOR_SCHEME_SHAPE_ID" val="51"/>
  <p:tag name="KSO_WM_UNIT_COLOR_SCHEME_PARENT_PAGE" val="0_4"/>
  <p:tag name="KSO_WM_UNIT_ABSOLUTE_COLOR" val="1"/>
  <p:tag name="KSO_WM_UNIT_DIAGRAM_ISNUMVISUAL" val="0"/>
  <p:tag name="KSO_WM_UNIT_DIAGRAM_ISREFERUNIT" val="0"/>
</p:tagLst>
</file>

<file path=ppt/tags/tag604.xml><?xml version="1.0" encoding="utf-8"?>
<p:tagLst xmlns:p="http://schemas.openxmlformats.org/presentationml/2006/main">
  <p:tag name="KSO_WM_UNIT_ISCONTENTSTITLE" val="1"/>
  <p:tag name="KSO_WM_UNIT_VALUE" val="7"/>
  <p:tag name="KSO_WM_UNIT_HIGHLIGHT" val="0"/>
  <p:tag name="KSO_WM_UNIT_COMPATIBLE" val="0"/>
  <p:tag name="KSO_WM_DIAGRAM_GROUP_CODE" val="m1-1"/>
  <p:tag name="KSO_WM_UNIT_TYPE" val="a"/>
  <p:tag name="KSO_WM_UNIT_INDEX" val="1"/>
  <p:tag name="KSO_WM_UNIT_ID" val="custom20187143_2*a*1"/>
  <p:tag name="KSO_WM_TEMPLATE_CATEGORY" val="custom"/>
  <p:tag name="KSO_WM_TEMPLATE_INDEX" val="20187143"/>
  <p:tag name="KSO_WM_UNIT_LAYERLEVEL" val="1"/>
  <p:tag name="KSO_WM_TAG_VERSION" val="1.0"/>
  <p:tag name="KSO_WM_BEAUTIFY_FLAG" val="#wm#"/>
  <p:tag name="KSO_WM_UNIT_PRESET_TEXT" val="CONTENT"/>
  <p:tag name="KSO_WM_UNIT_COLOR_SCHEME_SHAPE_ID" val="22"/>
  <p:tag name="KSO_WM_UNIT_COLOR_SCHEME_PARENT_PAGE" val="0_4"/>
  <p:tag name="KSO_WM_UNIT_NOCLEAR" val="0"/>
  <p:tag name="KSO_WM_UNIT_DIAGRAM_ISNUMVISUAL" val="0"/>
  <p:tag name="KSO_WM_UNIT_DIAGRAM_ISREFERUNIT" val="0"/>
</p:tagLst>
</file>

<file path=ppt/tags/tag605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custom20187143_2*m_h_a*1_2_1"/>
  <p:tag name="KSO_WM_TEMPLATE_CATEGORY" val="custom"/>
  <p:tag name="KSO_WM_TEMPLATE_INDEX" val="20187143"/>
  <p:tag name="KSO_WM_UNIT_LAYERLEVEL" val="1_1_1"/>
  <p:tag name="KSO_WM_TAG_VERSION" val="1.0"/>
  <p:tag name="KSO_WM_BEAUTIFY_FLAG" val="#wm#"/>
  <p:tag name="KSO_WM_UNIT_PRESET_TEXT" val="添加标题"/>
  <p:tag name="KSO_WM_UNIT_VALUE" val="5"/>
  <p:tag name="KSO_WM_UNIT_COLOR_SCHEME_SHAPE_ID" val="35"/>
  <p:tag name="KSO_WM_UNIT_COLOR_SCHEME_PARENT_PAGE" val="0_4"/>
  <p:tag name="KSO_WM_UNIT_NOCLEAR" val="0"/>
  <p:tag name="KSO_WM_UNIT_DIAGRAM_ISNUMVISUAL" val="0"/>
  <p:tag name="KSO_WM_UNIT_DIAGRAM_ISREFERUNIT" val="0"/>
</p:tagLst>
</file>

<file path=ppt/tags/tag606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07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08.xml><?xml version="1.0" encoding="utf-8"?>
<p:tagLst xmlns:p="http://schemas.openxmlformats.org/presentationml/2006/main">
  <p:tag name="KSO_WM_SLIDE_ID" val="custom20187143_2"/>
  <p:tag name="KSO_WM_SLIDE_ITEM_CNT" val="5"/>
  <p:tag name="KSO_WM_SLIDE_INDEX" val="2"/>
  <p:tag name="KSO_WM_TAG_VERSION" val="1.0"/>
  <p:tag name="KSO_WM_BEAUTIFY_FLAG" val="#wm#"/>
  <p:tag name="KSO_WM_TEMPLATE_CATEGORY" val="custom"/>
  <p:tag name="KSO_WM_TEMPLATE_INDEX" val="20187143"/>
  <p:tag name="KSO_WM_DIAGRAM_GROUP_CODE" val="m1-1"/>
  <p:tag name="KSO_WM_SLIDE_DIAGTYPE" val="m"/>
  <p:tag name="KSO_WM_SLIDE_LAYOUT" val="a_m"/>
  <p:tag name="KSO_WM_SLIDE_LAYOUT_CNT" val="1_1"/>
  <p:tag name="KSO_WM_SLIDE_TYPE" val="text"/>
  <p:tag name="KSO_WM_SLIDE_SUBTYPE" val="diag"/>
  <p:tag name="KSO_WM_SLIDE_SIZE" val="456.8*317.7"/>
  <p:tag name="KSO_WM_SLIDE_POSITION" val="450.35*166.3"/>
  <p:tag name="KSO_WM_SLIDE_COLORSCHEME_VERSION" val="3.2"/>
  <p:tag name="KSO_WM_TEMPLATE_SUBCATEGORY" val="0"/>
</p:tagLst>
</file>

<file path=ppt/tags/tag609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1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613.xml><?xml version="1.0" encoding="utf-8"?>
<p:tagLst xmlns:p="http://schemas.openxmlformats.org/presentationml/2006/main">
  <p:tag name="KSO_WM_TEMPLATE_CATEGORY" val="custom"/>
  <p:tag name="KSO_WM_TEMPLATE_INDEX" val="20187143"/>
  <p:tag name="KSO_WM_UNIT_TYPE" val="e"/>
  <p:tag name="KSO_WM_UNIT_INDEX" val="1"/>
  <p:tag name="KSO_WM_UNIT_ID" val="custom20187143_3*e*1"/>
  <p:tag name="KSO_WM_UNIT_LAYERLEVEL" val="1"/>
  <p:tag name="KSO_WM_UNIT_VALUE" val="8"/>
  <p:tag name="KSO_WM_UNIT_HIGHLIGHT" val="0"/>
  <p:tag name="KSO_WM_UNIT_COMPATIBLE" val="0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61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</p:tagLst>
</file>

<file path=ppt/tags/tag615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16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18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19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21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22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24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25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28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29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31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32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3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635.xml><?xml version="1.0" encoding="utf-8"?>
<p:tagLst xmlns:p="http://schemas.openxmlformats.org/presentationml/2006/main">
  <p:tag name="KSO_WM_TEMPLATE_CATEGORY" val="custom"/>
  <p:tag name="KSO_WM_TEMPLATE_INDEX" val="20187143"/>
  <p:tag name="KSO_WM_UNIT_TYPE" val="e"/>
  <p:tag name="KSO_WM_UNIT_INDEX" val="1"/>
  <p:tag name="KSO_WM_UNIT_ID" val="custom20187143_3*e*1"/>
  <p:tag name="KSO_WM_UNIT_LAYERLEVEL" val="1"/>
  <p:tag name="KSO_WM_UNIT_VALUE" val="8"/>
  <p:tag name="KSO_WM_UNIT_HIGHLIGHT" val="0"/>
  <p:tag name="KSO_WM_UNIT_COMPATIBLE" val="0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63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</p:tagLst>
</file>

<file path=ppt/tags/tag637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38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39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41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43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44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46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47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48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49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51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52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53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54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55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56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57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58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59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61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6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664.xml><?xml version="1.0" encoding="utf-8"?>
<p:tagLst xmlns:p="http://schemas.openxmlformats.org/presentationml/2006/main">
  <p:tag name="KSO_WM_TEMPLATE_CATEGORY" val="custom"/>
  <p:tag name="KSO_WM_TEMPLATE_INDEX" val="20187143"/>
  <p:tag name="KSO_WM_UNIT_TYPE" val="e"/>
  <p:tag name="KSO_WM_UNIT_INDEX" val="1"/>
  <p:tag name="KSO_WM_UNIT_ID" val="custom20187143_3*e*1"/>
  <p:tag name="KSO_WM_UNIT_LAYERLEVEL" val="1"/>
  <p:tag name="KSO_WM_UNIT_VALUE" val="8"/>
  <p:tag name="KSO_WM_UNIT_HIGHLIGHT" val="0"/>
  <p:tag name="KSO_WM_UNIT_COMPATIBLE" val="0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66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</p:tagLst>
</file>

<file path=ppt/tags/tag666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68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72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74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76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78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63_1*i*0"/>
  <p:tag name="KSO_WM_TEMPLATE_CATEGORY" val="diagram"/>
  <p:tag name="KSO_WM_TEMPLATE_INDEX" val="160163"/>
  <p:tag name="KSO_WM_UNIT_INDEX" val="0"/>
</p:tagLst>
</file>

<file path=ppt/tags/tag6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1"/>
  <p:tag name="KSO_WM_UNIT_ID" val="diagram160163_1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6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1_1"/>
  <p:tag name="KSO_WM_UNIT_ID" val="diagram160163_1*m_h_f*1_1_1"/>
  <p:tag name="KSO_WM_UNIT_CLEAR" val="1"/>
  <p:tag name="KSO_WM_UNIT_LAYERLEVEL" val="1_1_1"/>
  <p:tag name="KSO_WM_UNIT_VALUE" val="96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2"/>
  <p:tag name="KSO_WM_UNIT_ID" val="diagram160163_1*m_i*1_2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686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63_1*i*0"/>
  <p:tag name="KSO_WM_TEMPLATE_CATEGORY" val="diagram"/>
  <p:tag name="KSO_WM_TEMPLATE_INDEX" val="160163"/>
  <p:tag name="KSO_WM_UNIT_INDEX" val="0"/>
</p:tagLst>
</file>

<file path=ppt/tags/tag6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1"/>
  <p:tag name="KSO_WM_UNIT_ID" val="diagram160163_1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1_1"/>
  <p:tag name="KSO_WM_UNIT_ID" val="diagram160163_1*m_h_f*1_1_1"/>
  <p:tag name="KSO_WM_UNIT_CLEAR" val="1"/>
  <p:tag name="KSO_WM_UNIT_LAYERLEVEL" val="1_1_1"/>
  <p:tag name="KSO_WM_UNIT_VALUE" val="96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2"/>
  <p:tag name="KSO_WM_UNIT_ID" val="diagram160163_1*m_i*1_2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6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63_1*i*0"/>
  <p:tag name="KSO_WM_TEMPLATE_CATEGORY" val="diagram"/>
  <p:tag name="KSO_WM_TEMPLATE_INDEX" val="160163"/>
  <p:tag name="KSO_WM_UNIT_INDEX" val="0"/>
</p:tagLst>
</file>

<file path=ppt/tags/tag6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1"/>
  <p:tag name="KSO_WM_UNIT_ID" val="diagram160163_1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6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1_1"/>
  <p:tag name="KSO_WM_UNIT_ID" val="diagram160163_1*m_h_f*1_1_1"/>
  <p:tag name="KSO_WM_UNIT_CLEAR" val="1"/>
  <p:tag name="KSO_WM_UNIT_LAYERLEVEL" val="1_1_1"/>
  <p:tag name="KSO_WM_UNIT_VALUE" val="96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2"/>
  <p:tag name="KSO_WM_UNIT_ID" val="diagram160163_1*m_i*1_2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6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6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63_1*i*0"/>
  <p:tag name="KSO_WM_TEMPLATE_CATEGORY" val="diagram"/>
  <p:tag name="KSO_WM_TEMPLATE_INDEX" val="160163"/>
  <p:tag name="KSO_WM_UNIT_INDEX" val="0"/>
</p:tagLst>
</file>

<file path=ppt/tags/tag6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1"/>
  <p:tag name="KSO_WM_UNIT_ID" val="diagram160163_1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1_1"/>
  <p:tag name="KSO_WM_UNIT_ID" val="diagram160163_1*m_h_f*1_1_1"/>
  <p:tag name="KSO_WM_UNIT_CLEAR" val="1"/>
  <p:tag name="KSO_WM_UNIT_LAYERLEVEL" val="1_1_1"/>
  <p:tag name="KSO_WM_UNIT_VALUE" val="96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2"/>
  <p:tag name="KSO_WM_UNIT_ID" val="diagram160163_1*m_i*1_2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7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7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63_1*i*0"/>
  <p:tag name="KSO_WM_TEMPLATE_CATEGORY" val="diagram"/>
  <p:tag name="KSO_WM_TEMPLATE_INDEX" val="160163"/>
  <p:tag name="KSO_WM_UNIT_INDEX" val="0"/>
</p:tagLst>
</file>

<file path=ppt/tags/tag7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1"/>
  <p:tag name="KSO_WM_UNIT_ID" val="diagram160163_1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7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1_1"/>
  <p:tag name="KSO_WM_UNIT_ID" val="diagram160163_1*m_h_f*1_1_1"/>
  <p:tag name="KSO_WM_UNIT_CLEAR" val="1"/>
  <p:tag name="KSO_WM_UNIT_LAYERLEVEL" val="1_1_1"/>
  <p:tag name="KSO_WM_UNIT_VALUE" val="96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2"/>
  <p:tag name="KSO_WM_UNIT_ID" val="diagram160163_1*m_i*1_2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707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7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63_1*i*0"/>
  <p:tag name="KSO_WM_TEMPLATE_CATEGORY" val="diagram"/>
  <p:tag name="KSO_WM_TEMPLATE_INDEX" val="160163"/>
  <p:tag name="KSO_WM_UNIT_INDEX" val="0"/>
</p:tagLst>
</file>

<file path=ppt/tags/tag7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1"/>
  <p:tag name="KSO_WM_UNIT_ID" val="diagram160163_1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1_1"/>
  <p:tag name="KSO_WM_UNIT_ID" val="diagram160163_1*m_h_f*1_1_1"/>
  <p:tag name="KSO_WM_UNIT_CLEAR" val="1"/>
  <p:tag name="KSO_WM_UNIT_LAYERLEVEL" val="1_1_1"/>
  <p:tag name="KSO_WM_UNIT_VALUE" val="96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2"/>
  <p:tag name="KSO_WM_UNIT_ID" val="diagram160163_1*m_i*1_2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712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714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7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63_1*i*0"/>
  <p:tag name="KSO_WM_TEMPLATE_CATEGORY" val="diagram"/>
  <p:tag name="KSO_WM_TEMPLATE_INDEX" val="160163"/>
  <p:tag name="KSO_WM_UNIT_INDEX" val="0"/>
</p:tagLst>
</file>

<file path=ppt/tags/tag7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1"/>
  <p:tag name="KSO_WM_UNIT_ID" val="diagram160163_1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7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1_1"/>
  <p:tag name="KSO_WM_UNIT_ID" val="diagram160163_1*m_h_f*1_1_1"/>
  <p:tag name="KSO_WM_UNIT_CLEAR" val="1"/>
  <p:tag name="KSO_WM_UNIT_LAYERLEVEL" val="1_1_1"/>
  <p:tag name="KSO_WM_UNIT_VALUE" val="96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2"/>
  <p:tag name="KSO_WM_UNIT_ID" val="diagram160163_1*m_i*1_2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7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63_1*i*0"/>
  <p:tag name="KSO_WM_TEMPLATE_CATEGORY" val="diagram"/>
  <p:tag name="KSO_WM_TEMPLATE_INDEX" val="160163"/>
  <p:tag name="KSO_WM_UNIT_INDEX" val="0"/>
</p:tagLst>
</file>

<file path=ppt/tags/tag7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1"/>
  <p:tag name="KSO_WM_UNIT_ID" val="diagram160163_1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7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1_1"/>
  <p:tag name="KSO_WM_UNIT_ID" val="diagram160163_1*m_h_f*1_1_1"/>
  <p:tag name="KSO_WM_UNIT_CLEAR" val="1"/>
  <p:tag name="KSO_WM_UNIT_LAYERLEVEL" val="1_1_1"/>
  <p:tag name="KSO_WM_UNIT_VALUE" val="96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2"/>
  <p:tag name="KSO_WM_UNIT_ID" val="diagram160163_1*m_i*1_2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725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727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729.xml><?xml version="1.0" encoding="utf-8"?>
<p:tagLst xmlns:p="http://schemas.openxmlformats.org/presentationml/2006/main">
  <p:tag name="KSO_WM_TEMPLATE_CATEGORY" val="custom"/>
  <p:tag name="KSO_WM_TEMPLATE_INDEX" val="20187157"/>
  <p:tag name="KSO_WM_TAG_VERSION" val="1.0"/>
  <p:tag name="KSO_WM_BEAUTIFY_FLAG" val="#wm#"/>
  <p:tag name="KSO_WM_UNIT_TYPE" val="l_i"/>
  <p:tag name="KSO_WM_UNIT_INDEX" val="1_6"/>
  <p:tag name="KSO_WM_UNIT_ID" val="custom20187157_4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3"/>
</p:tagLst>
</file>

<file path=ppt/tags/tag73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15*a*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S"/>
  <p:tag name="KSO_WM_UNIT_NOCLEAR" val="0"/>
  <p:tag name="KSO_WM_UNIT_DIAGRAM_ISNUMVISUAL" val="0"/>
  <p:tag name="KSO_WM_UNIT_DIAGRAM_ISREFERUNIT" val="0"/>
</p:tagLst>
</file>

<file path=ppt/tags/tag73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15"/>
  <p:tag name="KSO_WM_SLIDE_INDEX" val="15"/>
  <p:tag name="KSO_WM_SLIDE_ITEM_CNT" val="0"/>
  <p:tag name="KSO_WM_SLIDE_LAYOUT" val="a_b"/>
  <p:tag name="KSO_WM_SLIDE_LAYOUT_CNT" val="1_1"/>
  <p:tag name="KSO_WM_SLIDE_TYPE" val="endPage"/>
  <p:tag name="KSO_WM_SLIDE_SUBTYPE" val="pureTxt"/>
  <p:tag name="KSO_WM_BEAUTIFY_FLAG" val="#wm#"/>
  <p:tag name="KSO_WM_TEMPLATE_SUBCATEGOR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87143">
      <a:dk1>
        <a:srgbClr val="000000"/>
      </a:dk1>
      <a:lt1>
        <a:srgbClr val="FFFFFF"/>
      </a:lt1>
      <a:dk2>
        <a:srgbClr val="4D8EDD"/>
      </a:dk2>
      <a:lt2>
        <a:srgbClr val="F0F0F0"/>
      </a:lt2>
      <a:accent1>
        <a:srgbClr val="4B8CDC"/>
      </a:accent1>
      <a:accent2>
        <a:srgbClr val="4680DB"/>
      </a:accent2>
      <a:accent3>
        <a:srgbClr val="87C8F4"/>
      </a:accent3>
      <a:accent4>
        <a:srgbClr val="FFDD41"/>
      </a:accent4>
      <a:accent5>
        <a:srgbClr val="33B679"/>
      </a:accent5>
      <a:accent6>
        <a:srgbClr val="E47368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16338</Words>
  <Application>WPS 演示</Application>
  <PresentationFormat>宽屏</PresentationFormat>
  <Paragraphs>715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Impact</vt:lpstr>
      <vt:lpstr>黑体</vt:lpstr>
      <vt:lpstr>Arial Unicode MS</vt:lpstr>
      <vt:lpstr>Calibri</vt:lpstr>
      <vt:lpstr>Office 主题​​</vt:lpstr>
      <vt:lpstr>Rocket MQ               —消息中间件</vt:lpstr>
      <vt:lpstr>PowerPoint 演示文稿</vt:lpstr>
      <vt:lpstr>PowerPoint 演示文稿</vt:lpstr>
      <vt:lpstr>消息中间件的介绍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RocketMQ的原理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RocketMQ的使用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meihua</dc:creator>
  <cp:lastModifiedBy>sweetgirl</cp:lastModifiedBy>
  <cp:revision>193</cp:revision>
  <dcterms:created xsi:type="dcterms:W3CDTF">2018-12-29T09:14:00Z</dcterms:created>
  <dcterms:modified xsi:type="dcterms:W3CDTF">2019-02-18T09:39:07Z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