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wmf" ContentType="image/x-wmf"/>
  <Default Extension="bin" ContentType="application/vnd.openxmlformats-officedocument.oleObject"/>
  <Default Extension="rels" ContentType="application/vnd.openxmlformats-package.relationships+xml"/>
  <Default Extension="jpeg" ContentType="image/jpeg"/>
  <Default Extension="png" ContentType="image/png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slideLayouts/slideLayout8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11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0"/>
  </p:notes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nl-NL"/>
    </a:defPPr>
    <a:lvl1pPr marL="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14159207" name="Tijdelijke aanduiding voor koptekst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031904233" name="Datum tijdelijke aanduiding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nl-NL"/>
              <a:t>10/30/2013</a:t>
            </a:fld>
            <a:endParaRPr lang="nl-NL"/>
          </a:p>
        </p:txBody>
      </p:sp>
      <p:sp>
        <p:nvSpPr>
          <p:cNvPr id="1757164004" name="Tijdelijke aanduiding voor diaafbeelding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nl-NL"/>
          </a:p>
        </p:txBody>
      </p:sp>
      <p:sp>
        <p:nvSpPr>
          <p:cNvPr id="860746677" name="Opmerkingen Tijdelijke aanduiding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nl-NL"/>
              <a:t>Klik om de modelstijlen te bewerken</a:t>
            </a:r>
            <a:endParaRPr/>
          </a:p>
          <a:p>
            <a:pPr lvl="1">
              <a:defRPr/>
            </a:pPr>
            <a:r>
              <a:rPr lang="nl-NL"/>
              <a:t>Tweede niveau</a:t>
            </a:r>
            <a:endParaRPr/>
          </a:p>
          <a:p>
            <a:pPr lvl="2">
              <a:defRPr/>
            </a:pPr>
            <a:r>
              <a:rPr lang="nl-NL"/>
              <a:t>Derde niveau</a:t>
            </a:r>
            <a:endParaRPr/>
          </a:p>
          <a:p>
            <a:pPr lvl="3">
              <a:defRPr/>
            </a:pPr>
            <a:r>
              <a:rPr lang="nl-NL"/>
              <a:t>Vierde niveau</a:t>
            </a:r>
            <a:endParaRPr/>
          </a:p>
          <a:p>
            <a:pPr lvl="4">
              <a:defRPr/>
            </a:pPr>
            <a:r>
              <a:rPr lang="nl-NL"/>
              <a:t>Vijfde niveau</a:t>
            </a:r>
            <a:endParaRPr lang="nl-NL"/>
          </a:p>
        </p:txBody>
      </p:sp>
      <p:sp>
        <p:nvSpPr>
          <p:cNvPr id="1672810916" name="Tijdelijke aanduiding voor voettekst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9809546" name="Tijdelijke aanduiding voor dianumm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nl-NL"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14334097" name="Tijdelijke aanduiding voor diaafbeelding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97935298" name="Opmerkingen Tijdelijke aanduiding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nl-NL">
              <a:latin typeface="Arial"/>
              <a:cs typeface="Arial"/>
            </a:endParaRPr>
          </a:p>
        </p:txBody>
      </p:sp>
      <p:sp>
        <p:nvSpPr>
          <p:cNvPr id="224204116" name="Tijdelijke aanduiding voor dianumm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nl-NL"/>
              <a:t>1</a:t>
            </a:fld>
            <a:endParaRPr lang="nl-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DBD9078-A4AE-A7F7-D01B-6B4C2C482421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64CC156-31C0-7075-44EC-7B76D7DB2B9E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7F98B7F-9799-5188-349B-DBD6E58393E1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842475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1101256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1314889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98C1A22-AB6A-8B03-8FDB-D3283D864838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4179944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2655337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2195651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01141B7-2F2C-BF9B-39A4-B7E0218BCFFA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eldi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4518029" name="Titel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nl-NL"/>
              <a:t>Klik om de stijl te bewerken</a:t>
            </a:r>
            <a:endParaRPr/>
          </a:p>
        </p:txBody>
      </p:sp>
      <p:sp>
        <p:nvSpPr>
          <p:cNvPr id="413381701" name="Ondertitel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nl-NL"/>
              <a:t>Klik om de ondertitelstijl van het model te bewerken</a:t>
            </a:r>
            <a:endParaRPr/>
          </a:p>
        </p:txBody>
      </p:sp>
      <p:sp>
        <p:nvSpPr>
          <p:cNvPr id="1391928023" name="Tijdelijke aanduiding voor datum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D8E55F0-49D3-47F0-9F7C-B48EBAF4ED8F}" type="datetimeFigureOut">
              <a:rPr lang="nl-NL"/>
              <a:t>14.12.2018</a:t>
            </a:fld>
            <a:endParaRPr lang="nl-NL"/>
          </a:p>
        </p:txBody>
      </p:sp>
      <p:sp>
        <p:nvSpPr>
          <p:cNvPr id="996929244" name="Tijdelijke aanduiding voor voettekst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1541517798" name="Tijdelijke aanduiding voor dianumm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AD1342B-065B-40C6-A6BB-D997923519A3}" type="slidenum">
              <a:rPr lang="nl-NL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el en verticale teks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4374118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nl-NL"/>
              <a:t>Klik om de stijl te bewerken</a:t>
            </a:r>
            <a:endParaRPr/>
          </a:p>
        </p:txBody>
      </p:sp>
      <p:sp>
        <p:nvSpPr>
          <p:cNvPr id="809288214" name="Tijdelijke aanduiding voor verticale tekst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nl-NL"/>
              <a:t>Klik om de modelstijlen te bewerken</a:t>
            </a:r>
            <a:endParaRPr/>
          </a:p>
          <a:p>
            <a:pPr lvl="1">
              <a:defRPr/>
            </a:pPr>
            <a:r>
              <a:rPr lang="nl-NL"/>
              <a:t>Tweede niveau</a:t>
            </a:r>
            <a:endParaRPr/>
          </a:p>
          <a:p>
            <a:pPr lvl="2">
              <a:defRPr/>
            </a:pPr>
            <a:r>
              <a:rPr lang="nl-NL"/>
              <a:t>Derde niveau</a:t>
            </a:r>
            <a:endParaRPr/>
          </a:p>
          <a:p>
            <a:pPr lvl="3">
              <a:defRPr/>
            </a:pPr>
            <a:r>
              <a:rPr lang="nl-NL"/>
              <a:t>Vierde niveau</a:t>
            </a:r>
            <a:endParaRPr/>
          </a:p>
          <a:p>
            <a:pPr lvl="4">
              <a:defRPr/>
            </a:pPr>
            <a:r>
              <a:rPr lang="nl-NL"/>
              <a:t>Vijfde niveau</a:t>
            </a:r>
            <a:endParaRPr/>
          </a:p>
        </p:txBody>
      </p:sp>
      <p:sp>
        <p:nvSpPr>
          <p:cNvPr id="1762372018" name="Tijdelijke aanduiding voor datum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D8E55F0-49D3-47F0-9F7C-B48EBAF4ED8F}" type="datetimeFigureOut">
              <a:rPr lang="nl-NL"/>
              <a:t>14.12.2018</a:t>
            </a:fld>
            <a:endParaRPr lang="nl-NL"/>
          </a:p>
        </p:txBody>
      </p:sp>
      <p:sp>
        <p:nvSpPr>
          <p:cNvPr id="1293144409" name="Tijdelijke aanduiding voor voettekst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1099655964" name="Tijdelijke aanduiding voor dianumm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AD1342B-065B-40C6-A6BB-D997923519A3}" type="slidenum">
              <a:rPr lang="nl-NL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e titel en teks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3772201" name="Verticale titel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nl-NL"/>
              <a:t>Klik om de stijl te bewerken</a:t>
            </a:r>
            <a:endParaRPr/>
          </a:p>
        </p:txBody>
      </p:sp>
      <p:sp>
        <p:nvSpPr>
          <p:cNvPr id="1089355962" name="Tijdelijke aanduiding voor verticale tekst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nl-NL"/>
              <a:t>Klik om de modelstijlen te bewerken</a:t>
            </a:r>
            <a:endParaRPr/>
          </a:p>
          <a:p>
            <a:pPr lvl="1">
              <a:defRPr/>
            </a:pPr>
            <a:r>
              <a:rPr lang="nl-NL"/>
              <a:t>Tweede niveau</a:t>
            </a:r>
            <a:endParaRPr/>
          </a:p>
          <a:p>
            <a:pPr lvl="2">
              <a:defRPr/>
            </a:pPr>
            <a:r>
              <a:rPr lang="nl-NL"/>
              <a:t>Derde niveau</a:t>
            </a:r>
            <a:endParaRPr/>
          </a:p>
          <a:p>
            <a:pPr lvl="3">
              <a:defRPr/>
            </a:pPr>
            <a:r>
              <a:rPr lang="nl-NL"/>
              <a:t>Vierde niveau</a:t>
            </a:r>
            <a:endParaRPr/>
          </a:p>
          <a:p>
            <a:pPr lvl="4">
              <a:defRPr/>
            </a:pPr>
            <a:r>
              <a:rPr lang="nl-NL"/>
              <a:t>Vijfde niveau</a:t>
            </a:r>
            <a:endParaRPr/>
          </a:p>
        </p:txBody>
      </p:sp>
      <p:sp>
        <p:nvSpPr>
          <p:cNvPr id="1516758000" name="Tijdelijke aanduiding voor datum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D8E55F0-49D3-47F0-9F7C-B48EBAF4ED8F}" type="datetimeFigureOut">
              <a:rPr lang="nl-NL"/>
              <a:t>14.12.2018</a:t>
            </a:fld>
            <a:endParaRPr lang="nl-NL"/>
          </a:p>
        </p:txBody>
      </p:sp>
      <p:sp>
        <p:nvSpPr>
          <p:cNvPr id="1633297846" name="Tijdelijke aanduiding voor voettekst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1470470528" name="Tijdelijke aanduiding voor dianumm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AD1342B-065B-40C6-A6BB-D997923519A3}" type="slidenum">
              <a:rPr lang="nl-NL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el en objec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4350051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nl-NL"/>
              <a:t>Klik om de stijl te bewerken</a:t>
            </a:r>
            <a:endParaRPr/>
          </a:p>
        </p:txBody>
      </p:sp>
      <p:sp>
        <p:nvSpPr>
          <p:cNvPr id="348624824" name="Tijdelijke aanduiding voor inhoud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nl-NL"/>
              <a:t>Klik om de modelstijlen te bewerken</a:t>
            </a:r>
            <a:endParaRPr/>
          </a:p>
          <a:p>
            <a:pPr lvl="1">
              <a:defRPr/>
            </a:pPr>
            <a:r>
              <a:rPr lang="nl-NL"/>
              <a:t>Tweede niveau</a:t>
            </a:r>
            <a:endParaRPr/>
          </a:p>
          <a:p>
            <a:pPr lvl="2">
              <a:defRPr/>
            </a:pPr>
            <a:r>
              <a:rPr lang="nl-NL"/>
              <a:t>Derde niveau</a:t>
            </a:r>
            <a:endParaRPr/>
          </a:p>
          <a:p>
            <a:pPr lvl="3">
              <a:defRPr/>
            </a:pPr>
            <a:r>
              <a:rPr lang="nl-NL"/>
              <a:t>Vierde niveau</a:t>
            </a:r>
            <a:endParaRPr/>
          </a:p>
          <a:p>
            <a:pPr lvl="4">
              <a:defRPr/>
            </a:pPr>
            <a:r>
              <a:rPr lang="nl-NL"/>
              <a:t>Vijfde niveau</a:t>
            </a:r>
            <a:endParaRPr/>
          </a:p>
        </p:txBody>
      </p:sp>
      <p:sp>
        <p:nvSpPr>
          <p:cNvPr id="563688579" name="Tijdelijke aanduiding voor datum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D8E55F0-49D3-47F0-9F7C-B48EBAF4ED8F}" type="datetimeFigureOut">
              <a:rPr lang="nl-NL"/>
              <a:t>14.12.2018</a:t>
            </a:fld>
            <a:endParaRPr lang="nl-NL"/>
          </a:p>
        </p:txBody>
      </p:sp>
      <p:sp>
        <p:nvSpPr>
          <p:cNvPr id="1592392861" name="Tijdelijke aanduiding voor voettekst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251680058" name="Tijdelijke aanduiding voor dianumm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AD1342B-065B-40C6-A6BB-D997923519A3}" type="slidenum">
              <a:rPr lang="nl-NL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ekop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6905634" name="Titel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nl-NL"/>
              <a:t>Klik om de stijl te bewerken</a:t>
            </a:r>
            <a:endParaRPr/>
          </a:p>
        </p:txBody>
      </p:sp>
      <p:sp>
        <p:nvSpPr>
          <p:cNvPr id="1011353058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nl-NL"/>
              <a:t>Klik om de modelstijlen te bewerken</a:t>
            </a:r>
            <a:endParaRPr/>
          </a:p>
        </p:txBody>
      </p:sp>
      <p:sp>
        <p:nvSpPr>
          <p:cNvPr id="2048288337" name="Tijdelijke aanduiding voor datum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D8E55F0-49D3-47F0-9F7C-B48EBAF4ED8F}" type="datetimeFigureOut">
              <a:rPr lang="nl-NL"/>
              <a:t>14.12.2018</a:t>
            </a:fld>
            <a:endParaRPr lang="nl-NL"/>
          </a:p>
        </p:txBody>
      </p:sp>
      <p:sp>
        <p:nvSpPr>
          <p:cNvPr id="2039458342" name="Tijdelijke aanduiding voor voettekst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740410661" name="Tijdelijke aanduiding voor dianumm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AD1342B-065B-40C6-A6BB-D997923519A3}" type="slidenum">
              <a:rPr lang="nl-NL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Inhoud van twe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187838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nl-NL"/>
              <a:t>Klik om de stijl te bewerken</a:t>
            </a:r>
            <a:endParaRPr/>
          </a:p>
        </p:txBody>
      </p:sp>
      <p:sp>
        <p:nvSpPr>
          <p:cNvPr id="298465166" name="Tijdelijke aanduiding voor inhoud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nl-NL"/>
              <a:t>Klik om de modelstijlen te bewerken</a:t>
            </a:r>
            <a:endParaRPr/>
          </a:p>
          <a:p>
            <a:pPr lvl="1">
              <a:defRPr/>
            </a:pPr>
            <a:r>
              <a:rPr lang="nl-NL"/>
              <a:t>Tweede niveau</a:t>
            </a:r>
            <a:endParaRPr/>
          </a:p>
          <a:p>
            <a:pPr lvl="2">
              <a:defRPr/>
            </a:pPr>
            <a:r>
              <a:rPr lang="nl-NL"/>
              <a:t>Derde niveau</a:t>
            </a:r>
            <a:endParaRPr/>
          </a:p>
          <a:p>
            <a:pPr lvl="3">
              <a:defRPr/>
            </a:pPr>
            <a:r>
              <a:rPr lang="nl-NL"/>
              <a:t>Vierde niveau</a:t>
            </a:r>
            <a:endParaRPr/>
          </a:p>
          <a:p>
            <a:pPr lvl="4">
              <a:defRPr/>
            </a:pPr>
            <a:r>
              <a:rPr lang="nl-NL"/>
              <a:t>Vijfde niveau</a:t>
            </a:r>
            <a:endParaRPr/>
          </a:p>
        </p:txBody>
      </p:sp>
      <p:sp>
        <p:nvSpPr>
          <p:cNvPr id="904183312" name="Tijdelijke aanduiding voor inhoud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nl-NL"/>
              <a:t>Klik om de modelstijlen te bewerken</a:t>
            </a:r>
            <a:endParaRPr/>
          </a:p>
          <a:p>
            <a:pPr lvl="1">
              <a:defRPr/>
            </a:pPr>
            <a:r>
              <a:rPr lang="nl-NL"/>
              <a:t>Tweede niveau</a:t>
            </a:r>
            <a:endParaRPr/>
          </a:p>
          <a:p>
            <a:pPr lvl="2">
              <a:defRPr/>
            </a:pPr>
            <a:r>
              <a:rPr lang="nl-NL"/>
              <a:t>Derde niveau</a:t>
            </a:r>
            <a:endParaRPr/>
          </a:p>
          <a:p>
            <a:pPr lvl="3">
              <a:defRPr/>
            </a:pPr>
            <a:r>
              <a:rPr lang="nl-NL"/>
              <a:t>Vierde niveau</a:t>
            </a:r>
            <a:endParaRPr/>
          </a:p>
          <a:p>
            <a:pPr lvl="4">
              <a:defRPr/>
            </a:pPr>
            <a:r>
              <a:rPr lang="nl-NL"/>
              <a:t>Vijfde niveau</a:t>
            </a:r>
            <a:endParaRPr/>
          </a:p>
        </p:txBody>
      </p:sp>
      <p:sp>
        <p:nvSpPr>
          <p:cNvPr id="1226637689" name="Tijdelijke aanduiding voor datum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D8E55F0-49D3-47F0-9F7C-B48EBAF4ED8F}" type="datetimeFigureOut">
              <a:rPr lang="nl-NL"/>
              <a:t>14.12.2018</a:t>
            </a:fld>
            <a:endParaRPr lang="nl-NL"/>
          </a:p>
        </p:txBody>
      </p:sp>
      <p:sp>
        <p:nvSpPr>
          <p:cNvPr id="125812395" name="Tijdelijke aanduiding voor voettekst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532414723" name="Tijdelijke aanduiding voor dianumm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AD1342B-065B-40C6-A6BB-D997923519A3}" type="slidenum">
              <a:rPr lang="nl-NL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Vergelijkin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6879542" name="Titel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nl-NL"/>
              <a:t>Klik om de stijl te bewerken</a:t>
            </a:r>
            <a:endParaRPr/>
          </a:p>
        </p:txBody>
      </p:sp>
      <p:sp>
        <p:nvSpPr>
          <p:cNvPr id="1392036919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nl-NL"/>
              <a:t>Klik om de modelstijlen te bewerken</a:t>
            </a:r>
            <a:endParaRPr/>
          </a:p>
        </p:txBody>
      </p:sp>
      <p:sp>
        <p:nvSpPr>
          <p:cNvPr id="268862268" name="Tijdelijke aanduiding voor inhoud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nl-NL"/>
              <a:t>Klik om de modelstijlen te bewerken</a:t>
            </a:r>
            <a:endParaRPr/>
          </a:p>
          <a:p>
            <a:pPr lvl="1">
              <a:defRPr/>
            </a:pPr>
            <a:r>
              <a:rPr lang="nl-NL"/>
              <a:t>Tweede niveau</a:t>
            </a:r>
            <a:endParaRPr/>
          </a:p>
          <a:p>
            <a:pPr lvl="2">
              <a:defRPr/>
            </a:pPr>
            <a:r>
              <a:rPr lang="nl-NL"/>
              <a:t>Derde niveau</a:t>
            </a:r>
            <a:endParaRPr/>
          </a:p>
          <a:p>
            <a:pPr lvl="3">
              <a:defRPr/>
            </a:pPr>
            <a:r>
              <a:rPr lang="nl-NL"/>
              <a:t>Vierde niveau</a:t>
            </a:r>
            <a:endParaRPr/>
          </a:p>
          <a:p>
            <a:pPr lvl="4">
              <a:defRPr/>
            </a:pPr>
            <a:r>
              <a:rPr lang="nl-NL"/>
              <a:t>Vijfde niveau</a:t>
            </a:r>
            <a:endParaRPr/>
          </a:p>
        </p:txBody>
      </p:sp>
      <p:sp>
        <p:nvSpPr>
          <p:cNvPr id="1603240045" name="Tijdelijke aanduiding voor tekst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nl-NL"/>
              <a:t>Klik om de modelstijlen te bewerken</a:t>
            </a:r>
            <a:endParaRPr/>
          </a:p>
        </p:txBody>
      </p:sp>
      <p:sp>
        <p:nvSpPr>
          <p:cNvPr id="2115888877" name="Tijdelijke aanduiding voor inhoud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nl-NL"/>
              <a:t>Klik om de modelstijlen te bewerken</a:t>
            </a:r>
            <a:endParaRPr/>
          </a:p>
          <a:p>
            <a:pPr lvl="1">
              <a:defRPr/>
            </a:pPr>
            <a:r>
              <a:rPr lang="nl-NL"/>
              <a:t>Tweede niveau</a:t>
            </a:r>
            <a:endParaRPr/>
          </a:p>
          <a:p>
            <a:pPr lvl="2">
              <a:defRPr/>
            </a:pPr>
            <a:r>
              <a:rPr lang="nl-NL"/>
              <a:t>Derde niveau</a:t>
            </a:r>
            <a:endParaRPr/>
          </a:p>
          <a:p>
            <a:pPr lvl="3">
              <a:defRPr/>
            </a:pPr>
            <a:r>
              <a:rPr lang="nl-NL"/>
              <a:t>Vierde niveau</a:t>
            </a:r>
            <a:endParaRPr/>
          </a:p>
          <a:p>
            <a:pPr lvl="4">
              <a:defRPr/>
            </a:pPr>
            <a:r>
              <a:rPr lang="nl-NL"/>
              <a:t>Vijfde niveau</a:t>
            </a:r>
            <a:endParaRPr/>
          </a:p>
        </p:txBody>
      </p:sp>
      <p:sp>
        <p:nvSpPr>
          <p:cNvPr id="264763606" name="Tijdelijke aanduiding voor datum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D8E55F0-49D3-47F0-9F7C-B48EBAF4ED8F}" type="datetimeFigureOut">
              <a:rPr lang="nl-NL"/>
              <a:t>14.12.2018</a:t>
            </a:fld>
            <a:endParaRPr lang="nl-NL"/>
          </a:p>
        </p:txBody>
      </p:sp>
      <p:sp>
        <p:nvSpPr>
          <p:cNvPr id="1870656988" name="Tijdelijke aanduiding voor voettekst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386672386" name="Tijdelijke aanduiding voor dianumm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AD1342B-065B-40C6-A6BB-D997923519A3}" type="slidenum">
              <a:rPr lang="nl-NL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Alleen tite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7723757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nl-NL"/>
              <a:t>Klik om de stijl te bewerken</a:t>
            </a:r>
            <a:endParaRPr/>
          </a:p>
        </p:txBody>
      </p:sp>
      <p:sp>
        <p:nvSpPr>
          <p:cNvPr id="58275635" name="Tijdelijke aanduiding voor datum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D8E55F0-49D3-47F0-9F7C-B48EBAF4ED8F}" type="datetimeFigureOut">
              <a:rPr lang="nl-NL"/>
              <a:t>14.12.2018</a:t>
            </a:fld>
            <a:endParaRPr lang="nl-NL"/>
          </a:p>
        </p:txBody>
      </p:sp>
      <p:sp>
        <p:nvSpPr>
          <p:cNvPr id="1039085333" name="Tijdelijke aanduiding voor voettekst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292722097" name="Tijdelijke aanduiding voor dianumm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AD1342B-065B-40C6-A6BB-D997923519A3}" type="slidenum">
              <a:rPr lang="nl-NL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Lee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5293903" name="Tijdelijke aanduiding voor datum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D8E55F0-49D3-47F0-9F7C-B48EBAF4ED8F}" type="datetimeFigureOut">
              <a:rPr lang="nl-NL"/>
              <a:t>14.12.2018</a:t>
            </a:fld>
            <a:endParaRPr lang="nl-NL"/>
          </a:p>
        </p:txBody>
      </p:sp>
      <p:sp>
        <p:nvSpPr>
          <p:cNvPr id="593014022" name="Tijdelijke aanduiding voor voettekst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474713908" name="Tijdelijke aanduiding voor dianumm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AD1342B-065B-40C6-A6BB-D997923519A3}" type="slidenum">
              <a:rPr lang="nl-NL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Inhoud met bij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7987343" name="Titel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nl-NL"/>
              <a:t>Klik om de stijl te bewerken</a:t>
            </a:r>
            <a:endParaRPr/>
          </a:p>
        </p:txBody>
      </p:sp>
      <p:sp>
        <p:nvSpPr>
          <p:cNvPr id="1014728080" name="Tijdelijke aanduiding voor inhoud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nl-NL"/>
              <a:t>Klik om de modelstijlen te bewerken</a:t>
            </a:r>
            <a:endParaRPr/>
          </a:p>
          <a:p>
            <a:pPr lvl="1">
              <a:defRPr/>
            </a:pPr>
            <a:r>
              <a:rPr lang="nl-NL"/>
              <a:t>Tweede niveau</a:t>
            </a:r>
            <a:endParaRPr/>
          </a:p>
          <a:p>
            <a:pPr lvl="2">
              <a:defRPr/>
            </a:pPr>
            <a:r>
              <a:rPr lang="nl-NL"/>
              <a:t>Derde niveau</a:t>
            </a:r>
            <a:endParaRPr/>
          </a:p>
          <a:p>
            <a:pPr lvl="3">
              <a:defRPr/>
            </a:pPr>
            <a:r>
              <a:rPr lang="nl-NL"/>
              <a:t>Vierde niveau</a:t>
            </a:r>
            <a:endParaRPr/>
          </a:p>
          <a:p>
            <a:pPr lvl="4">
              <a:defRPr/>
            </a:pPr>
            <a:r>
              <a:rPr lang="nl-NL"/>
              <a:t>Vijfde niveau</a:t>
            </a:r>
            <a:endParaRPr/>
          </a:p>
        </p:txBody>
      </p:sp>
      <p:sp>
        <p:nvSpPr>
          <p:cNvPr id="823217105" name="Tijdelijke aanduiding voor tekst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nl-NL"/>
              <a:t>Klik om de modelstijlen te bewerken</a:t>
            </a:r>
            <a:endParaRPr/>
          </a:p>
        </p:txBody>
      </p:sp>
      <p:sp>
        <p:nvSpPr>
          <p:cNvPr id="791336205" name="Tijdelijke aanduiding voor datum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D8E55F0-49D3-47F0-9F7C-B48EBAF4ED8F}" type="datetimeFigureOut">
              <a:rPr lang="nl-NL"/>
              <a:t>14.12.2018</a:t>
            </a:fld>
            <a:endParaRPr lang="nl-NL"/>
          </a:p>
        </p:txBody>
      </p:sp>
      <p:sp>
        <p:nvSpPr>
          <p:cNvPr id="416194528" name="Tijdelijke aanduiding voor voettekst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54459380" name="Tijdelijke aanduiding voor dianumm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AD1342B-065B-40C6-A6BB-D997923519A3}" type="slidenum">
              <a:rPr lang="nl-NL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Afbeelding met bij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7141834" name="Titel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nl-NL"/>
              <a:t>Klik om de stijl te bewerken</a:t>
            </a:r>
            <a:endParaRPr/>
          </a:p>
        </p:txBody>
      </p:sp>
      <p:sp>
        <p:nvSpPr>
          <p:cNvPr id="1610195621" name="Tijdelijke aanduiding voor afbeelding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nl-NL"/>
          </a:p>
        </p:txBody>
      </p:sp>
      <p:sp>
        <p:nvSpPr>
          <p:cNvPr id="593473411" name="Tijdelijke aanduiding voor tekst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nl-NL"/>
              <a:t>Klik om de modelstijlen te bewerken</a:t>
            </a:r>
            <a:endParaRPr/>
          </a:p>
        </p:txBody>
      </p:sp>
      <p:sp>
        <p:nvSpPr>
          <p:cNvPr id="2097423621" name="Tijdelijke aanduiding voor datum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D8E55F0-49D3-47F0-9F7C-B48EBAF4ED8F}" type="datetimeFigureOut">
              <a:rPr lang="nl-NL"/>
              <a:t>14.12.2018</a:t>
            </a:fld>
            <a:endParaRPr lang="nl-NL"/>
          </a:p>
        </p:txBody>
      </p:sp>
      <p:sp>
        <p:nvSpPr>
          <p:cNvPr id="1329884242" name="Tijdelijke aanduiding voor voettekst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519597345" name="Tijdelijke aanduiding voor dianumm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AD1342B-065B-40C6-A6BB-D997923519A3}" type="slidenum">
              <a:rPr lang="nl-NL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2862778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nl-NL"/>
              <a:t>Klik om de stijl te bewerken</a:t>
            </a:r>
            <a:endParaRPr/>
          </a:p>
        </p:txBody>
      </p:sp>
      <p:sp>
        <p:nvSpPr>
          <p:cNvPr id="779237374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nl-NL"/>
              <a:t>Klik om de modelstijlen te bewerken</a:t>
            </a:r>
            <a:endParaRPr/>
          </a:p>
          <a:p>
            <a:pPr lvl="1">
              <a:defRPr/>
            </a:pPr>
            <a:r>
              <a:rPr lang="nl-NL"/>
              <a:t>Tweede niveau</a:t>
            </a:r>
            <a:endParaRPr/>
          </a:p>
          <a:p>
            <a:pPr lvl="2">
              <a:defRPr/>
            </a:pPr>
            <a:r>
              <a:rPr lang="nl-NL"/>
              <a:t>Derde niveau</a:t>
            </a:r>
            <a:endParaRPr/>
          </a:p>
          <a:p>
            <a:pPr lvl="3">
              <a:defRPr/>
            </a:pPr>
            <a:r>
              <a:rPr lang="nl-NL"/>
              <a:t>Vierde niveau</a:t>
            </a:r>
            <a:endParaRPr/>
          </a:p>
          <a:p>
            <a:pPr lvl="4">
              <a:defRPr/>
            </a:pPr>
            <a:r>
              <a:rPr lang="nl-NL"/>
              <a:t>Vijfde niveau</a:t>
            </a:r>
            <a:endParaRPr/>
          </a:p>
        </p:txBody>
      </p:sp>
      <p:sp>
        <p:nvSpPr>
          <p:cNvPr id="1872870057" name="Tijdelijke aanduiding voor datum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D8E55F0-49D3-47F0-9F7C-B48EBAF4ED8F}" type="datetimeFigureOut">
              <a:rPr lang="nl-NL"/>
              <a:t>14.12.2018</a:t>
            </a:fld>
            <a:endParaRPr lang="nl-NL"/>
          </a:p>
        </p:txBody>
      </p:sp>
      <p:sp>
        <p:nvSpPr>
          <p:cNvPr id="112813099" name="Tijdelijke aanduiding voor voettekst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977175380" name="Tijdelijke aanduiding voor dianumm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AD1342B-065B-40C6-A6BB-D997923519A3}" type="slidenum">
              <a:rPr lang="nl-NL"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calenda.google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support@bussie.app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support@bussie.ap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3466156" name="Titel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nl-NL"/>
              <a:t>Diensten toevoegen aan agenda</a:t>
            </a:r>
            <a:endParaRPr lang="nl-NL"/>
          </a:p>
        </p:txBody>
      </p:sp>
      <p:sp>
        <p:nvSpPr>
          <p:cNvPr id="1449746108" name="Ondertitel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nl-NL"/>
              <a:t>Google agenda</a:t>
            </a:r>
            <a:endParaRPr lang="nl-NL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7080167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Voeg de agenda toe</a:t>
            </a:r>
            <a:endParaRPr/>
          </a:p>
        </p:txBody>
      </p:sp>
      <p:sp>
        <p:nvSpPr>
          <p:cNvPr id="796223543" name="Tijdelijke aanduiding voor inhoud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Bezoek </a:t>
            </a:r>
            <a:r>
              <a:rPr u="sng">
                <a:hlinkClick r:id="rId3" tooltip=""/>
              </a:rPr>
              <a:t>calenda.google.com</a:t>
            </a:r>
            <a:endParaRPr/>
          </a:p>
          <a:p>
            <a:pPr>
              <a:defRPr/>
            </a:pPr>
            <a:r>
              <a:rPr/>
              <a:t>Klik op “+” bij “Andere agenda’s”</a:t>
            </a:r>
            <a:endParaRPr/>
          </a:p>
          <a:p>
            <a:pPr>
              <a:defRPr/>
            </a:pPr>
            <a:r>
              <a:rPr/>
              <a:t>Klik op “Via URL”</a:t>
            </a:r>
            <a:endParaRPr/>
          </a:p>
        </p:txBody>
      </p:sp>
      <p:sp>
        <p:nvSpPr>
          <p:cNvPr id="618831496" name=""/>
          <p:cNvSpPr/>
          <p:nvPr/>
        </p:nvSpPr>
        <p:spPr bwMode="auto">
          <a:xfrm rot="5399978" flipH="0" flipV="0">
            <a:off x="8250200" y="2989319"/>
            <a:ext cx="782410" cy="688861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9415879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5951423" y="3724955"/>
            <a:ext cx="5208964" cy="2930042"/>
          </a:xfrm>
          <a:prstGeom prst="rect">
            <a:avLst/>
          </a:prstGeom>
        </p:spPr>
      </p:pic>
      <p:pic>
        <p:nvPicPr>
          <p:cNvPr id="1224309170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rot="10799990" flipH="1" flipV="1">
            <a:off x="6479708" y="195602"/>
            <a:ext cx="4869303" cy="2738983"/>
          </a:xfrm>
          <a:prstGeom prst="rect">
            <a:avLst/>
          </a:prstGeom>
        </p:spPr>
      </p:pic>
      <p:sp>
        <p:nvSpPr>
          <p:cNvPr id="1922412703" name=""/>
          <p:cNvSpPr/>
          <p:nvPr/>
        </p:nvSpPr>
        <p:spPr bwMode="auto">
          <a:xfrm rot="0" flipH="0" flipV="0">
            <a:off x="7620870" y="2610870"/>
            <a:ext cx="314664" cy="229620"/>
          </a:xfrm>
          <a:prstGeom prst="ellipse">
            <a:avLst/>
          </a:prstGeom>
          <a:noFill/>
          <a:ln w="38099" cap="flat" cmpd="sng" algn="ctr">
            <a:solidFill>
              <a:srgbClr val="FF000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53541017" name=""/>
          <p:cNvSpPr/>
          <p:nvPr/>
        </p:nvSpPr>
        <p:spPr bwMode="auto">
          <a:xfrm rot="0" flipH="0" flipV="0">
            <a:off x="7212656" y="6114709"/>
            <a:ext cx="314664" cy="229620"/>
          </a:xfrm>
          <a:prstGeom prst="ellipse">
            <a:avLst/>
          </a:prstGeom>
          <a:noFill/>
          <a:ln w="38099" cap="flat" cmpd="sng" algn="ctr">
            <a:solidFill>
              <a:srgbClr val="FF000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9408529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Kopieer agenda link</a:t>
            </a:r>
            <a:endParaRPr/>
          </a:p>
        </p:txBody>
      </p:sp>
      <p:sp>
        <p:nvSpPr>
          <p:cNvPr id="1755086590" name="Tijdelijke aanduiding voor inhoud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Open welkom mail</a:t>
            </a:r>
            <a:endParaRPr/>
          </a:p>
          <a:p>
            <a:pPr>
              <a:defRPr/>
            </a:pPr>
            <a:r>
              <a:rPr lang="nl-N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Indien je deze niet meer hebt,</a:t>
            </a:r>
            <a:br>
              <a:rPr lang="nl-N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nl-N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neem contact op met </a:t>
            </a:r>
            <a:r>
              <a:rPr lang="nl-NL" sz="28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3" tooltip=""/>
              </a:rPr>
              <a:t>support@bussie.app</a:t>
            </a:r>
            <a:endParaRPr lang="nl-NL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nl-N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Kopieer de link</a:t>
            </a:r>
            <a:endParaRPr lang="nl-NL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176982205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4550758" y="3260824"/>
            <a:ext cx="6004151" cy="3377335"/>
          </a:xfrm>
          <a:prstGeom prst="rect">
            <a:avLst/>
          </a:prstGeom>
        </p:spPr>
      </p:pic>
      <p:sp>
        <p:nvSpPr>
          <p:cNvPr id="803037024" name=""/>
          <p:cNvSpPr/>
          <p:nvPr/>
        </p:nvSpPr>
        <p:spPr bwMode="auto">
          <a:xfrm rot="0" flipH="0" flipV="0">
            <a:off x="7323213" y="4498860"/>
            <a:ext cx="1632857" cy="229619"/>
          </a:xfrm>
          <a:prstGeom prst="ellipse">
            <a:avLst/>
          </a:prstGeom>
          <a:noFill/>
          <a:ln w="38099" cap="flat" cmpd="sng" algn="ctr">
            <a:solidFill>
              <a:srgbClr val="FF000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82036367" name=""/>
          <p:cNvSpPr/>
          <p:nvPr/>
        </p:nvSpPr>
        <p:spPr bwMode="auto">
          <a:xfrm rot="0" flipH="0" flipV="0">
            <a:off x="8564865" y="4834681"/>
            <a:ext cx="391205" cy="229619"/>
          </a:xfrm>
          <a:prstGeom prst="ellipse">
            <a:avLst/>
          </a:prstGeom>
          <a:noFill/>
          <a:ln w="38099" cap="flat" cmpd="sng" algn="ctr">
            <a:solidFill>
              <a:srgbClr val="FF000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10372216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Toevoegen aan google</a:t>
            </a:r>
            <a:endParaRPr/>
          </a:p>
        </p:txBody>
      </p:sp>
      <p:sp>
        <p:nvSpPr>
          <p:cNvPr id="1813219377" name="Tijdelijke aanduiding voor inhoud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Plak de link in “Agenda-URL”</a:t>
            </a:r>
            <a:endParaRPr/>
          </a:p>
          <a:p>
            <a:pPr>
              <a:defRPr/>
            </a:pPr>
            <a:r>
              <a:rPr/>
              <a:t>Klik op </a:t>
            </a:r>
            <a:r>
              <a:rPr/>
              <a:t>“Agenda toevoegen”</a:t>
            </a:r>
            <a:endParaRPr/>
          </a:p>
        </p:txBody>
      </p:sp>
      <p:pic>
        <p:nvPicPr>
          <p:cNvPr id="116006555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32103" y="3266842"/>
            <a:ext cx="5410803" cy="3043576"/>
          </a:xfrm>
          <a:prstGeom prst="rect">
            <a:avLst/>
          </a:prstGeom>
        </p:spPr>
      </p:pic>
      <p:sp>
        <p:nvSpPr>
          <p:cNvPr id="1847286135" name=""/>
          <p:cNvSpPr/>
          <p:nvPr/>
        </p:nvSpPr>
        <p:spPr bwMode="auto">
          <a:xfrm rot="0" flipH="0" flipV="0">
            <a:off x="3317611" y="4290502"/>
            <a:ext cx="391204" cy="229619"/>
          </a:xfrm>
          <a:prstGeom prst="ellipse">
            <a:avLst/>
          </a:prstGeom>
          <a:noFill/>
          <a:ln w="38099" cap="flat" cmpd="sng" algn="ctr">
            <a:solidFill>
              <a:srgbClr val="FF000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05261975" name=""/>
          <p:cNvSpPr/>
          <p:nvPr/>
        </p:nvSpPr>
        <p:spPr bwMode="auto">
          <a:xfrm rot="0" flipH="0" flipV="0">
            <a:off x="5911472" y="4498861"/>
            <a:ext cx="731383" cy="51877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8599888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642856" y="3266842"/>
            <a:ext cx="5410803" cy="3043576"/>
          </a:xfrm>
          <a:prstGeom prst="rect">
            <a:avLst/>
          </a:prstGeom>
        </p:spPr>
      </p:pic>
      <p:sp>
        <p:nvSpPr>
          <p:cNvPr id="1059802930" name=""/>
          <p:cNvSpPr/>
          <p:nvPr/>
        </p:nvSpPr>
        <p:spPr bwMode="auto">
          <a:xfrm rot="0" flipH="0" flipV="0">
            <a:off x="8862522" y="4605060"/>
            <a:ext cx="909977" cy="319023"/>
          </a:xfrm>
          <a:prstGeom prst="ellipse">
            <a:avLst/>
          </a:prstGeom>
          <a:noFill/>
          <a:ln w="38099" cap="flat" cmpd="sng" algn="ctr">
            <a:solidFill>
              <a:srgbClr val="FF000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3913874" name="Titel 1"/>
          <p:cNvSpPr>
            <a:spLocks noGrp="1"/>
          </p:cNvSpPr>
          <p:nvPr>
            <p:ph type="title"/>
          </p:nvPr>
        </p:nvSpPr>
        <p:spPr bwMode="auto">
          <a:xfrm>
            <a:off x="838199" y="87230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Toevoegen aan google agenda app</a:t>
            </a:r>
            <a:endParaRPr/>
          </a:p>
        </p:txBody>
      </p:sp>
      <p:sp>
        <p:nvSpPr>
          <p:cNvPr id="791910263" name="Tijdelijke aanduiding voor inhoud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Open menu</a:t>
            </a:r>
            <a:endParaRPr/>
          </a:p>
          <a:p>
            <a:pPr>
              <a:defRPr/>
            </a:pPr>
            <a:r>
              <a:rPr/>
              <a:t>Scroll naar beneden</a:t>
            </a:r>
            <a:endParaRPr/>
          </a:p>
          <a:p>
            <a:pPr>
              <a:defRPr/>
            </a:pPr>
            <a:r>
              <a:rPr/>
              <a:t>Klik Instellingen</a:t>
            </a:r>
            <a:endParaRPr/>
          </a:p>
          <a:p>
            <a:pPr>
              <a:defRPr/>
            </a:pPr>
            <a:r>
              <a:rPr/>
              <a:t>Klik “Meer tonen”</a:t>
            </a:r>
            <a:endParaRPr/>
          </a:p>
          <a:p>
            <a:pPr>
              <a:defRPr/>
            </a:pPr>
            <a:r>
              <a:rPr/>
              <a:t>Klik op</a:t>
            </a:r>
            <a:br>
              <a:rPr/>
            </a:br>
            <a:r>
              <a:rPr/>
              <a:t>“Hermes Rooster - </a:t>
            </a:r>
            <a:r>
              <a:rPr/>
              <a:t>[naam]</a:t>
            </a:r>
            <a:endParaRPr/>
          </a:p>
          <a:p>
            <a:pPr>
              <a:defRPr/>
            </a:pPr>
            <a:r>
              <a:rPr/>
              <a:t>Zet “</a:t>
            </a:r>
            <a:r>
              <a:rPr/>
              <a:t>Synchroniseren” aan</a:t>
            </a:r>
            <a:endParaRPr/>
          </a:p>
        </p:txBody>
      </p:sp>
      <p:pic>
        <p:nvPicPr>
          <p:cNvPr id="60782812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364772" y="1152557"/>
            <a:ext cx="1257967" cy="2725598"/>
          </a:xfrm>
          <a:prstGeom prst="rect">
            <a:avLst/>
          </a:prstGeom>
        </p:spPr>
      </p:pic>
      <p:sp>
        <p:nvSpPr>
          <p:cNvPr id="735244690" name=""/>
          <p:cNvSpPr/>
          <p:nvPr/>
        </p:nvSpPr>
        <p:spPr bwMode="auto">
          <a:xfrm rot="0" flipH="0" flipV="0">
            <a:off x="4261606" y="1254974"/>
            <a:ext cx="363921" cy="315639"/>
          </a:xfrm>
          <a:prstGeom prst="ellipse">
            <a:avLst/>
          </a:prstGeom>
          <a:noFill/>
          <a:ln w="38099" cap="flat" cmpd="sng" algn="ctr">
            <a:solidFill>
              <a:srgbClr val="FF000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985001577" name=""/>
          <p:cNvSpPr/>
          <p:nvPr/>
        </p:nvSpPr>
        <p:spPr bwMode="auto">
          <a:xfrm rot="0" flipH="0" flipV="0">
            <a:off x="5625543" y="1792092"/>
            <a:ext cx="274289" cy="389044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479635" name=""/>
          <p:cNvSpPr/>
          <p:nvPr/>
        </p:nvSpPr>
        <p:spPr bwMode="auto">
          <a:xfrm rot="0" flipH="0" flipV="0">
            <a:off x="7144963" y="2375498"/>
            <a:ext cx="374175" cy="450734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0143855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5899832" y="1152557"/>
            <a:ext cx="1245130" cy="2739287"/>
          </a:xfrm>
          <a:prstGeom prst="rect">
            <a:avLst/>
          </a:prstGeom>
        </p:spPr>
      </p:pic>
      <p:sp>
        <p:nvSpPr>
          <p:cNvPr id="613187334" name=""/>
          <p:cNvSpPr/>
          <p:nvPr/>
        </p:nvSpPr>
        <p:spPr bwMode="auto">
          <a:xfrm rot="0" flipH="0" flipV="0">
            <a:off x="5928835" y="3513190"/>
            <a:ext cx="593562" cy="315639"/>
          </a:xfrm>
          <a:prstGeom prst="ellipse">
            <a:avLst/>
          </a:prstGeom>
          <a:noFill/>
          <a:ln w="38099" cap="flat" cmpd="sng" algn="ctr">
            <a:solidFill>
              <a:srgbClr val="FF000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pic>
        <p:nvPicPr>
          <p:cNvPr id="532262895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7519138" y="1152557"/>
            <a:ext cx="1245130" cy="2739287"/>
          </a:xfrm>
          <a:prstGeom prst="rect">
            <a:avLst/>
          </a:prstGeom>
        </p:spPr>
      </p:pic>
      <p:sp>
        <p:nvSpPr>
          <p:cNvPr id="1010483736" name=""/>
          <p:cNvSpPr/>
          <p:nvPr/>
        </p:nvSpPr>
        <p:spPr bwMode="auto">
          <a:xfrm rot="0" flipH="0" flipV="0">
            <a:off x="7548142" y="3535945"/>
            <a:ext cx="593562" cy="270128"/>
          </a:xfrm>
          <a:prstGeom prst="ellipse">
            <a:avLst/>
          </a:prstGeom>
          <a:noFill/>
          <a:ln w="38099" cap="flat" cmpd="sng" algn="ctr">
            <a:solidFill>
              <a:srgbClr val="FF000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972703892" name=""/>
          <p:cNvSpPr/>
          <p:nvPr/>
        </p:nvSpPr>
        <p:spPr bwMode="auto">
          <a:xfrm rot="0" flipH="0" flipV="0">
            <a:off x="8764270" y="2428225"/>
            <a:ext cx="374175" cy="450734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37471229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9138445" y="1152557"/>
            <a:ext cx="1245130" cy="2739287"/>
          </a:xfrm>
          <a:prstGeom prst="rect">
            <a:avLst/>
          </a:prstGeom>
        </p:spPr>
      </p:pic>
      <p:sp>
        <p:nvSpPr>
          <p:cNvPr id="1860862656" name=""/>
          <p:cNvSpPr/>
          <p:nvPr/>
        </p:nvSpPr>
        <p:spPr bwMode="auto">
          <a:xfrm rot="0" flipH="0" flipV="0">
            <a:off x="9138445" y="3513190"/>
            <a:ext cx="820143" cy="270128"/>
          </a:xfrm>
          <a:prstGeom prst="ellipse">
            <a:avLst/>
          </a:prstGeom>
          <a:noFill/>
          <a:ln w="38099" cap="flat" cmpd="sng" algn="ctr">
            <a:solidFill>
              <a:srgbClr val="FF000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pic>
        <p:nvPicPr>
          <p:cNvPr id="373110302" name=""/>
          <p:cNvPicPr>
            <a:picLocks noChangeAspect="1"/>
          </p:cNvPicPr>
          <p:nvPr/>
        </p:nvPicPr>
        <p:blipFill>
          <a:blip r:embed="rId7"/>
          <a:srcRect l="0" t="0" r="0" b="35276"/>
          <a:stretch/>
        </p:blipFill>
        <p:spPr bwMode="auto">
          <a:xfrm flipH="0" flipV="0">
            <a:off x="5444939" y="4209707"/>
            <a:ext cx="1762959" cy="2510324"/>
          </a:xfrm>
          <a:prstGeom prst="rect">
            <a:avLst/>
          </a:prstGeom>
        </p:spPr>
      </p:pic>
      <p:sp>
        <p:nvSpPr>
          <p:cNvPr id="1764011587" name=""/>
          <p:cNvSpPr/>
          <p:nvPr/>
        </p:nvSpPr>
        <p:spPr bwMode="auto">
          <a:xfrm rot="0" flipH="0" flipV="0">
            <a:off x="6738489" y="4618089"/>
            <a:ext cx="593561" cy="315639"/>
          </a:xfrm>
          <a:prstGeom prst="ellipse">
            <a:avLst/>
          </a:prstGeom>
          <a:noFill/>
          <a:ln w="38099" cap="flat" cmpd="sng" algn="ctr">
            <a:solidFill>
              <a:srgbClr val="FF000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162084450" name=""/>
          <p:cNvSpPr/>
          <p:nvPr/>
        </p:nvSpPr>
        <p:spPr bwMode="auto">
          <a:xfrm rot="0" flipH="0" flipV="0">
            <a:off x="7207899" y="5385398"/>
            <a:ext cx="374175" cy="450734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4802485" name=""/>
          <p:cNvPicPr>
            <a:picLocks noChangeAspect="1"/>
          </p:cNvPicPr>
          <p:nvPr/>
        </p:nvPicPr>
        <p:blipFill>
          <a:blip r:embed="rId8"/>
          <a:srcRect l="0" t="0" r="0" b="35606"/>
          <a:stretch/>
        </p:blipFill>
        <p:spPr bwMode="auto">
          <a:xfrm flipH="0" flipV="0">
            <a:off x="7582075" y="4209707"/>
            <a:ext cx="1771993" cy="2510324"/>
          </a:xfrm>
          <a:prstGeom prst="rect">
            <a:avLst/>
          </a:prstGeom>
        </p:spPr>
      </p:pic>
      <p:sp>
        <p:nvSpPr>
          <p:cNvPr id="556627823" name=""/>
          <p:cNvSpPr/>
          <p:nvPr/>
        </p:nvSpPr>
        <p:spPr bwMode="auto">
          <a:xfrm rot="0" flipH="0" flipV="0">
            <a:off x="8841664" y="4618089"/>
            <a:ext cx="593561" cy="315639"/>
          </a:xfrm>
          <a:prstGeom prst="ellipse">
            <a:avLst/>
          </a:prstGeom>
          <a:noFill/>
          <a:ln w="38099" cap="flat" cmpd="sng" algn="ctr">
            <a:solidFill>
              <a:srgbClr val="FF000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23250707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Klaar </a:t>
            </a:r>
            <a:r>
              <a:rPr lang="nl-NL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👍</a:t>
            </a:r>
            <a:endParaRPr/>
          </a:p>
        </p:txBody>
      </p:sp>
      <p:sp>
        <p:nvSpPr>
          <p:cNvPr id="1868875810" name="Tijdelijke aanduiding voor inhoud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Je agenda moet nu verschijnen op de google agenda website en app</a:t>
            </a:r>
            <a:endParaRPr/>
          </a:p>
          <a:p>
            <a:pPr>
              <a:defRPr/>
            </a:pPr>
            <a:r>
              <a:rPr/>
              <a:t>Lukt er iets niet. Doe eerst extra goed je best</a:t>
            </a:r>
            <a:endParaRPr/>
          </a:p>
          <a:p>
            <a:pPr>
              <a:defRPr/>
            </a:pPr>
            <a:r>
              <a:rPr/>
              <a:t>Lukt het nog steeds niet, voel je dan vrij om contact op te nemen met </a:t>
            </a:r>
            <a:r>
              <a:rPr lang="nl-NL" sz="28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3" tooltip=""/>
              </a:rPr>
              <a:t>support@bussie.app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ONLYOFFICE/9.0.4.50</Application>
  <PresentationFormat>On-screen Show (4:3)</PresentationFormat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 1</vt:lpstr>
      <vt:lpstr>Slide 1</vt:lpstr>
      <vt:lpstr>Slide 2</vt:lpstr>
      <vt:lpstr>Slide 3</vt:lpstr>
      <vt:lpstr>Slide 4</vt:lpstr>
      <vt:lpstr>Slide 5</vt:lpstr>
      <vt:lpstr>Slide 6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</cp:revision>
  <dcterms:created xsi:type="dcterms:W3CDTF">2012-12-03T06:56:55Z</dcterms:created>
  <dcterms:modified xsi:type="dcterms:W3CDTF">2025-10-15T11:00:38Z</dcterms:modified>
</cp:coreProperties>
</file>