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sldIdLst>
    <p:sldId id="256" r:id="rId2"/>
    <p:sldId id="267" r:id="rId3"/>
    <p:sldId id="271" r:id="rId4"/>
    <p:sldId id="279" r:id="rId5"/>
    <p:sldId id="280" r:id="rId6"/>
    <p:sldId id="281" r:id="rId7"/>
    <p:sldId id="282" r:id="rId8"/>
    <p:sldId id="283" r:id="rId9"/>
    <p:sldId id="284" r:id="rId10"/>
    <p:sldId id="28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noProof="0"/>
              <a:t>按一下以編輯母片子標題樣式</a:t>
            </a:r>
            <a:endParaRPr lang="zh-TW" altLang="en-US" noProof="0" dirty="0"/>
          </a:p>
        </p:txBody>
      </p:sp>
      <p:sp>
        <p:nvSpPr>
          <p:cNvPr id="12" name="Rectangle 34"/>
          <p:cNvSpPr>
            <a:spLocks noChangeArrowheads="1"/>
          </p:cNvSpPr>
          <p:nvPr/>
        </p:nvSpPr>
        <p:spPr bwMode="ltGray">
          <a:xfrm>
            <a:off x="47328" y="692699"/>
            <a:ext cx="12094669" cy="45719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/>
          </a:p>
        </p:txBody>
      </p:sp>
      <p:pic>
        <p:nvPicPr>
          <p:cNvPr id="9" name="圖片 8" descr="校徽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27648" y="-99392"/>
            <a:ext cx="71120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900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1143002" y="6572250"/>
            <a:ext cx="1333500" cy="2857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fld id="{D0AE901B-C6B2-4F99-AC7B-653F8B25C94C}" type="datetimeFigureOut">
              <a:rPr lang="zh-TW" altLang="en-US" smtClean="0"/>
              <a:t>2020/3/9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64D49-096D-4423-8C68-4F03A499C1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546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1143002" y="6572250"/>
            <a:ext cx="1333500" cy="2857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fld id="{D0AE901B-C6B2-4F99-AC7B-653F8B25C94C}" type="datetimeFigureOut">
              <a:rPr lang="zh-TW" altLang="en-US" smtClean="0"/>
              <a:t>2020/3/9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64D49-096D-4423-8C68-4F03A499C1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2978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14290"/>
            <a:ext cx="11010939" cy="78581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000111"/>
            <a:ext cx="10972800" cy="5126055"/>
          </a:xfrm>
        </p:spPr>
        <p:txBody>
          <a:bodyPr/>
          <a:lstStyle>
            <a:lvl1pPr>
              <a:defRPr sz="2800"/>
            </a:lvl1pPr>
            <a:lvl2pPr>
              <a:defRPr sz="2400">
                <a:solidFill>
                  <a:schemeClr val="tx1"/>
                </a:solidFill>
              </a:defRPr>
            </a:lvl2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64D49-096D-4423-8C68-4F03A499C19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Rectangle 34"/>
          <p:cNvSpPr>
            <a:spLocks noChangeArrowheads="1"/>
          </p:cNvSpPr>
          <p:nvPr/>
        </p:nvSpPr>
        <p:spPr bwMode="ltGray">
          <a:xfrm>
            <a:off x="2" y="1000108"/>
            <a:ext cx="12181836" cy="71438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/>
          </a:p>
        </p:txBody>
      </p:sp>
      <p:pic>
        <p:nvPicPr>
          <p:cNvPr id="9" name="Picture 40" descr="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3420" y="52351"/>
            <a:ext cx="1246717" cy="86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769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64D49-096D-4423-8C68-4F03A499C1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304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64D49-096D-4423-8C68-4F03A499C1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5948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1143002" y="6572250"/>
            <a:ext cx="1333500" cy="2857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fld id="{D0AE901B-C6B2-4F99-AC7B-653F8B25C94C}" type="datetimeFigureOut">
              <a:rPr lang="zh-TW" altLang="en-US" smtClean="0"/>
              <a:t>2020/3/9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64D49-096D-4423-8C68-4F03A499C1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7674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143002" y="6572250"/>
            <a:ext cx="1333500" cy="2857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fld id="{D0AE901B-C6B2-4F99-AC7B-653F8B25C94C}" type="datetimeFigureOut">
              <a:rPr lang="zh-TW" altLang="en-US" smtClean="0"/>
              <a:t>2020/3/9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64D49-096D-4423-8C68-4F03A499C1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1301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1143002" y="6572250"/>
            <a:ext cx="1333500" cy="2857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fld id="{D0AE901B-C6B2-4F99-AC7B-653F8B25C94C}" type="datetimeFigureOut">
              <a:rPr lang="zh-TW" altLang="en-US" smtClean="0"/>
              <a:t>2020/3/9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64D49-096D-4423-8C68-4F03A499C1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6862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1143002" y="6572250"/>
            <a:ext cx="1333500" cy="2857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fld id="{D0AE901B-C6B2-4F99-AC7B-653F8B25C94C}" type="datetimeFigureOut">
              <a:rPr lang="zh-TW" altLang="en-US" smtClean="0"/>
              <a:t>2020/3/9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64D49-096D-4423-8C68-4F03A499C1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424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1143002" y="6572250"/>
            <a:ext cx="1333500" cy="2857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fld id="{D0AE901B-C6B2-4F99-AC7B-653F8B25C94C}" type="datetimeFigureOut">
              <a:rPr lang="zh-TW" altLang="en-US" smtClean="0"/>
              <a:t>2020/3/9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64D49-096D-4423-8C68-4F03A499C1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5941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4"/>
          <p:cNvSpPr>
            <a:spLocks noChangeArrowheads="1"/>
          </p:cNvSpPr>
          <p:nvPr/>
        </p:nvSpPr>
        <p:spPr bwMode="ltGray">
          <a:xfrm>
            <a:off x="0" y="6611938"/>
            <a:ext cx="12192000" cy="260350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/>
          </a:p>
        </p:txBody>
      </p:sp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868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214425"/>
            <a:ext cx="10972800" cy="4911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832353" y="6643710"/>
            <a:ext cx="2406649" cy="2142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6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fld id="{04C64D49-096D-4423-8C68-4F03A499C19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日期版面配置區 3"/>
          <p:cNvSpPr txBox="1">
            <a:spLocks/>
          </p:cNvSpPr>
          <p:nvPr/>
        </p:nvSpPr>
        <p:spPr>
          <a:xfrm>
            <a:off x="3820" y="6611938"/>
            <a:ext cx="4768257" cy="285750"/>
          </a:xfrm>
          <a:prstGeom prst="rect">
            <a:avLst/>
          </a:prstGeom>
        </p:spPr>
        <p:txBody>
          <a:bodyPr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solidFill>
                  <a:schemeClr val="bg1"/>
                </a:solidFill>
                <a:latin typeface="+mn-lt"/>
                <a:ea typeface="+mn-ea"/>
              </a:rPr>
              <a:t>Computer Architecture and IC Design Lab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767" y="6268932"/>
            <a:ext cx="908959" cy="57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224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143AF8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l.com.tw/content/www/tw/zh/programmable/downloads/download-center.html?fbclid=IwAR0M3Lu3fYv3MaIDk_QWe0Xn2dHfbG70SVkukJiCwZ39LtbQ1VVi-Z6w6lc" TargetMode="External"/><Relationship Id="rId2" Type="http://schemas.openxmlformats.org/officeDocument/2006/relationships/hyperlink" Target="https://www.mentor.com/company/higher_ed/modelsim-student-edi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 err="1"/>
              <a:t>Modelsim</a:t>
            </a:r>
            <a:r>
              <a:rPr lang="en-US" altLang="zh-TW" sz="6600" dirty="0"/>
              <a:t> </a:t>
            </a:r>
            <a:r>
              <a:rPr lang="zh-TW" altLang="en-US" sz="6600" dirty="0"/>
              <a:t>安裝</a:t>
            </a:r>
            <a:r>
              <a:rPr lang="zh-TW" altLang="zh-TW" sz="6600" dirty="0"/>
              <a:t>教學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839529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C1EB62-D5C4-4D12-A0E7-4F979EB6D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再回到剛剛下載的頁面就可以下載了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871A26C-43F2-446C-B606-27FABC9F6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389" y="1657878"/>
            <a:ext cx="7497221" cy="3810532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67C5E9E-A876-42AD-BC87-D23C754E3A21}"/>
              </a:ext>
            </a:extLst>
          </p:cNvPr>
          <p:cNvSpPr/>
          <p:nvPr/>
        </p:nvSpPr>
        <p:spPr>
          <a:xfrm>
            <a:off x="2774462" y="4470400"/>
            <a:ext cx="6932246" cy="7297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8846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BB62BC-6D13-4FF3-84D8-4A83F44C8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安裝</a:t>
            </a:r>
            <a:r>
              <a:rPr lang="en-US" altLang="zh-TW" sz="3600" dirty="0" err="1"/>
              <a:t>Modelsim</a:t>
            </a:r>
            <a:r>
              <a:rPr lang="zh-TW" altLang="en-US" sz="3600" dirty="0"/>
              <a:t>學生版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4C5B5A-9FE1-4359-AF9A-F69848A5D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1.</a:t>
            </a:r>
            <a:r>
              <a:rPr lang="zh-TW" altLang="en-US" sz="2400" dirty="0"/>
              <a:t> </a:t>
            </a:r>
            <a:r>
              <a:rPr lang="zh-TW" altLang="zh-TW" sz="2400" dirty="0"/>
              <a:t>進入以下網址</a:t>
            </a:r>
            <a:endParaRPr lang="en-US" altLang="zh-TW" sz="2400" u="sng" dirty="0">
              <a:hlinkClick r:id="rId2"/>
            </a:endParaRPr>
          </a:p>
          <a:p>
            <a:r>
              <a:rPr lang="en-US" altLang="zh-TW" dirty="0">
                <a:hlinkClick r:id="rId3"/>
              </a:rPr>
              <a:t>https://www.intel.com.tw/content/www/tw/zh/programmable/downloads/download-center.html?fbclid=IwAR0M3Lu3fYv3MaIDk_QWe0Xn2dHfbG70SVkukJiCwZ39LtbQ1VVi-Z6w6lc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7725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815498-669E-4B3F-A0E6-D627961D4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2. </a:t>
            </a:r>
            <a:r>
              <a:rPr lang="zh-TW" altLang="zh-TW" sz="3600" dirty="0"/>
              <a:t>點選 </a:t>
            </a:r>
            <a:r>
              <a:rPr lang="en-US" altLang="zh-TW" sz="3600" dirty="0"/>
              <a:t>” Select by Software“ </a:t>
            </a:r>
            <a:r>
              <a:rPr lang="zh-TW" altLang="zh-TW" sz="3600" dirty="0"/>
              <a:t>按鈕</a:t>
            </a:r>
            <a:endParaRPr lang="zh-TW" altLang="en-US" sz="36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9223DBF-1B30-4193-B702-8AACC3FED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84" y="2003567"/>
            <a:ext cx="6897063" cy="321037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E39B0B9-057D-44F1-A54E-E1991CE42677}"/>
              </a:ext>
            </a:extLst>
          </p:cNvPr>
          <p:cNvSpPr/>
          <p:nvPr/>
        </p:nvSpPr>
        <p:spPr>
          <a:xfrm>
            <a:off x="4712678" y="2003567"/>
            <a:ext cx="1742830" cy="5030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771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815498-669E-4B3F-A0E6-D627961D4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3.</a:t>
            </a:r>
            <a:r>
              <a:rPr lang="zh-TW" altLang="en-US" sz="3600" dirty="0"/>
              <a:t>點選以下</a:t>
            </a:r>
            <a:r>
              <a:rPr lang="en-US" altLang="zh-TW" sz="3600" dirty="0"/>
              <a:t>button</a:t>
            </a:r>
            <a:endParaRPr lang="zh-TW" altLang="en-US" sz="36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EFD65F2-FB20-41E6-858E-8AF866435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074" y="1961945"/>
            <a:ext cx="7001852" cy="293410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BD371BE-F988-4B27-BCF1-132481EE4F98}"/>
              </a:ext>
            </a:extLst>
          </p:cNvPr>
          <p:cNvSpPr/>
          <p:nvPr/>
        </p:nvSpPr>
        <p:spPr>
          <a:xfrm>
            <a:off x="2821354" y="3087077"/>
            <a:ext cx="2125784" cy="1172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CB3BDB9-996D-48CB-89D8-D6989F454AE6}"/>
              </a:ext>
            </a:extLst>
          </p:cNvPr>
          <p:cNvSpPr/>
          <p:nvPr/>
        </p:nvSpPr>
        <p:spPr>
          <a:xfrm>
            <a:off x="5173418" y="2735385"/>
            <a:ext cx="2102705" cy="1875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2146899-EFC8-4CF1-9EA3-C98E45203566}"/>
              </a:ext>
            </a:extLst>
          </p:cNvPr>
          <p:cNvSpPr/>
          <p:nvPr/>
        </p:nvSpPr>
        <p:spPr>
          <a:xfrm>
            <a:off x="7518400" y="2836985"/>
            <a:ext cx="1148862" cy="367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57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815498-669E-4B3F-A0E6-D627961D4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4.</a:t>
            </a:r>
            <a:r>
              <a:rPr lang="zh-TW" altLang="en-US" sz="3600" dirty="0"/>
              <a:t>點選以下</a:t>
            </a:r>
            <a:r>
              <a:rPr lang="en-US" altLang="zh-TW" sz="3600" dirty="0" err="1"/>
              <a:t>Modelsim</a:t>
            </a:r>
            <a:r>
              <a:rPr lang="en-US" altLang="zh-TW" sz="3600" dirty="0"/>
              <a:t>-intel FPGA Edition</a:t>
            </a:r>
            <a:endParaRPr lang="zh-TW" altLang="en-US" sz="36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2CF8B30-196E-41F1-A8DA-5D8460558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68" y="1609471"/>
            <a:ext cx="7621064" cy="363905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8401CF6-9DE9-4DE6-A290-E22A7DA6D2E5}"/>
              </a:ext>
            </a:extLst>
          </p:cNvPr>
          <p:cNvSpPr/>
          <p:nvPr/>
        </p:nvSpPr>
        <p:spPr>
          <a:xfrm>
            <a:off x="2493107" y="4360984"/>
            <a:ext cx="7205785" cy="6295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5922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3E760B-5315-431D-A162-FF60DDE2C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點選</a:t>
            </a:r>
            <a:r>
              <a:rPr lang="en-US" altLang="zh-TW" dirty="0"/>
              <a:t>Sign In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4A4656C-82F8-4A4F-8045-105BA9213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94556"/>
            <a:ext cx="10972800" cy="4937175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6B2F4CA-618A-4CA7-AA34-28D2BCEFBA8F}"/>
              </a:ext>
            </a:extLst>
          </p:cNvPr>
          <p:cNvSpPr/>
          <p:nvPr/>
        </p:nvSpPr>
        <p:spPr>
          <a:xfrm>
            <a:off x="10832123" y="1125415"/>
            <a:ext cx="593969" cy="2188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9054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C9E76F-6762-41DA-AB2C-952826B2F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點選</a:t>
            </a:r>
            <a:r>
              <a:rPr lang="en-US" altLang="zh-TW" dirty="0"/>
              <a:t>Sign up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2B32F3A-EDA9-477D-8020-08FB511335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505" y="1234586"/>
            <a:ext cx="2910990" cy="5126038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F4582A9-2E46-465B-BD79-9A833F3184BF}"/>
              </a:ext>
            </a:extLst>
          </p:cNvPr>
          <p:cNvSpPr/>
          <p:nvPr/>
        </p:nvSpPr>
        <p:spPr>
          <a:xfrm>
            <a:off x="6377354" y="3852985"/>
            <a:ext cx="742462" cy="2579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8077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C9E76F-6762-41DA-AB2C-952826B2F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填完資料後點擊</a:t>
            </a:r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476A5F37-ADB0-42F3-AFC5-2690D7283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76" y="1070464"/>
            <a:ext cx="7979556" cy="5126038"/>
          </a:xfr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DDA4C626-8F83-4F53-9F2F-183F5F70F494}"/>
              </a:ext>
            </a:extLst>
          </p:cNvPr>
          <p:cNvSpPr/>
          <p:nvPr/>
        </p:nvSpPr>
        <p:spPr>
          <a:xfrm>
            <a:off x="8088923" y="4892430"/>
            <a:ext cx="1563077" cy="390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969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C9E76F-6762-41DA-AB2C-952826B2F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之後到</a:t>
            </a:r>
            <a:r>
              <a:rPr lang="en-US" altLang="zh-TW" dirty="0"/>
              <a:t>Email</a:t>
            </a:r>
            <a:r>
              <a:rPr lang="zh-TW" altLang="en-US" dirty="0"/>
              <a:t>收信，點擊</a:t>
            </a:r>
            <a:r>
              <a:rPr lang="en-US" altLang="zh-TW" dirty="0"/>
              <a:t>link</a:t>
            </a:r>
            <a:r>
              <a:rPr lang="zh-TW" altLang="en-US" dirty="0"/>
              <a:t> 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B829240B-5E8B-4174-B92E-4C42B16C5A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3749" y="1179765"/>
            <a:ext cx="5644502" cy="494639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F416CF1-890A-4CF9-BC27-A2F7D9D0F3F3}"/>
              </a:ext>
            </a:extLst>
          </p:cNvPr>
          <p:cNvSpPr/>
          <p:nvPr/>
        </p:nvSpPr>
        <p:spPr>
          <a:xfrm>
            <a:off x="5650523" y="3587262"/>
            <a:ext cx="445477" cy="2266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18797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Ver_2.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簡報2" id="{8920C5E6-A472-48EE-830D-939FCA82C3BE}" vid="{D43E6BCB-8716-475C-84BE-61630DACC2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CAID_template_v2</Template>
  <TotalTime>1388</TotalTime>
  <Words>96</Words>
  <Application>Microsoft Office PowerPoint</Application>
  <PresentationFormat>寬螢幕</PresentationFormat>
  <Paragraphs>12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新細明體</vt:lpstr>
      <vt:lpstr>Arial</vt:lpstr>
      <vt:lpstr>Calibri</vt:lpstr>
      <vt:lpstr>Template_Ver_2.0</vt:lpstr>
      <vt:lpstr>Modelsim 安裝教學</vt:lpstr>
      <vt:lpstr>安裝Modelsim學生版</vt:lpstr>
      <vt:lpstr>2. 點選 ” Select by Software“ 按鈕</vt:lpstr>
      <vt:lpstr>3.點選以下button</vt:lpstr>
      <vt:lpstr>4.點選以下Modelsim-intel FPGA Edition</vt:lpstr>
      <vt:lpstr>點選Sign In</vt:lpstr>
      <vt:lpstr>點選Sign up</vt:lpstr>
      <vt:lpstr>填完資料後點擊</vt:lpstr>
      <vt:lpstr>之後到Email收信，點擊link </vt:lpstr>
      <vt:lpstr>再回到剛剛下載的頁面就可以下載了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Modelsim 建立專案教學</dc:title>
  <dc:creator>kaosai</dc:creator>
  <cp:lastModifiedBy>葦 葦</cp:lastModifiedBy>
  <cp:revision>17</cp:revision>
  <dcterms:created xsi:type="dcterms:W3CDTF">2017-01-17T06:49:09Z</dcterms:created>
  <dcterms:modified xsi:type="dcterms:W3CDTF">2020-03-09T06:20:45Z</dcterms:modified>
</cp:coreProperties>
</file>