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4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6F857C-E92F-4B01-8C83-2BF1696DF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2610C4-9518-4DC5-8BBA-7AAC2AC17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A80BD3-7DB0-4992-9AD6-02FBA69A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95C3-DD12-405A-9737-0CE949DE74E3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FD2EEA-C634-4799-90A5-5E2C73FC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EF1232-A83B-4C27-AF7F-AE32CB3C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7D57-4616-49B4-A2D2-15E540DC8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91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0810E3-30F3-44D3-B5AA-17B15AE3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D335F6-1059-4F37-87D4-A1A2F4D31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C5BBE6-B78C-4343-AEA7-A4791913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95C3-DD12-405A-9737-0CE949DE74E3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F3E653-CB0F-45C9-8B68-5C489AF8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63F712-88C7-4D7D-A750-CE8DCE8E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7D57-4616-49B4-A2D2-15E540DC8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84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AAC84D8-5135-4087-9AB8-5FAC29DD3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887A9EF-FA78-4FD7-9A98-44C8DF7BD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074B94-FB70-4913-88A5-5A47589C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95C3-DD12-405A-9737-0CE949DE74E3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4074DE-5E43-40A9-8D95-687D603C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24C758-0952-4F45-B96F-9D77755B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7D57-4616-49B4-A2D2-15E540DC8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38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AB6C4C-FD39-4FF0-85F6-52ED4AA8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18A579-C69A-4188-AEDF-2BEE53ADA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80B7DD-A2C6-4D45-B7DA-F778D21A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95C3-DD12-405A-9737-0CE949DE74E3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05E0AA-9456-4428-A600-8A2842C0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411F6B-EC68-4EF3-9582-A3F00FF4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7D57-4616-49B4-A2D2-15E540DC8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5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B9E80F-5ABF-4BAD-8B4F-65DEE9C61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8751D6-342B-4A53-B4B4-64F3DD871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B5C637-D72F-4619-9F1F-22CA41A5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95C3-DD12-405A-9737-0CE949DE74E3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CFBAC1-07C9-4B91-9749-E79E7244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EEBA28-C15C-45AE-984D-44004247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7D57-4616-49B4-A2D2-15E540DC8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81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20AC14-29FE-4A89-AE4A-04F1F842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AFA4CD-D272-41AC-9CAA-6D30B3585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F5C734-4CFD-40A5-B682-DF447FC84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FE30AA-6BCA-42E5-A5FE-57D77798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95C3-DD12-405A-9737-0CE949DE74E3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930F85-A13B-4AB1-BF7A-454789E9A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A0037B-D8D8-4473-90CB-07C5915B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7D57-4616-49B4-A2D2-15E540DC8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31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7179FA-07BA-4F84-B91F-A4AD79755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406F728-B9D6-4723-9DAA-32051C655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834135-F8F9-43AC-B3FB-C54683634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72EDF4B-4D66-4BE1-A8B5-4AE38132A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4C237A3-7E8E-46EA-8554-C8BF36A83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6EB2D78-75E2-45A5-91BB-CC4A2BBE2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95C3-DD12-405A-9737-0CE949DE74E3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6354607-E380-471D-973E-1A82F1AF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7CF9B5A-F788-4ACF-A574-53BCF2B7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7D57-4616-49B4-A2D2-15E540DC8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42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063646-E59B-4844-B59E-886A3418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3940C8B-D8A3-4060-9894-104028171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95C3-DD12-405A-9737-0CE949DE74E3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43BBA2D-8BB9-4375-8A3D-C8B620B4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03BDED-E37A-4791-830E-67DB42D1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7D57-4616-49B4-A2D2-15E540DC8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05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84F7634-E419-4A0C-A4B8-3BAE5609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95C3-DD12-405A-9737-0CE949DE74E3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63A7018-9E25-4CE8-AEC8-A80A38BD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987456-1269-4C17-B94B-8EBB9BED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7D57-4616-49B4-A2D2-15E540DC8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3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B525C4-2320-4FF3-A456-89A8BB09E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5CFE60-E970-4323-B9C2-299173711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004F08-6C45-4601-88D1-6BE697059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6EF569-6B47-4368-AEC6-CA04A7E4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95C3-DD12-405A-9737-0CE949DE74E3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C156B1A-8DA4-4BBE-B050-5FD483B6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F574CE-5CC4-4B40-A577-30AB6E58E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7D57-4616-49B4-A2D2-15E540DC8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88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779F9B-51A4-491D-A8B5-EAD1EB73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D3D55F-DE41-4126-B221-D8BBE29C8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0214C0-6959-4CEE-9066-9D59D0C2D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84B5DB-14F8-4143-80D0-8562B417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95C3-DD12-405A-9737-0CE949DE74E3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BDD8C4-0974-4907-A6CB-0FA23E8A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084BAE-26B8-4596-95B6-EEAEC63F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7D57-4616-49B4-A2D2-15E540DC8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93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32F9A20-D2DC-4AD4-90A7-30EEE260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5FFE8B-6680-4096-B21E-978CBE884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925558-5BE9-42D6-8D88-6FA770503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095C3-DD12-405A-9737-0CE949DE74E3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63A5C9-53AD-4EFD-98F5-E7752FDCF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763EC1-CD8B-4D99-A74A-FA47DF12F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F7D57-4616-49B4-A2D2-15E540DC8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22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6B741D-8008-4451-A673-5825769A8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Compile and Run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5A6A87-5F0B-4FBE-8FA2-1D73D9DE2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Compile:</a:t>
            </a:r>
            <a:br>
              <a:rPr lang="en-US" altLang="zh-TW" dirty="0"/>
            </a:br>
            <a:r>
              <a:rPr lang="en-US" altLang="zh-TW" dirty="0"/>
              <a:t>	g++</a:t>
            </a:r>
            <a:r>
              <a:rPr lang="pt-BR" altLang="zh-TW" dirty="0"/>
              <a:t> lab1_file_transfer.cpp –o lab1_file_transfer</a:t>
            </a:r>
          </a:p>
          <a:p>
            <a:endParaRPr lang="pt-BR" altLang="zh-TW" dirty="0"/>
          </a:p>
          <a:p>
            <a:r>
              <a:rPr lang="pt-BR" altLang="zh-TW" dirty="0"/>
              <a:t>Run: </a:t>
            </a:r>
            <a:br>
              <a:rPr lang="pt-BR" altLang="zh-TW" dirty="0"/>
            </a:br>
            <a:r>
              <a:rPr lang="pt-BR" altLang="zh-TW" dirty="0"/>
              <a:t>	./lab1_file_transfer &lt;protocol&gt; &lt;character&gt; &lt;ip&gt; &lt;port&gt; &lt;file&gt;</a:t>
            </a:r>
          </a:p>
          <a:p>
            <a:pPr lvl="2"/>
            <a:r>
              <a:rPr lang="pt-BR" altLang="zh-TW" dirty="0"/>
              <a:t>&lt;protocol&gt;: tcp or udp</a:t>
            </a:r>
          </a:p>
          <a:p>
            <a:pPr lvl="2"/>
            <a:r>
              <a:rPr lang="pt-BR" altLang="zh-TW" dirty="0"/>
              <a:t>&lt;character&gt;: send or recv</a:t>
            </a:r>
          </a:p>
          <a:p>
            <a:pPr lvl="2"/>
            <a:r>
              <a:rPr lang="pt-BR" altLang="zh-TW" dirty="0"/>
              <a:t>&lt;ip&gt;: ex: 127.0.0.2</a:t>
            </a:r>
          </a:p>
          <a:p>
            <a:pPr lvl="2"/>
            <a:r>
              <a:rPr lang="pt-BR" altLang="zh-TW" dirty="0"/>
              <a:t>&lt;port&gt;: for communication (need to be the same, ex: 9453)</a:t>
            </a:r>
          </a:p>
          <a:p>
            <a:pPr lvl="2"/>
            <a:r>
              <a:rPr lang="pt-BR" altLang="zh-TW" dirty="0"/>
              <a:t>&lt;file&gt;: file name, only sender need to provide this</a:t>
            </a:r>
          </a:p>
          <a:p>
            <a:pPr lvl="2"/>
            <a:r>
              <a:rPr lang="pt-BR" altLang="zh-TW" dirty="0">
                <a:solidFill>
                  <a:srgbClr val="FF0000"/>
                </a:solidFill>
              </a:rPr>
              <a:t>Run sender first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405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3CED3A-F476-49FF-B35D-B8B9FCFED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491" y="-913471"/>
            <a:ext cx="9144000" cy="2387600"/>
          </a:xfrm>
        </p:spPr>
        <p:txBody>
          <a:bodyPr/>
          <a:lstStyle/>
          <a:p>
            <a:r>
              <a:rPr lang="en-US" altLang="zh-TW" dirty="0"/>
              <a:t>F74071027 </a:t>
            </a:r>
            <a:r>
              <a:rPr lang="zh-TW" altLang="en-US" dirty="0"/>
              <a:t>作業截圖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50C83BF-1EF1-4B78-AC5B-8F0068D382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12363918-4687-4269-ABBA-2B16B65C8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1512"/>
            <a:ext cx="12192000" cy="478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0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101</Words>
  <Application>Microsoft Office PowerPoint</Application>
  <PresentationFormat>寬螢幕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Compile and Run</vt:lpstr>
      <vt:lpstr>F74071027 作業截圖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F74071027 作業截圖</dc:title>
  <dc:creator>Quinn Hsueh</dc:creator>
  <cp:lastModifiedBy>Quinn Hsueh</cp:lastModifiedBy>
  <cp:revision>3</cp:revision>
  <dcterms:created xsi:type="dcterms:W3CDTF">2021-03-30T15:32:03Z</dcterms:created>
  <dcterms:modified xsi:type="dcterms:W3CDTF">2021-03-30T15:51:02Z</dcterms:modified>
</cp:coreProperties>
</file>