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49" d="100"/>
          <a:sy n="49" d="100"/>
        </p:scale>
        <p:origin x="26" y="8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2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3783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27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8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165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94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77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13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36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1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14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10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13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38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97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3904-F9B9-4BA8-B67D-FA675669EED1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3AE5DB-2F2A-423E-BBA6-7A417BF5ED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31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7A27-75BF-4C5D-96C6-88791A24B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/>
              <a:t>Culture Exchange	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18C17-2287-4A7D-B6A4-71E7DA33A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/>
              <a:t>Ryan Haberle, Tiago Sa, Anthony Caldwell, Youquan Liu, Qian Wang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147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3F68-0C32-48FF-B8DC-94A8EF52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steps have we taken to achieve our goals? Status Report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D2C9-FCD0-4E70-9D65-097892FE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Status report 2                                          Date: Jan 2019 2019 – Feb 2 2019</a:t>
            </a:r>
          </a:p>
          <a:p>
            <a:pPr marL="0" indent="0">
              <a:buNone/>
            </a:pPr>
            <a:r>
              <a:rPr lang="en-GB" dirty="0"/>
              <a:t>Accomplishment as planned:</a:t>
            </a:r>
          </a:p>
          <a:p>
            <a:r>
              <a:rPr lang="en-GB" dirty="0"/>
              <a:t>Developed and began implementation of SQL Database.</a:t>
            </a:r>
          </a:p>
          <a:p>
            <a:r>
              <a:rPr lang="en-GB" dirty="0"/>
              <a:t>Application  is successfully running on a server and navigation feature has been tested and is fully functional.</a:t>
            </a:r>
          </a:p>
          <a:p>
            <a:r>
              <a:rPr lang="en-GB" dirty="0"/>
              <a:t>Queries for login and signup work to pull info from the database.</a:t>
            </a:r>
          </a:p>
          <a:p>
            <a:endParaRPr lang="en-CA" b="1" u="sng" dirty="0"/>
          </a:p>
        </p:txBody>
      </p:sp>
    </p:spTree>
    <p:extLst>
      <p:ext uri="{BB962C8B-B14F-4D97-AF65-F5344CB8AC3E}">
        <p14:creationId xmlns:p14="http://schemas.microsoft.com/office/powerpoint/2010/main" val="130087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9DC1-B512-4B40-8E1F-3F5CE6B9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Milestones did we set to track our progress? status report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2F44-51A0-4BB0-9002-43708762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Website has full read crud operations available for user sign up and user sign in we can start implementing crud operations on the rest of the pages.</a:t>
            </a:r>
          </a:p>
          <a:p>
            <a:r>
              <a:rPr lang="en-US" dirty="0"/>
              <a:t>Sessions are set up for website to recognize users for reconnection. Session objects set up and users are recognized on re entry to the website.</a:t>
            </a:r>
          </a:p>
          <a:p>
            <a:r>
              <a:rPr lang="en-US" dirty="0"/>
              <a:t>Forum page and Events pages are set up and users can create forum topics and events.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Due date: Feb 14</a:t>
            </a:r>
            <a:r>
              <a:rPr lang="en-US" baseline="30000" dirty="0"/>
              <a:t>th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793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D0A6-65F4-4786-B811-79DF8F62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Possible Issues and Resolutions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E31C-D2B5-4951-9909-C738B043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19" y="2071077"/>
            <a:ext cx="3480451" cy="447430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Group members not showing to meetings.</a:t>
            </a:r>
            <a:endParaRPr lang="en-CA" dirty="0"/>
          </a:p>
          <a:p>
            <a:pPr>
              <a:buFont typeface="+mj-lt"/>
              <a:buAutoNum type="arabicPeriod"/>
            </a:pPr>
            <a:r>
              <a:rPr lang="en-US" dirty="0"/>
              <a:t>Code not being completed on time and not conforming to coding standards.</a:t>
            </a:r>
          </a:p>
          <a:p>
            <a:pPr>
              <a:buFont typeface="+mj-lt"/>
              <a:buAutoNum type="arabicPeriod"/>
            </a:pPr>
            <a:r>
              <a:rPr lang="en-US" dirty="0"/>
              <a:t>Group members having different idea of where the project should head.</a:t>
            </a:r>
          </a:p>
          <a:p>
            <a:pPr>
              <a:buFont typeface="+mj-lt"/>
              <a:buAutoNum type="arabicPeriod"/>
            </a:pPr>
            <a:r>
              <a:rPr lang="en-US" dirty="0"/>
              <a:t>Group members software being out of date. Group members having different idea of where the project should head.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A9539F-67AE-48FC-854D-3115A5D59AE4}"/>
              </a:ext>
            </a:extLst>
          </p:cNvPr>
          <p:cNvSpPr txBox="1">
            <a:spLocks/>
          </p:cNvSpPr>
          <p:nvPr/>
        </p:nvSpPr>
        <p:spPr>
          <a:xfrm>
            <a:off x="5574720" y="2071077"/>
            <a:ext cx="3480451" cy="4474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Group members stay in constant contact and alert group members in advance of missed meetings.</a:t>
            </a:r>
          </a:p>
          <a:p>
            <a:pPr>
              <a:buFont typeface="+mj-lt"/>
              <a:buAutoNum type="arabicPeriod"/>
            </a:pPr>
            <a:r>
              <a:rPr lang="en-US" dirty="0"/>
              <a:t>Scheduled meetings to make sure everyone is on track and Make a clear standard for the group on how to comment and name variables. </a:t>
            </a:r>
            <a:endParaRPr lang="en-CA" dirty="0"/>
          </a:p>
          <a:p>
            <a:pPr>
              <a:buFont typeface="+mj-lt"/>
              <a:buAutoNum type="arabicPeriod"/>
            </a:pPr>
            <a:r>
              <a:rPr lang="en-US" dirty="0"/>
              <a:t>Each member can cast a vote to have their voice heard.</a:t>
            </a:r>
          </a:p>
          <a:p>
            <a:pPr>
              <a:buFont typeface="+mj-lt"/>
              <a:buAutoNum type="arabicPeriod"/>
            </a:pPr>
            <a:r>
              <a:rPr lang="en-US" dirty="0"/>
              <a:t>We will set a standard of what versions we will use.</a:t>
            </a:r>
            <a:endParaRPr lang="en-CA" sz="20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58054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F1C0-3974-4C75-8D08-6BB2414F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risks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584AA9-C0E0-4F2E-B995-77E839052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092231"/>
              </p:ext>
            </p:extLst>
          </p:nvPr>
        </p:nvGraphicFramePr>
        <p:xfrm>
          <a:off x="677863" y="2237688"/>
          <a:ext cx="8596315" cy="39062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{9D7B26C5-4107-4FEC-AEDC-1716B250A1EF}</a:tableStyleId>
              </a:tblPr>
              <a:tblGrid>
                <a:gridCol w="2649374">
                  <a:extLst>
                    <a:ext uri="{9D8B030D-6E8A-4147-A177-3AD203B41FA5}">
                      <a16:colId xmlns:a16="http://schemas.microsoft.com/office/drawing/2014/main" val="58930718"/>
                    </a:ext>
                  </a:extLst>
                </a:gridCol>
                <a:gridCol w="1698317">
                  <a:extLst>
                    <a:ext uri="{9D8B030D-6E8A-4147-A177-3AD203B41FA5}">
                      <a16:colId xmlns:a16="http://schemas.microsoft.com/office/drawing/2014/main" val="3977945950"/>
                    </a:ext>
                  </a:extLst>
                </a:gridCol>
                <a:gridCol w="1794084">
                  <a:extLst>
                    <a:ext uri="{9D8B030D-6E8A-4147-A177-3AD203B41FA5}">
                      <a16:colId xmlns:a16="http://schemas.microsoft.com/office/drawing/2014/main" val="1096319165"/>
                    </a:ext>
                  </a:extLst>
                </a:gridCol>
                <a:gridCol w="2454540">
                  <a:extLst>
                    <a:ext uri="{9D8B030D-6E8A-4147-A177-3AD203B41FA5}">
                      <a16:colId xmlns:a16="http://schemas.microsoft.com/office/drawing/2014/main" val="974308389"/>
                    </a:ext>
                  </a:extLst>
                </a:gridCol>
              </a:tblGrid>
              <a:tr h="13224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2100" dirty="0">
                          <a:effectLst/>
                        </a:rPr>
                        <a:t>Upcoming Risks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2100" dirty="0">
                          <a:effectLst/>
                        </a:rPr>
                        <a:t>Risk Ranking</a:t>
                      </a:r>
                      <a:endParaRPr lang="en-CA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2100" dirty="0">
                          <a:effectLst/>
                        </a:rPr>
                        <a:t>(Hi, Med, Low)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2100" dirty="0">
                          <a:effectLst/>
                        </a:rPr>
                        <a:t>Risk Impact</a:t>
                      </a:r>
                      <a:endParaRPr lang="en-CA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2100" dirty="0">
                          <a:effectLst/>
                        </a:rPr>
                        <a:t>(Hi, Med, Low)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2100" dirty="0">
                          <a:effectLst/>
                        </a:rPr>
                        <a:t>Mitigation Strategy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345417"/>
                  </a:ext>
                </a:extLst>
              </a:tr>
              <a:tr h="10506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Lab times not coherent with our schedules.  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Low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Med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Each member brings a laptop with all required software during meeting times.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072231"/>
                  </a:ext>
                </a:extLst>
              </a:tr>
              <a:tr h="8016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Group member/s lack knowledge of certain required topics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Med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Med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Finding resources in advance, posting to group chat.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601585"/>
                  </a:ext>
                </a:extLst>
              </a:tr>
              <a:tr h="552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Potential GitHub Crashes, Downtime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Low</a:t>
                      </a:r>
                      <a:endParaRPr lang="en-CA" sz="180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Find other sources to host\ share projects on.</a:t>
                      </a:r>
                      <a:endParaRPr lang="en-CA" sz="1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899" marR="1018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954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77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B31F-2336-4D25-9C8B-2EA3B321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 </a:t>
            </a:r>
            <a:r>
              <a:rPr lang="en-US"/>
              <a:t>at our demo!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388E5-2E27-4688-B00C-077FC0A8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https://youtu.be/8PFmweTpflw</a:t>
            </a:r>
          </a:p>
        </p:txBody>
      </p:sp>
    </p:spTree>
    <p:extLst>
      <p:ext uri="{BB962C8B-B14F-4D97-AF65-F5344CB8AC3E}">
        <p14:creationId xmlns:p14="http://schemas.microsoft.com/office/powerpoint/2010/main" val="25858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5DDD-5911-4A2D-A454-1BE0E4E4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cap="none"/>
              <a:t>Who are we?</a:t>
            </a:r>
            <a:endParaRPr lang="en-C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B2BB1-A086-4089-966B-4366EF19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Ryan Haberle – Backend design \ Database Design.</a:t>
            </a:r>
          </a:p>
          <a:p>
            <a:pPr marL="0" indent="0">
              <a:buNone/>
            </a:pPr>
            <a:r>
              <a:rPr lang="en-US" dirty="0"/>
              <a:t>Tiago Sa – Backend \ Frontend Design</a:t>
            </a:r>
          </a:p>
          <a:p>
            <a:pPr marL="0" indent="0">
              <a:buNone/>
            </a:pPr>
            <a:r>
              <a:rPr lang="en-US" dirty="0" err="1"/>
              <a:t>Youquan</a:t>
            </a:r>
            <a:r>
              <a:rPr lang="en-US" dirty="0"/>
              <a:t> Liu – Frontend design \ Team Leader</a:t>
            </a:r>
          </a:p>
          <a:p>
            <a:pPr marL="0" indent="0">
              <a:buNone/>
            </a:pPr>
            <a:r>
              <a:rPr lang="en-US" dirty="0"/>
              <a:t>Qian Wang – Backend design \ frontend design.</a:t>
            </a:r>
          </a:p>
          <a:p>
            <a:pPr marL="0" indent="0">
              <a:buNone/>
            </a:pPr>
            <a:r>
              <a:rPr lang="en-US" dirty="0"/>
              <a:t>Anthony Caldwell – Backend design \ Database Design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722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DC75-D77C-4EA3-9A6F-7EB7C96C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117" y="2926671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Project Description.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212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3F8B-F93C-4C51-B0B2-0A3E133C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What is culture exchange?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6D73-BEAE-4443-928D-CEF56F17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What is our purpose?</a:t>
            </a:r>
          </a:p>
          <a:p>
            <a:endParaRPr lang="en-US" dirty="0"/>
          </a:p>
          <a:p>
            <a:r>
              <a:rPr lang="en-US" dirty="0"/>
              <a:t>What userbase is this application aimed at?</a:t>
            </a:r>
          </a:p>
          <a:p>
            <a:endParaRPr lang="en-US" dirty="0"/>
          </a:p>
          <a:p>
            <a:r>
              <a:rPr lang="en-US" dirty="0"/>
              <a:t>What do we hope to achieve with this project?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3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4F4E-8975-4A93-8177-A9BB7705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149A-753D-40E0-9B53-F4943D33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Eclipse</a:t>
            </a:r>
          </a:p>
          <a:p>
            <a:r>
              <a:rPr lang="en-US" dirty="0"/>
              <a:t>Language: Java, HTML, CSS(Boot Strap)</a:t>
            </a:r>
          </a:p>
          <a:p>
            <a:r>
              <a:rPr lang="en-US" dirty="0"/>
              <a:t>Server Hosting: </a:t>
            </a:r>
            <a:r>
              <a:rPr lang="en-US" dirty="0" err="1"/>
              <a:t>Xampp</a:t>
            </a:r>
            <a:r>
              <a:rPr lang="en-US" dirty="0"/>
              <a:t>, Apache, </a:t>
            </a:r>
            <a:r>
              <a:rPr lang="en-US" dirty="0" err="1"/>
              <a:t>MySql</a:t>
            </a:r>
            <a:r>
              <a:rPr lang="en-US" dirty="0"/>
              <a:t> with </a:t>
            </a:r>
            <a:r>
              <a:rPr lang="en-US" dirty="0" err="1"/>
              <a:t>MyPhpAdmin</a:t>
            </a:r>
            <a:r>
              <a:rPr lang="en-US" dirty="0"/>
              <a:t>.</a:t>
            </a:r>
          </a:p>
          <a:p>
            <a:r>
              <a:rPr lang="en-US" dirty="0"/>
              <a:t>Database Design: Microsoft Visio</a:t>
            </a:r>
          </a:p>
          <a:p>
            <a:r>
              <a:rPr lang="en-US" dirty="0"/>
              <a:t>Version Control: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Domain host: Name Cheap.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138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0C2C-5A85-4AC2-A464-8EDBBE78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Scope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1C12-EC33-4C14-919E-86863610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Culture Forum will have at least 2 main sections separated by country: China, Canada. </a:t>
            </a:r>
          </a:p>
          <a:p>
            <a:r>
              <a:rPr lang="en-US" dirty="0"/>
              <a:t>A registration system that allows users to input basic personal information as well as their country of origin and countries of interest.</a:t>
            </a:r>
          </a:p>
          <a:p>
            <a:r>
              <a:rPr lang="en-US" dirty="0"/>
              <a:t>Create a wiki for these sections such that there will be information under subsections such as local food, major attractions, things to do, history and local customs.</a:t>
            </a:r>
          </a:p>
          <a:p>
            <a:r>
              <a:rPr lang="en-US" dirty="0"/>
              <a:t>A discussion board that allows users to post threads and comment on other public posts.</a:t>
            </a:r>
          </a:p>
          <a:p>
            <a:endParaRPr lang="en-US" dirty="0"/>
          </a:p>
          <a:p>
            <a:r>
              <a:rPr lang="en-US" dirty="0"/>
              <a:t>A Cultural Event list and Event Calendar for user meetups.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51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B819-C3F0-4740-A640-3AABA44A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Scope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1377-C148-4043-9857-8FC64E4B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countries other than China, Vietnam and Canada. Although it is our intention to include information on other countries. Our resources are limited at this time.</a:t>
            </a:r>
          </a:p>
          <a:p>
            <a:r>
              <a:rPr lang="en-US" dirty="0"/>
              <a:t>The registration system will capture information such as personal preference, work experiences etc. </a:t>
            </a:r>
          </a:p>
          <a:p>
            <a:r>
              <a:rPr lang="en-US" dirty="0"/>
              <a:t>A instant messaging system that allows users to chat with multiple users simultaneously.</a:t>
            </a:r>
          </a:p>
          <a:p>
            <a:r>
              <a:rPr lang="en-US" dirty="0"/>
              <a:t>For future features, we would like to be organize and post official meet ups. At this point, meets ups are being posted by users only.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455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C4B6-4122-45C5-9555-1CD10FF6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steps have we taken to achieve our goals? Status Report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243C-B623-478D-B1D8-75FAF3B9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Status report 1                                          Date: Jan 07 2019 – Jan 18 2019</a:t>
            </a:r>
          </a:p>
          <a:p>
            <a:pPr marL="0" indent="0">
              <a:buNone/>
            </a:pPr>
            <a:r>
              <a:rPr lang="en-US" dirty="0"/>
              <a:t>Accomplished as planned:</a:t>
            </a:r>
          </a:p>
          <a:p>
            <a:r>
              <a:rPr lang="en-GB" dirty="0"/>
              <a:t>Mock up of the Culture Exchange site – All mock ups of site look and navigation have been completed</a:t>
            </a:r>
          </a:p>
          <a:p>
            <a:r>
              <a:rPr lang="en-US" dirty="0"/>
              <a:t>Presentations to professor and classmates</a:t>
            </a:r>
          </a:p>
          <a:p>
            <a:r>
              <a:rPr lang="en-US" dirty="0"/>
              <a:t>Coded layout of the site – Team plans to have the pages of the site connected and flowing correctly (navigation and layout)</a:t>
            </a:r>
          </a:p>
          <a:p>
            <a:r>
              <a:rPr lang="en-US" dirty="0"/>
              <a:t>Weekly group meetings held in the library at 2pm every Thursday.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0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3F68-0C32-48FF-B8DC-94A8EF52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Milestones did we set to track our progress? status report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D2C9-FCD0-4E70-9D65-097892FE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code layout of website is together. We will get the layout, navigation and structure of our website together so we can later fill in the pieces that are missing.</a:t>
            </a:r>
          </a:p>
          <a:p>
            <a:r>
              <a:rPr lang="en-US" dirty="0"/>
              <a:t>Once the database design and research is complete we will be ready to start building and implement it in our next phase.</a:t>
            </a:r>
          </a:p>
          <a:p>
            <a:r>
              <a:rPr lang="en-US" dirty="0"/>
              <a:t>Implement Bootstrap Into all pages of the base skeleton of the website.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6589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877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Comic Sans MS</vt:lpstr>
      <vt:lpstr>Trebuchet MS</vt:lpstr>
      <vt:lpstr>Wingdings 3</vt:lpstr>
      <vt:lpstr>Facet</vt:lpstr>
      <vt:lpstr>Culture Exchange </vt:lpstr>
      <vt:lpstr>Who are we?</vt:lpstr>
      <vt:lpstr>Project Description.</vt:lpstr>
      <vt:lpstr>What is culture exchange?</vt:lpstr>
      <vt:lpstr>Technologies used</vt:lpstr>
      <vt:lpstr>In Scope</vt:lpstr>
      <vt:lpstr>Out of Scope</vt:lpstr>
      <vt:lpstr>What steps have we taken to achieve our goals? Status Report 1</vt:lpstr>
      <vt:lpstr>What Milestones did we set to track our progress? status report 1</vt:lpstr>
      <vt:lpstr>What steps have we taken to achieve our goals? Status Report 2</vt:lpstr>
      <vt:lpstr>What Milestones did we set to track our progress? status report 2</vt:lpstr>
      <vt:lpstr>Possible Issues and Resolutions</vt:lpstr>
      <vt:lpstr>Future risks</vt:lpstr>
      <vt:lpstr>Look at our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 Exchange</dc:title>
  <dc:creator>Ryan Haberle</dc:creator>
  <cp:lastModifiedBy>Ryan Haberle</cp:lastModifiedBy>
  <cp:revision>16</cp:revision>
  <dcterms:created xsi:type="dcterms:W3CDTF">2019-02-07T01:09:34Z</dcterms:created>
  <dcterms:modified xsi:type="dcterms:W3CDTF">2019-02-11T01:11:03Z</dcterms:modified>
</cp:coreProperties>
</file>