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77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2FC1C-A344-D4CB-5897-D3EB6082BF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831B36-EDCD-0301-BC10-1109E0F2C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08AA7-F4D5-647B-6FE6-5F168B740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BA376-F4A6-4AEC-BBC7-BF69C68AB5D1}" type="datetimeFigureOut">
              <a:rPr lang="nl-BE" smtClean="0"/>
              <a:t>9/01/2023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10A0B-0931-B5C4-361D-EE5B9CE91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71F25-1650-CBDB-B4F1-1291F96F6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2C87-AF97-47E1-B830-E40CE222460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3197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0F8A0-1D9C-4922-E3E2-95AE260B7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9919D8-9410-D48A-ABDF-9EC0C0125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8A4C7-DF73-2C8D-5ACD-D2D8D68E0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BA376-F4A6-4AEC-BBC7-BF69C68AB5D1}" type="datetimeFigureOut">
              <a:rPr lang="nl-BE" smtClean="0"/>
              <a:t>9/01/2023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AF982-F3D5-25D7-DD82-DB0B1AEAC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F39A9-ED9D-20CD-C58F-0F9BC8054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2C87-AF97-47E1-B830-E40CE222460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45531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C7A1E7-D7BD-1072-76D8-A5D55C10AE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7F1152-0DD9-882F-E409-417A7F0B6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B13D7-2BC4-71D9-EA6B-365251693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BA376-F4A6-4AEC-BBC7-BF69C68AB5D1}" type="datetimeFigureOut">
              <a:rPr lang="nl-BE" smtClean="0"/>
              <a:t>9/01/2023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BB726-E62A-A0A9-934F-A355D80EA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F8838-0843-AB62-95DB-266AA9B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2C87-AF97-47E1-B830-E40CE222460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0467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66C38-2D30-B4FF-1E36-B500CB10B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6B9E4-9579-98F2-303A-2E780A9A6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B158D-1BFA-98B8-FD72-700A7393E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BA376-F4A6-4AEC-BBC7-BF69C68AB5D1}" type="datetimeFigureOut">
              <a:rPr lang="nl-BE" smtClean="0"/>
              <a:t>9/01/2023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04C46-06D2-FFC8-2499-9D2F3AF2C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6FB98-522B-96BE-77A6-A33C8F29B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2C87-AF97-47E1-B830-E40CE222460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51910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BF47A-2EE4-37C6-3E28-DA2646567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5A53F-A61A-971D-F6D2-D8ECB428A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BDF13-E231-F120-D71B-C39664333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BA376-F4A6-4AEC-BBC7-BF69C68AB5D1}" type="datetimeFigureOut">
              <a:rPr lang="nl-BE" smtClean="0"/>
              <a:t>9/01/2023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A2000-98B5-B6E6-99B0-28C8E12F1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67A0F-5DCB-75BF-3C01-71C415842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2C87-AF97-47E1-B830-E40CE222460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657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42E17-4635-01ED-6BB9-0718021F8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8B585-70BB-1F51-FFEF-378228083D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A20403-AF62-C800-3BB8-C2D44A15B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316498-B6C1-C19E-7C8C-185C0EA2D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BA376-F4A6-4AEC-BBC7-BF69C68AB5D1}" type="datetimeFigureOut">
              <a:rPr lang="nl-BE" smtClean="0"/>
              <a:t>9/01/2023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82EC7-4DB1-33B3-58E0-ABCB74289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E0D06-B41F-4EF6-5DD3-E7852FEC8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2C87-AF97-47E1-B830-E40CE222460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2172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9EA43-AEF2-267E-A428-7383C9386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4A934-8B02-B4F2-EE08-6CD0605DE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DE4648-8096-B8B2-E6A4-0D0D812AE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4F3A6-4E1F-FFFE-1E59-3EE4C4708E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40DDA0-6297-FAC7-5C37-A044F92841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DB4A1F-5A97-AD7D-F38A-F0C16AD86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BA376-F4A6-4AEC-BBC7-BF69C68AB5D1}" type="datetimeFigureOut">
              <a:rPr lang="nl-BE" smtClean="0"/>
              <a:t>9/01/2023</a:t>
            </a:fld>
            <a:endParaRPr lang="nl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8B7C01-A93E-DEA8-EFB0-F5859FB2E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8F54FD-0ADA-4B93-C334-7C49540AA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2C87-AF97-47E1-B830-E40CE222460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4461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A6E15-9CBC-161A-17F4-60DEE9CD4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F8C4C8-9690-0605-267F-E9446447D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BA376-F4A6-4AEC-BBC7-BF69C68AB5D1}" type="datetimeFigureOut">
              <a:rPr lang="nl-BE" smtClean="0"/>
              <a:t>9/01/2023</a:t>
            </a:fld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0C1B9A-6BDD-65A7-6AFB-94D8F722D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62AE6F-DCEE-5007-ED95-B1814AF73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2C87-AF97-47E1-B830-E40CE222460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4752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31DB50-E3E6-4B63-84EF-940984B13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BA376-F4A6-4AEC-BBC7-BF69C68AB5D1}" type="datetimeFigureOut">
              <a:rPr lang="nl-BE" smtClean="0"/>
              <a:t>9/01/2023</a:t>
            </a:fld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C7316D-D55E-2097-0D55-218A542DB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A8B75-F88F-565B-2E49-6F83B7F7B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2C87-AF97-47E1-B830-E40CE222460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6919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FB7BE-644F-E81D-C6BA-ED10867B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91AD9-33EE-224B-2006-680C7001A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A49192-70C8-B7A9-B30C-C65137483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A0F4E-6C0B-15A6-9578-B4AC1A69B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BA376-F4A6-4AEC-BBC7-BF69C68AB5D1}" type="datetimeFigureOut">
              <a:rPr lang="nl-BE" smtClean="0"/>
              <a:t>9/01/2023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F6A08-B78B-1EA9-210A-97B3BE67D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5360B-5C11-BDBC-4E77-A3212DFE1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2C87-AF97-47E1-B830-E40CE222460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2650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069E-83AE-C24B-4D06-76F878652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EDF7F6-7579-4A24-5210-7F4605C244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7E0403-C21E-143B-DC65-CF3C4C73D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F82BC-9BAD-9039-746B-B6DE89A68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BA376-F4A6-4AEC-BBC7-BF69C68AB5D1}" type="datetimeFigureOut">
              <a:rPr lang="nl-BE" smtClean="0"/>
              <a:t>9/01/2023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EC211-DF1A-DAB9-67C7-0E6E2D0C8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9DCAF8-DADE-D7EB-BAE3-A52082648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2C87-AF97-47E1-B830-E40CE222460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84925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526502-896E-9737-BBC1-FEA0C664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465D4-9544-2377-0971-6D69FF1B5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76850-2E2A-B772-0859-0C8CA787E8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BA376-F4A6-4AEC-BBC7-BF69C68AB5D1}" type="datetimeFigureOut">
              <a:rPr lang="nl-BE" smtClean="0"/>
              <a:t>9/01/2023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4860D-94FE-5539-C958-25B7DFEBB7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BA8BE-46E2-1A4C-AD26-CA033E1146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02C87-AF97-47E1-B830-E40CE222460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37873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4B143F1-1887-7F92-D109-65669A8096EB}"/>
              </a:ext>
            </a:extLst>
          </p:cNvPr>
          <p:cNvSpPr txBox="1"/>
          <p:nvPr/>
        </p:nvSpPr>
        <p:spPr>
          <a:xfrm>
            <a:off x="3565241" y="2228671"/>
            <a:ext cx="51077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sz="7200" b="1" dirty="0">
                <a:latin typeface="Abadi Extra Light" panose="020B0204020104020204" pitchFamily="34" charset="0"/>
              </a:rPr>
              <a:t>FTW</a:t>
            </a:r>
            <a:r>
              <a:rPr lang="en-BE" sz="7200" dirty="0">
                <a:latin typeface="Abadi Extra Light" panose="020B0204020104020204" pitchFamily="34" charset="0"/>
              </a:rPr>
              <a:t> Ventures</a:t>
            </a:r>
            <a:endParaRPr lang="nl-BE" sz="7200" dirty="0">
              <a:latin typeface="Abadi Extra Light" panose="020B0204020104020204" pitchFamily="34" charset="0"/>
            </a:endParaRP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AA521FB-B40B-4820-3D3A-8C584A85733E}"/>
              </a:ext>
            </a:extLst>
          </p:cNvPr>
          <p:cNvSpPr/>
          <p:nvPr/>
        </p:nvSpPr>
        <p:spPr>
          <a:xfrm>
            <a:off x="5514109" y="1182255"/>
            <a:ext cx="951346" cy="886690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2AC11895-29E8-9EA0-AE86-FE244173AFB1}"/>
              </a:ext>
            </a:extLst>
          </p:cNvPr>
          <p:cNvSpPr/>
          <p:nvPr/>
        </p:nvSpPr>
        <p:spPr>
          <a:xfrm>
            <a:off x="5735781" y="1308298"/>
            <a:ext cx="951346" cy="886690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799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Abadi Extra Light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Toon Vanhoutte</dc:creator>
  <cp:lastModifiedBy>Toon Vanhoutte</cp:lastModifiedBy>
  <cp:revision>2</cp:revision>
  <dcterms:created xsi:type="dcterms:W3CDTF">2023-01-09T20:11:46Z</dcterms:created>
  <dcterms:modified xsi:type="dcterms:W3CDTF">2023-01-09T20:24:52Z</dcterms:modified>
</cp:coreProperties>
</file>