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GOGOGO</a:t>
            </a:r>
          </a:p>
        </p:txBody>
      </p:sp>
      <p:sp>
        <p:nvSpPr>
          <p:cNvPr id="3" name="Text Placeholder 2"/>
          <p:cNvSpPr>
            <a:spLocks noGrp="1"/>
          </p:cNvSpPr>
          <p:nvPr>
            <p:ph type="body" idx="1"/>
          </p:nvPr>
        </p:nvSpPr>
        <p:spPr/>
        <p:txBody>
          <a:bodyPr/>
          <a:lstStyle/>
          <a:p>
            <a:r>
              <a:t>SPB</a:t>
            </a:r>
          </a:p>
          <a:p>
            <a:r>
              <a:t>11</a:t>
            </a:r>
          </a:p>
          <a:p>
            <a:r>
              <a:t>Vladimir</a:t>
            </a:r>
          </a:p>
          <a:p>
            <a:r>
              <a:t>hz</a:t>
            </a:r>
          </a:p>
          <a:p>
            <a:r>
              <a:t>SPB,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r>
              <a:t>GOGOGO is онлайн-платформа, которая была запущена в 2013 году. Она предоставляет пользователям возможность смотреть фильмы и телешоу на различных языках, включая английский, французский, испанский и многие другие.</a:t>
            </a:r>
          </a:p>
          <a:p/>
          <a:p>
            <a:r>
              <a:t>История GOGOGO началась с того, что ее основатели решили создать платформу, которая позволит людям из разных стран смотреть свои любимые фильмы и телешоу на своих родных языках. Они хотели сделать кино доступным для</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concepts of </a:t>
            </a:r>
          </a:p>
        </p:txBody>
      </p:sp>
      <p:sp>
        <p:nvSpPr>
          <p:cNvPr id="3" name="Content Placeholder 2"/>
          <p:cNvSpPr>
            <a:spLocks noGrp="1"/>
          </p:cNvSpPr>
          <p:nvPr>
            <p:ph idx="1"/>
          </p:nvPr>
        </p:nvSpPr>
        <p:spPr/>
        <p:txBody>
          <a:bodyPr/>
          <a:lstStyle/>
          <a:p>
            <a:r>
              <a:t>GOGOGO is an acronym for "Go on, get off!" and is often used as a command to encourage someone to move or proceed.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Representation knowledge</a:t>
            </a:r>
          </a:p>
        </p:txBody>
      </p:sp>
      <p:sp>
        <p:nvSpPr>
          <p:cNvPr id="3" name="Content Placeholder 2"/>
          <p:cNvSpPr>
            <a:spLocks noGrp="1"/>
          </p:cNvSpPr>
          <p:nvPr>
            <p:ph idx="1"/>
          </p:nvPr>
        </p:nvSpPr>
        <p:spPr/>
        <p:txBody>
          <a:bodyPr/>
          <a:lstStyle/>
          <a:p>
            <a:r>
              <a:t>The representation of GOGOGO is a way to show that something is happening or being done. It can be used in different contexts and situations. For example, if someone says "GOGOGO!" they are encouraging or motivating someone to start что-то делать или двигаться вперед.</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The main objective of GOGOGO is to provide a platform where people can buy and sell goods and services online. Another objective is to make the process of buying and selling as easy and convenient as possible for users.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conclusion based on the previous four lines would be that the author is expressing his opinion about the subject matter.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