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72" r:id="rId7"/>
    <p:sldId id="259" r:id="rId8"/>
    <p:sldId id="268" r:id="rId9"/>
    <p:sldId id="269" r:id="rId10"/>
    <p:sldId id="270" r:id="rId11"/>
    <p:sldId id="261" r:id="rId12"/>
    <p:sldId id="271" r:id="rId13"/>
    <p:sldId id="258" r:id="rId14"/>
    <p:sldId id="264" r:id="rId15"/>
    <p:sldId id="265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63"/>
            <p14:sldId id="272"/>
            <p14:sldId id="259"/>
            <p14:sldId id="268"/>
            <p14:sldId id="269"/>
            <p14:sldId id="270"/>
            <p14:sldId id="261"/>
            <p14:sldId id="271"/>
            <p14:sldId id="258"/>
            <p14:sldId id="264"/>
            <p14:sldId id="265"/>
            <p14:sldId id="266"/>
            <p14:sldId id="267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Vagrant</a:t>
            </a:r>
          </a:p>
          <a:p>
            <a:r>
              <a:rPr lang="de-DE" sz="1600">
                <a:solidFill>
                  <a:schemeClr val="tx1"/>
                </a:solidFill>
              </a:rPr>
              <a:t>Ubuntu</a:t>
            </a:r>
          </a:p>
          <a:p>
            <a:r>
              <a:rPr lang="de-DE" sz="1600">
                <a:solidFill>
                  <a:schemeClr val="tx1"/>
                </a:solidFill>
              </a:rPr>
              <a:t>MySQL</a:t>
            </a:r>
          </a:p>
          <a:p>
            <a:r>
              <a:rPr lang="de-DE" sz="1600">
                <a:solidFill>
                  <a:schemeClr val="tx1"/>
                </a:solidFill>
              </a:rPr>
              <a:t>PHPStorm</a:t>
            </a: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F77F6DC3-66D4-49F1-ADD1-10A9DC2C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4717" y="1113063"/>
            <a:ext cx="354099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BA61F-5A76-48C3-8F3F-F566B91D1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121373"/>
            <a:ext cx="10035037" cy="26091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56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427DC-A104-4960-9C0A-17F1F5F90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259354"/>
            <a:ext cx="10035037" cy="23331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03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1DC15-03FF-446A-9D8F-BE227E5DB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284442"/>
            <a:ext cx="10035037" cy="228297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52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561CA-1AEF-4150-BE65-D42F9B5D0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284442"/>
            <a:ext cx="10035037" cy="2282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57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046F3-65AE-467D-B419-0210519E9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6066" y="2184091"/>
            <a:ext cx="10035037" cy="24836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72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>
                <a:solidFill>
                  <a:schemeClr val="tx1"/>
                </a:solidFill>
              </a:rPr>
              <a:t>Sicher</a:t>
            </a:r>
          </a:p>
          <a:p>
            <a:r>
              <a:rPr lang="de-DE" sz="160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Node</a:t>
            </a:r>
          </a:p>
          <a:p>
            <a:r>
              <a:rPr lang="de-DE" sz="1600">
                <a:solidFill>
                  <a:schemeClr val="tx1"/>
                </a:solidFill>
              </a:rPr>
              <a:t>Npm</a:t>
            </a:r>
          </a:p>
          <a:p>
            <a:r>
              <a:rPr lang="de-DE" sz="1600">
                <a:solidFill>
                  <a:schemeClr val="tx1"/>
                </a:solidFill>
              </a:rPr>
              <a:t>Antd</a:t>
            </a:r>
          </a:p>
          <a:p>
            <a:r>
              <a:rPr lang="de-DE" sz="1600">
                <a:solidFill>
                  <a:schemeClr val="tx1"/>
                </a:solidFill>
              </a:rPr>
              <a:t>Axios</a:t>
            </a:r>
          </a:p>
          <a:p>
            <a:r>
              <a:rPr lang="de-DE" sz="1600">
                <a:solidFill>
                  <a:schemeClr val="tx1"/>
                </a:solidFill>
              </a:rPr>
              <a:t>Babel</a:t>
            </a:r>
          </a:p>
          <a:p>
            <a:r>
              <a:rPr lang="de-DE" sz="1600">
                <a:solidFill>
                  <a:schemeClr val="tx1"/>
                </a:solidFill>
              </a:rPr>
              <a:t>React</a:t>
            </a:r>
          </a:p>
          <a:p>
            <a:pPr marL="0" indent="0">
              <a:buNone/>
            </a:pPr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Chart.js</a:t>
            </a:r>
          </a:p>
          <a:p>
            <a:r>
              <a:rPr lang="de-DE" sz="1600">
                <a:solidFill>
                  <a:schemeClr val="tx1"/>
                </a:solidFill>
              </a:rPr>
              <a:t>Eslint</a:t>
            </a:r>
          </a:p>
          <a:p>
            <a:r>
              <a:rPr lang="de-DE" sz="1600">
                <a:solidFill>
                  <a:schemeClr val="tx1"/>
                </a:solidFill>
              </a:rPr>
              <a:t>Moment</a:t>
            </a:r>
          </a:p>
          <a:p>
            <a:r>
              <a:rPr lang="de-DE" sz="1600">
                <a:solidFill>
                  <a:schemeClr val="tx1"/>
                </a:solidFill>
              </a:rPr>
              <a:t>Less</a:t>
            </a:r>
          </a:p>
          <a:p>
            <a:r>
              <a:rPr lang="de-DE" sz="1600">
                <a:solidFill>
                  <a:schemeClr val="tx1"/>
                </a:solidFill>
              </a:rPr>
              <a:t>prettier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PHP</a:t>
            </a:r>
          </a:p>
          <a:p>
            <a:r>
              <a:rPr lang="de-DE" sz="1600">
                <a:solidFill>
                  <a:schemeClr val="tx1"/>
                </a:solidFill>
              </a:rPr>
              <a:t>Laravel</a:t>
            </a:r>
          </a:p>
          <a:p>
            <a:r>
              <a:rPr lang="de-DE" sz="1600">
                <a:solidFill>
                  <a:schemeClr val="tx1"/>
                </a:solidFill>
              </a:rPr>
              <a:t>Homestead</a:t>
            </a:r>
          </a:p>
          <a:p>
            <a:r>
              <a:rPr lang="de-DE" sz="1600">
                <a:solidFill>
                  <a:schemeClr val="tx1"/>
                </a:solidFill>
              </a:rPr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YourChoice</vt:lpstr>
      <vt:lpstr>Produkt</vt:lpstr>
      <vt:lpstr>Produkt</vt:lpstr>
      <vt:lpstr>GUI</vt:lpstr>
      <vt:lpstr>Datenbank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Thomas Aeneas</cp:lastModifiedBy>
  <cp:revision>9</cp:revision>
  <dcterms:created xsi:type="dcterms:W3CDTF">2018-03-18T13:35:52Z</dcterms:created>
  <dcterms:modified xsi:type="dcterms:W3CDTF">2018-03-18T14:32:13Z</dcterms:modified>
</cp:coreProperties>
</file>