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2" r:id="rId4"/>
    <p:sldId id="257" r:id="rId5"/>
    <p:sldId id="274" r:id="rId6"/>
    <p:sldId id="263" r:id="rId7"/>
    <p:sldId id="275" r:id="rId8"/>
    <p:sldId id="276" r:id="rId9"/>
    <p:sldId id="272" r:id="rId10"/>
    <p:sldId id="259" r:id="rId11"/>
    <p:sldId id="268" r:id="rId12"/>
    <p:sldId id="269" r:id="rId13"/>
    <p:sldId id="270" r:id="rId14"/>
    <p:sldId id="261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580E4-7F39-4F5D-8525-94959C22A72E}">
          <p14:sldIdLst>
            <p14:sldId id="256"/>
            <p14:sldId id="260"/>
            <p14:sldId id="262"/>
            <p14:sldId id="257"/>
            <p14:sldId id="274"/>
            <p14:sldId id="263"/>
            <p14:sldId id="275"/>
            <p14:sldId id="276"/>
            <p14:sldId id="272"/>
            <p14:sldId id="259"/>
            <p14:sldId id="268"/>
            <p14:sldId id="269"/>
            <p14:sldId id="270"/>
            <p14:sldId id="261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63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AD90-4A80-4B89-AD7F-4BDBF11CDDA5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77962-0B6C-4A60-8A0A-9A6489418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97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Online Wahlsystem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6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4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/>
              <a:t>2 Minuten </a:t>
            </a:r>
            <a:r>
              <a:rPr lang="de-DE" dirty="0"/>
              <a:t>nach Ausfall Hauptserver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Direkte Kopie </a:t>
            </a:r>
            <a:r>
              <a:rPr lang="de-DE" dirty="0"/>
              <a:t>des </a:t>
            </a:r>
            <a:r>
              <a:rPr lang="de-DE" dirty="0" err="1"/>
              <a:t>Hauptsevers</a:t>
            </a:r>
            <a:r>
              <a:rPr lang="de-DE" dirty="0"/>
              <a:t>, Hauptserver sendet valide 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Ist Hauptserver nicht mehr erreichbar, übernimmt Nebenserver mit </a:t>
            </a:r>
            <a:r>
              <a:rPr lang="de-DE" b="1" dirty="0"/>
              <a:t>gleicher 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Kunde sieht kleines </a:t>
            </a:r>
            <a:r>
              <a:rPr lang="de-DE" b="1" dirty="0"/>
              <a:t>Pop-Up</a:t>
            </a:r>
            <a:r>
              <a:rPr lang="de-DE" dirty="0"/>
              <a:t>, das ihn darüber informiert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Umweltfreundlich durch enorme </a:t>
            </a:r>
            <a:r>
              <a:rPr lang="de-DE" b="1" dirty="0"/>
              <a:t>Papiereinsparung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Listen an Wahlersteller/ zuständige Stelle </a:t>
            </a:r>
            <a:r>
              <a:rPr lang="de-DE" b="1" dirty="0"/>
              <a:t>senden</a:t>
            </a:r>
            <a:r>
              <a:rPr lang="de-DE" dirty="0"/>
              <a:t>, importieren der Listen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Listen </a:t>
            </a:r>
            <a:r>
              <a:rPr lang="de-DE" b="1" dirty="0"/>
              <a:t>enthalten</a:t>
            </a:r>
            <a:r>
              <a:rPr lang="de-DE" dirty="0"/>
              <a:t>: Wähler, Parteien und Kandidaten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Ersteller der Liste sorgt für </a:t>
            </a:r>
            <a:r>
              <a:rPr lang="de-DE" b="1" dirty="0"/>
              <a:t>Richtigkeit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0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ussjonas.github.io/your-choice-prototyp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D1AFC-7283-44E0-B4C9-F60B80CA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YourChoice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97114-390D-4A11-A42F-C0A4C7FF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de-DE" sz="2000"/>
              <a:t>Online Wahlsystem</a:t>
            </a:r>
          </a:p>
        </p:txBody>
      </p:sp>
    </p:spTree>
    <p:extLst>
      <p:ext uri="{BB962C8B-B14F-4D97-AF65-F5344CB8AC3E}">
        <p14:creationId xmlns:p14="http://schemas.microsoft.com/office/powerpoint/2010/main" val="126576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70128-7BE6-41A6-9D05-2A75C865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8DC4-3548-4993-B5C8-4C7F59B0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Node.js</a:t>
            </a:r>
          </a:p>
          <a:p>
            <a:r>
              <a:rPr lang="de-DE" sz="1600" dirty="0">
                <a:solidFill>
                  <a:schemeClr val="tx1"/>
                </a:solidFill>
              </a:rPr>
              <a:t>NPM</a:t>
            </a:r>
          </a:p>
          <a:p>
            <a:r>
              <a:rPr lang="en-GB" sz="1600" dirty="0">
                <a:solidFill>
                  <a:schemeClr val="tx1"/>
                </a:solidFill>
              </a:rPr>
              <a:t>B</a:t>
            </a:r>
            <a:r>
              <a:rPr lang="de-DE" sz="1600" dirty="0" err="1">
                <a:solidFill>
                  <a:schemeClr val="tx1"/>
                </a:solidFill>
              </a:rPr>
              <a:t>abel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L</a:t>
            </a:r>
            <a:r>
              <a:rPr lang="de-DE" sz="1600" dirty="0">
                <a:solidFill>
                  <a:schemeClr val="tx1"/>
                </a:solidFill>
              </a:rPr>
              <a:t>ESS</a:t>
            </a:r>
          </a:p>
          <a:p>
            <a:r>
              <a:rPr lang="en-GB" sz="1600" dirty="0">
                <a:solidFill>
                  <a:schemeClr val="tx1"/>
                </a:solidFill>
              </a:rPr>
              <a:t>W</a:t>
            </a:r>
            <a:r>
              <a:rPr lang="de-DE" sz="1600">
                <a:solidFill>
                  <a:schemeClr val="tx1"/>
                </a:solidFill>
              </a:rPr>
              <a:t>ebpack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413D-229D-4D4A-BF29-17D84289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128D-C42C-4C7A-AE11-3691CA48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Antd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Chart.js</a:t>
            </a:r>
          </a:p>
          <a:p>
            <a:r>
              <a:rPr lang="de-DE" sz="1600" dirty="0" err="1">
                <a:solidFill>
                  <a:schemeClr val="tx1"/>
                </a:solidFill>
              </a:rPr>
              <a:t>Axios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ESLint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Prettier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V</a:t>
            </a:r>
            <a:r>
              <a:rPr lang="de-DE" sz="1600" dirty="0" err="1">
                <a:solidFill>
                  <a:schemeClr val="tx1"/>
                </a:solidFill>
              </a:rPr>
              <a:t>isual</a:t>
            </a:r>
            <a:r>
              <a:rPr lang="de-DE" sz="1600" dirty="0">
                <a:solidFill>
                  <a:schemeClr val="tx1"/>
                </a:solidFill>
              </a:rPr>
              <a:t> Studio Code (Food Truck Extension)</a:t>
            </a:r>
          </a:p>
        </p:txBody>
      </p:sp>
    </p:spTree>
    <p:extLst>
      <p:ext uri="{BB962C8B-B14F-4D97-AF65-F5344CB8AC3E}">
        <p14:creationId xmlns:p14="http://schemas.microsoft.com/office/powerpoint/2010/main" val="154058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3F62C-12EC-44A5-BDFD-63B3704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125C-1FF0-4EB4-86A9-251CC382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Vagrant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Homestead</a:t>
            </a:r>
            <a:r>
              <a:rPr lang="de-DE" sz="1600" dirty="0">
                <a:solidFill>
                  <a:schemeClr val="tx1"/>
                </a:solidFill>
              </a:rPr>
              <a:t> (</a:t>
            </a:r>
            <a:r>
              <a:rPr lang="de-DE" sz="1600" dirty="0" err="1">
                <a:solidFill>
                  <a:schemeClr val="tx1"/>
                </a:solidFill>
              </a:rPr>
              <a:t>Virtualbox</a:t>
            </a:r>
            <a:r>
              <a:rPr lang="de-DE" sz="1600" dirty="0">
                <a:solidFill>
                  <a:schemeClr val="tx1"/>
                </a:solidFill>
              </a:rPr>
              <a:t> Image)</a:t>
            </a:r>
          </a:p>
          <a:p>
            <a:r>
              <a:rPr lang="de-DE" sz="1600" dirty="0">
                <a:solidFill>
                  <a:schemeClr val="tx1"/>
                </a:solidFill>
              </a:rPr>
              <a:t>PHP</a:t>
            </a:r>
          </a:p>
          <a:p>
            <a:r>
              <a:rPr lang="en-GB" sz="1600" dirty="0">
                <a:solidFill>
                  <a:schemeClr val="tx1"/>
                </a:solidFill>
              </a:rPr>
              <a:t>C</a:t>
            </a:r>
            <a:r>
              <a:rPr lang="de-DE" sz="1600" dirty="0" err="1">
                <a:solidFill>
                  <a:schemeClr val="tx1"/>
                </a:solidFill>
              </a:rPr>
              <a:t>omposer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Laravel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2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4D86-324D-4806-94C5-350E8015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B74-DAD3-4566-8202-9877138D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Ubuntu</a:t>
            </a:r>
          </a:p>
          <a:p>
            <a:r>
              <a:rPr lang="en-GB" sz="1600" dirty="0">
                <a:solidFill>
                  <a:schemeClr val="tx1"/>
                </a:solidFill>
              </a:rPr>
              <a:t>N</a:t>
            </a:r>
            <a:r>
              <a:rPr lang="de-DE" sz="1600" dirty="0" err="1">
                <a:solidFill>
                  <a:schemeClr val="tx1"/>
                </a:solidFill>
              </a:rPr>
              <a:t>ginx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MySQL</a:t>
            </a:r>
          </a:p>
          <a:p>
            <a:r>
              <a:rPr lang="en-GB" sz="1600" dirty="0">
                <a:solidFill>
                  <a:schemeClr val="tx1"/>
                </a:solidFill>
              </a:rPr>
              <a:t>E</a:t>
            </a:r>
            <a:r>
              <a:rPr lang="de-DE" sz="1600" dirty="0" err="1">
                <a:solidFill>
                  <a:schemeClr val="tx1"/>
                </a:solidFill>
              </a:rPr>
              <a:t>loquent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PHPStorm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F77F6DC3-66D4-49F1-ADD1-10A9DC2C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4717" y="1113063"/>
            <a:ext cx="354099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228E2-4DA2-4A5F-9F1C-425CDF59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130150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B22DFF-F812-433E-92E6-C9F00F2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Risiken</a:t>
            </a:r>
          </a:p>
        </p:txBody>
      </p:sp>
    </p:spTree>
    <p:extLst>
      <p:ext uri="{BB962C8B-B14F-4D97-AF65-F5344CB8AC3E}">
        <p14:creationId xmlns:p14="http://schemas.microsoft.com/office/powerpoint/2010/main" val="7447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A25255-1389-4E44-B041-2F6E1A0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Danke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fürs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Zuhören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A0436-809A-4887-8110-5244A5F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2B3-706F-4C8D-9964-986DF3F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Elektronische Wahlen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Sicher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Umfang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Datenbank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Serverinstanzen</a:t>
            </a: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7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BB8E-4006-4BEA-BDAE-A20A4A9F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12F8-1E15-4039-855B-A5096D2D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Backupsystem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Umweltfreundlich</a:t>
            </a:r>
          </a:p>
          <a:p>
            <a:r>
              <a:rPr lang="de-DE" sz="1600" dirty="0">
                <a:solidFill>
                  <a:schemeClr val="tx1"/>
                </a:solidFill>
              </a:rPr>
              <a:t>Einfacher Import von Wählern/Parteien und Kandidaten</a:t>
            </a:r>
          </a:p>
        </p:txBody>
      </p:sp>
    </p:spTree>
    <p:extLst>
      <p:ext uri="{BB962C8B-B14F-4D97-AF65-F5344CB8AC3E}">
        <p14:creationId xmlns:p14="http://schemas.microsoft.com/office/powerpoint/2010/main" val="204914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E86D0D-B1DF-4DF2-9538-46DBE38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hlinkClick r:id="rId3"/>
              </a:rPr>
              <a:t>GUI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9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7F37F9-8A9E-461F-B1BC-BF9CE569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Storyboards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BEC49-6515-475E-A5F2-38B02152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1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2CE41A4D-CDC1-42CD-BDFA-0D68C335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813" y="1113063"/>
            <a:ext cx="613080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4E7C4-BCA5-406C-B559-ED7BFAFE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299999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71188D-ABD1-4C00-8A36-8754DF7B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Systemtest</a:t>
            </a:r>
          </a:p>
        </p:txBody>
      </p:sp>
    </p:spTree>
    <p:extLst>
      <p:ext uri="{BB962C8B-B14F-4D97-AF65-F5344CB8AC3E}">
        <p14:creationId xmlns:p14="http://schemas.microsoft.com/office/powerpoint/2010/main" val="3931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4FF69D-1F98-458B-B382-77E14563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Funktionaler Test</a:t>
            </a:r>
          </a:p>
        </p:txBody>
      </p:sp>
    </p:spTree>
    <p:extLst>
      <p:ext uri="{BB962C8B-B14F-4D97-AF65-F5344CB8AC3E}">
        <p14:creationId xmlns:p14="http://schemas.microsoft.com/office/powerpoint/2010/main" val="144647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60BBCF-41EE-4613-A99C-81485CF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7504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150</Words>
  <Application>Microsoft Office PowerPoint</Application>
  <PresentationFormat>Widescreen</PresentationFormat>
  <Paragraphs>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YourChoice</vt:lpstr>
      <vt:lpstr>Produkt</vt:lpstr>
      <vt:lpstr>Produkt</vt:lpstr>
      <vt:lpstr>GUI</vt:lpstr>
      <vt:lpstr>Storyboards</vt:lpstr>
      <vt:lpstr>Datenbank</vt:lpstr>
      <vt:lpstr>Systemtest</vt:lpstr>
      <vt:lpstr>Funktionaler Test</vt:lpstr>
      <vt:lpstr>Tools</vt:lpstr>
      <vt:lpstr>Frontendtools</vt:lpstr>
      <vt:lpstr>Frontendtools</vt:lpstr>
      <vt:lpstr>Backendtools</vt:lpstr>
      <vt:lpstr>Backendtools</vt:lpstr>
      <vt:lpstr>Architektur</vt:lpstr>
      <vt:lpstr>Risiken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YourChoice</dc:title>
  <dc:creator>Thomas Aeneas</dc:creator>
  <cp:lastModifiedBy>Jonas Hauß</cp:lastModifiedBy>
  <cp:revision>34</cp:revision>
  <dcterms:created xsi:type="dcterms:W3CDTF">2018-03-18T13:35:52Z</dcterms:created>
  <dcterms:modified xsi:type="dcterms:W3CDTF">2018-03-21T13:56:35Z</dcterms:modified>
</cp:coreProperties>
</file>