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6" r:id="rId9"/>
    <p:sldId id="272" r:id="rId10"/>
    <p:sldId id="259" r:id="rId11"/>
    <p:sldId id="268" r:id="rId12"/>
    <p:sldId id="269" r:id="rId13"/>
    <p:sldId id="27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6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PHP</a:t>
            </a:r>
          </a:p>
          <a:p>
            <a:r>
              <a:rPr lang="de-DE" sz="1600">
                <a:solidFill>
                  <a:schemeClr val="tx1"/>
                </a:solidFill>
              </a:rPr>
              <a:t>Laravel</a:t>
            </a:r>
          </a:p>
          <a:p>
            <a:r>
              <a:rPr lang="de-DE" sz="1600">
                <a:solidFill>
                  <a:schemeClr val="tx1"/>
                </a:solidFill>
              </a:rPr>
              <a:t>Homestead</a:t>
            </a:r>
          </a:p>
          <a:p>
            <a:r>
              <a:rPr lang="de-DE" sz="1600">
                <a:solidFill>
                  <a:schemeClr val="tx1"/>
                </a:solidFill>
              </a:rPr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Vagrant</a:t>
            </a:r>
          </a:p>
          <a:p>
            <a:r>
              <a:rPr lang="de-DE" sz="1600">
                <a:solidFill>
                  <a:schemeClr val="tx1"/>
                </a:solidFill>
              </a:rPr>
              <a:t>Ubuntu</a:t>
            </a:r>
          </a:p>
          <a:p>
            <a:r>
              <a:rPr lang="de-DE" sz="1600">
                <a:solidFill>
                  <a:schemeClr val="tx1"/>
                </a:solidFill>
              </a:rPr>
              <a:t>MySQL</a:t>
            </a:r>
          </a:p>
          <a:p>
            <a:r>
              <a:rPr lang="de-DE" sz="1600">
                <a:solidFill>
                  <a:schemeClr val="tx1"/>
                </a:solidFill>
              </a:rPr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77F6DC3-66D4-49F1-ADD1-10A9DC2C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717" y="1113063"/>
            <a:ext cx="354099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FF69D-1F98-458B-B382-77E14563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Funktionaler Test</a:t>
            </a:r>
          </a:p>
        </p:txBody>
      </p:sp>
    </p:spTree>
    <p:extLst>
      <p:ext uri="{BB962C8B-B14F-4D97-AF65-F5344CB8AC3E}">
        <p14:creationId xmlns:p14="http://schemas.microsoft.com/office/powerpoint/2010/main" val="1446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Funktionaler Test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Jonas Hauß</cp:lastModifiedBy>
  <cp:revision>19</cp:revision>
  <dcterms:created xsi:type="dcterms:W3CDTF">2018-03-18T13:35:52Z</dcterms:created>
  <dcterms:modified xsi:type="dcterms:W3CDTF">2018-03-20T15:17:54Z</dcterms:modified>
</cp:coreProperties>
</file>