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54D4-E7B6-4F79-87AF-EF12A10F3CD3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5095C-7E49-42FB-8466-E888B54D9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9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D98E-AD57-4B16-B072-D9582EF7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69C995-4085-4FC1-9FCB-79DC1CBB6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92F91-7846-498E-8F8D-6E9E9A42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379-7A09-46C0-99D9-AA72455B4FE0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5F832-EC42-4667-9B5E-4F0B3960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1BB3B-BEC8-4CDF-ABCB-AB739BFB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0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EC168-9996-4E2A-AE50-64A73336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EC1052-09CF-481D-8996-50CF3A379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229B-46DF-4CCA-8C8A-6975DFD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F16C-A97C-4065-B560-B0BE42933E94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41B71E-4BEF-4BA3-9835-5F2C5810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A88EA-B0D7-4F5E-A864-8716702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84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29586-CD1A-4C56-B6C9-8A6570575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1C351-8D14-41E6-B408-1C3D5E1E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FC78D-964F-42C7-A778-DF54E6B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E194-2D31-4D55-A3E3-04CDF01828E6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C15EF-8E05-4972-B1D6-16EC9B61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940EF-8E05-4F83-8362-FA07242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2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45E70-AC2C-4774-9D60-5E02E4F6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8F877-4325-499D-AC60-1E2A32C7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F3563-9446-4163-9A4A-E980CADB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5DA5-0FA8-4AF9-A2AB-38193C5D5776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66510-5F72-4DB6-8231-BFB75A94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8CF73-7E2F-4AC4-8C84-E341F08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4D94C-4C43-4649-BE69-6CC7729C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9EBDC-4B04-411B-86AF-670629D1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84B15-C083-49A8-B0E3-2742B2AE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41C7-9961-4D60-BB3B-4ED9C9E22C56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5DEBA-A32C-4249-9199-BDE78F1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9A04B-6DB1-4258-9906-E3E03E31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59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0937-7305-4067-BABF-D1813690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9E87A-621A-4172-8423-1DF4D4C4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16B58-A8ED-4BB8-99B1-CACE1D99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C1C74-FCCD-4050-A97E-14CC8A8F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9B36-45E5-4F78-AFB1-48588BD13AF2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44B3C-265B-4D78-8FD2-9DE1789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6513C1-0CF8-4643-869B-B1B4AA8C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8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A1D03-36A8-4CD9-9664-8567E40F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4FE8C-F08A-48F7-86C2-4073D6B0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97160B-9A4A-4268-A383-6C88382A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76C3AD-EE69-48FA-B616-A631E818B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2DCF9E-06C7-4DB7-93F3-91CC5A67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6F5441-7EA1-4408-9764-CEC1F726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F09D-B18A-42AC-AC85-3AD78CA6956E}" type="datetime1">
              <a:rPr lang="de-DE" smtClean="0"/>
              <a:t>21.03.2018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F7CB2-E96F-4610-8422-6BDEDB17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5FCB90-701E-49FF-8CE8-F9588AA3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4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C6CF1-50DC-4065-826E-8987CA83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78F2BF-3D07-438A-A8B5-EA0E0F10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C99F-7696-403F-9257-00C0207D3342}" type="datetime1">
              <a:rPr lang="de-DE" smtClean="0"/>
              <a:t>21.03.2018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786D9-236C-4F60-879D-E163C79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D7543-CBF0-4AD4-9FE4-10AE994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46687-A130-4C40-A47D-175D1BCA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3AD3-5848-4548-9FD8-554D04E2E12E}" type="datetime1">
              <a:rPr lang="de-DE" smtClean="0"/>
              <a:t>21.03.2018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0ED8D5-EE2A-4036-A792-6F101C1E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B9AAA-9D35-4317-82E1-3E8EDF79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5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E2F36-2881-43B8-8487-B242E915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1D3DF7-D272-4777-8829-D171CDF6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998F-66A0-4929-9259-5969785C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BF4E46-841A-42FD-BDB9-B08CE410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76C9-6393-4F7E-9F29-7D4A5C160F01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16B25-8FCC-4D2F-B62D-172215D9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7BB25-F022-4F74-9D92-F8F1E3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262A1-29AC-4E58-A28B-25EDD345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76F23-A3CD-458D-9113-2CB0F181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4FBFE-C056-47D9-B620-938936FCB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870A4D-54BA-4BC5-8516-6FD5E3DD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D825-1DDB-47A0-847F-AB30B8233A1D}" type="datetime1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C31D0-E92D-46C1-A3F8-2ACF282E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2DDB1-34DE-485A-A884-AFAD813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8593DA-C3EB-4D56-8214-70CD6D14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B0989-2B9D-4145-BFB2-33FE8411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A0FCE-8AF0-42F4-BB70-C0C54B43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F476-8C8D-4330-BAF7-8FB100A13669}" type="datetime1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D328B6-2612-4256-82AD-209309A4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Katharina Schwab &amp; Tarik Bozdemir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0C26D-E8B9-4774-BB56-3238709A0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B4E8-0C41-4FEA-84CA-7D74AAA69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235F3D6-F9A6-4C4A-B206-5B302D3A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56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05DF8FA-F254-4937-8577-98AA7116F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6052203"/>
              </p:ext>
            </p:extLst>
          </p:nvPr>
        </p:nvGraphicFramePr>
        <p:xfrm>
          <a:off x="838200" y="394104"/>
          <a:ext cx="5181601" cy="59500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2092681279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051530887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3144360003"/>
                    </a:ext>
                  </a:extLst>
                </a:gridCol>
              </a:tblGrid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Res-02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09436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Ausfall von Teammitgliedern während dem Projekt (Krankheit...)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79692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effectLst/>
                        </a:rPr>
                        <a:t>6</a:t>
                      </a:r>
                      <a:endParaRPr lang="de-DE" sz="1800" dirty="0"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656848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94837"/>
                  </a:ext>
                </a:extLst>
              </a:tr>
              <a:tr h="1452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Längere Arbeitszeiten pro Person, personelle Ressourcen umverteilen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14306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20230"/>
                  </a:ext>
                </a:extLst>
              </a:tr>
              <a:tr h="7264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92730"/>
                  </a:ext>
                </a:extLst>
              </a:tr>
            </a:tbl>
          </a:graphicData>
        </a:graphic>
      </p:graphicFrame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8CA4E770-9BBA-4325-A4A4-F7C6A2287E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3741941"/>
              </p:ext>
            </p:extLst>
          </p:nvPr>
        </p:nvGraphicFramePr>
        <p:xfrm>
          <a:off x="6172201" y="394105"/>
          <a:ext cx="5181598" cy="5966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6">
                  <a:extLst>
                    <a:ext uri="{9D8B030D-6E8A-4147-A177-3AD203B41FA5}">
                      <a16:colId xmlns:a16="http://schemas.microsoft.com/office/drawing/2014/main" val="4237017193"/>
                    </a:ext>
                  </a:extLst>
                </a:gridCol>
                <a:gridCol w="1587136">
                  <a:extLst>
                    <a:ext uri="{9D8B030D-6E8A-4147-A177-3AD203B41FA5}">
                      <a16:colId xmlns:a16="http://schemas.microsoft.com/office/drawing/2014/main" val="4117921910"/>
                    </a:ext>
                  </a:extLst>
                </a:gridCol>
                <a:gridCol w="1587136">
                  <a:extLst>
                    <a:ext uri="{9D8B030D-6E8A-4147-A177-3AD203B41FA5}">
                      <a16:colId xmlns:a16="http://schemas.microsoft.com/office/drawing/2014/main" val="2260835171"/>
                    </a:ext>
                  </a:extLst>
                </a:gridCol>
              </a:tblGrid>
              <a:tr h="7104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Pla-01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42559"/>
                  </a:ext>
                </a:extLst>
              </a:tr>
              <a:tr h="9235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Falsch kalkulierter Zeitplan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36506"/>
                  </a:ext>
                </a:extLst>
              </a:tr>
              <a:tr h="675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20066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94672"/>
                  </a:ext>
                </a:extLst>
              </a:tr>
              <a:tr h="1405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Nachschätzung durch Projektleiter, genug Puffer einplanen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23719"/>
                  </a:ext>
                </a:extLst>
              </a:tr>
              <a:tr h="7013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18024"/>
                  </a:ext>
                </a:extLst>
              </a:tr>
              <a:tr h="7553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91018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AC84E67-0678-413E-87F6-D5DB7593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3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E1680E-C397-40B1-BC05-17ED894F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</p:spTree>
    <p:extLst>
      <p:ext uri="{BB962C8B-B14F-4D97-AF65-F5344CB8AC3E}">
        <p14:creationId xmlns:p14="http://schemas.microsoft.com/office/powerpoint/2010/main" val="38818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B60A-CA13-43EB-8BD9-C9483A20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F11F5D8-1447-4B5F-B770-175C8ABEA2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266757"/>
              </p:ext>
            </p:extLst>
          </p:nvPr>
        </p:nvGraphicFramePr>
        <p:xfrm>
          <a:off x="838200" y="271005"/>
          <a:ext cx="5181601" cy="59059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77610179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371657016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1384508874"/>
                    </a:ext>
                  </a:extLst>
                </a:gridCol>
              </a:tblGrid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Pla-02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55979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Unterschätzter Aufwand der Implementierung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17605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34202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79461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Übergreifende Analysephase, ordentliche Planung, Pufferzone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50284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74984"/>
                  </a:ext>
                </a:extLst>
              </a:tr>
              <a:tr h="8437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51856"/>
                  </a:ext>
                </a:extLst>
              </a:tr>
            </a:tbl>
          </a:graphicData>
        </a:graphic>
      </p:graphicFrame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5E8B092-F935-4D31-BC37-DF27628136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4353222"/>
              </p:ext>
            </p:extLst>
          </p:nvPr>
        </p:nvGraphicFramePr>
        <p:xfrm>
          <a:off x="6172200" y="271004"/>
          <a:ext cx="5181601" cy="59177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162755933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879119684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256890619"/>
                    </a:ext>
                  </a:extLst>
                </a:gridCol>
              </a:tblGrid>
              <a:tr h="828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b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Pla-04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1125"/>
                  </a:ext>
                </a:extLst>
              </a:tr>
              <a:tr h="834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Unzureichende und zu wenige Tests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70673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97442"/>
                  </a:ext>
                </a:extLst>
              </a:tr>
              <a:tr h="821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22540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Testdriven implementation, Tools zur Testabdeckung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7389"/>
                  </a:ext>
                </a:extLst>
              </a:tr>
              <a:tr h="848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22570"/>
                  </a:ext>
                </a:extLst>
              </a:tr>
              <a:tr h="861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41409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44ECA-E389-4A01-AE9B-821062E2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</p:spTree>
    <p:extLst>
      <p:ext uri="{BB962C8B-B14F-4D97-AF65-F5344CB8AC3E}">
        <p14:creationId xmlns:p14="http://schemas.microsoft.com/office/powerpoint/2010/main" val="15146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A7D54-0FFB-40F4-AF86-1EF99FA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9CB241C-6F23-437E-8EAD-61401CACA0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2484224"/>
              </p:ext>
            </p:extLst>
          </p:nvPr>
        </p:nvGraphicFramePr>
        <p:xfrm>
          <a:off x="3713922" y="456563"/>
          <a:ext cx="5181601" cy="572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7327">
                  <a:extLst>
                    <a:ext uri="{9D8B030D-6E8A-4147-A177-3AD203B41FA5}">
                      <a16:colId xmlns:a16="http://schemas.microsoft.com/office/drawing/2014/main" val="412601909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763007183"/>
                    </a:ext>
                  </a:extLst>
                </a:gridCol>
                <a:gridCol w="1587137">
                  <a:extLst>
                    <a:ext uri="{9D8B030D-6E8A-4147-A177-3AD203B41FA5}">
                      <a16:colId xmlns:a16="http://schemas.microsoft.com/office/drawing/2014/main" val="1323081969"/>
                    </a:ext>
                  </a:extLst>
                </a:gridCol>
              </a:tblGrid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Nummer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Tec-01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86500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Beschreibung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1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neue und zu viele Tools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92624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Wahrscheinlichkeit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92922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Auswirkung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65868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Behandlung und Kontrolle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Gute Tutorials, wenige Tools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49351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Hinweise Status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60468"/>
                  </a:ext>
                </a:extLst>
              </a:tr>
              <a:tr h="81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>
                          <a:solidFill>
                            <a:schemeClr val="tx1"/>
                          </a:solidFill>
                          <a:effectLst/>
                        </a:rPr>
                        <a:t>Termin / Nächster Schritt</a:t>
                      </a:r>
                      <a:endParaRPr lang="de-DE" sz="18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186" marR="6018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71450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B1D1D-BA4C-4843-9B2D-20C4F2F55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D54BD63-79AB-4B2D-A49A-344E1052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CD4572-A0ED-45AF-B89C-131402A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Katharina Schwab &amp; Tarik Bozdemir</a:t>
            </a:r>
          </a:p>
        </p:txBody>
      </p:sp>
    </p:spTree>
    <p:extLst>
      <p:ext uri="{BB962C8B-B14F-4D97-AF65-F5344CB8AC3E}">
        <p14:creationId xmlns:p14="http://schemas.microsoft.com/office/powerpoint/2010/main" val="249843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78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Schwab</dc:creator>
  <cp:lastModifiedBy>Katharina Schwab</cp:lastModifiedBy>
  <cp:revision>6</cp:revision>
  <dcterms:created xsi:type="dcterms:W3CDTF">2018-03-19T17:23:04Z</dcterms:created>
  <dcterms:modified xsi:type="dcterms:W3CDTF">2018-03-21T12:37:28Z</dcterms:modified>
</cp:coreProperties>
</file>