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119F-2F5A-4CDE-89FA-47447EE75A4F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F599E-B0CB-4CCD-BC96-5703890F3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0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10B10-B145-4480-9085-17686109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27460C-8E37-411C-871D-324528BDC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40F4E-CEF3-4FDF-B664-1C3116A8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43A6-FE7F-4D43-84D8-3EFA599A5B76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48657-1411-4D92-A7E6-C4F7502C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6BA6-5B44-46B6-A48E-1541BB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0F155-57BF-4914-BD5B-B5B7AF3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46B49-3605-4A0C-BBFA-8F014331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AAACC-8C1B-466C-80EE-EE419711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85B7-41D7-4015-B963-DE0813C1A715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62743-ED9E-42E7-B555-C60F1B7A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2B941-8627-4D17-822A-F876182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6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2C26A7-927A-48D3-AB72-C762E1FD6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07CD3E-5BED-4131-934E-10FC2136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BEAB0-FFE3-41D6-A156-BB54F93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452C-19C3-4F63-862D-7E0AB575932E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37CCE-24EA-4ED0-A8E7-534E3A0E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6DA38-A8A2-4B31-A922-D6D701B6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A66C3-64B0-4824-9E64-C5729835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6CC6E-3B37-440B-91B8-2BB8BC66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CBAE2-6A81-45A4-A240-EB254FC1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80E-E0BC-4B76-986A-2834AFE6D03D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D56FC-E87F-4A16-A843-5F44CF53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EDE1D-D38C-4811-A153-0680F96D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2175E-E000-4050-87BC-BF41897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B9C86-8070-4E9F-BAAA-20930A2A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AD3A6-C1B7-4AD0-8EC0-89FE7640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555-CCF0-4A23-86D4-637439D150B8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7ED31-27AE-414F-AD85-15AE8C18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72B0E-F71C-49EB-B0F4-29963E5A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B238-9694-441F-B331-F81785C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0D63E-94E3-4638-BD30-0DD2B5C2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FAD2D8-18DC-4B89-AEA5-F42099AFE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033208-9CD9-4258-98CD-97A8FDE9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0CD8-0FB0-4C28-9DE9-D1429BA636DF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C09CB-F698-4B87-A3DD-A026311D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0D080-0C90-4995-A91F-B32FC52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E6E90-A00A-4AB2-8F72-B7AB96B8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90259F-0D1C-4733-89B6-0290B3A2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1ACA9B-60DD-4C94-8C87-78D06991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F35D4-873A-42FD-AB7B-784863F03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39F22-00DF-4900-9319-3CE49D4CD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851B53-63A2-4315-B2B1-F383EF4B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45E9-8139-429D-BDF9-02487D0AF0E5}" type="datetime1">
              <a:rPr lang="de-DE" smtClean="0"/>
              <a:t>21.03.2018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EE09E6-A5DE-42A6-ACF3-5D325798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47186-2A9F-4DA1-9166-B6D92E76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0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DFCC-6290-4F06-ABD3-D0A3DE60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45F645-FF81-4AFC-8D7F-3FF22EDA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C18-2860-40B5-9F54-ABAED00BCBE3}" type="datetime1">
              <a:rPr lang="de-DE" smtClean="0"/>
              <a:t>21.03.2018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B9DF0E-CEB7-48A4-A8D1-A1EA44E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133C3-080C-45CF-808D-4D458EB7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1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FB4B7A-D31B-4DA5-9831-708ED35C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431-5456-4EB3-BED4-73FC442B59BB}" type="datetime1">
              <a:rPr lang="de-DE" smtClean="0"/>
              <a:t>21.03.2018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033FA3-3238-444D-B0BE-26A4DEB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2D17-5CBF-4333-A90F-CE38EF56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5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0A82-0B36-45C7-9254-7A12BA5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67364-D820-4538-B5AA-604D644E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F96442-9F7B-4E74-B493-5B6C7E50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CE441-7603-4951-AE2B-9C3122E8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4C6B-A831-4D79-B572-3AA7BF2A3EE1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3953-6E4F-477E-97D7-8C65883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FF6FC-F5CD-4A98-93D2-4766717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4AEA7-DCD6-4F73-BB81-3D3B11FA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632985-B13E-434C-9E05-34E3F7C80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C4655-BA52-4684-9B0B-A99C50432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0F493F-B92E-426F-9D58-36A5E9E8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C684-B03E-45BC-82D5-CA6DDE303967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66CB02-7595-4B17-9796-00442C6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CEE72E-4F54-448F-A920-D3782153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F14374-D174-4BAE-8ACD-9A668137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960250-4B88-4DD0-8529-44C55AD1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E9946-24BD-47E1-9981-ECBB3C9B3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E71-6108-4412-B809-8A6E81D89BEB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85A97-540D-445E-9E48-3A9EC75E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Katharina Schwab &amp; Tarik Bozedmir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6A41F-3379-423D-B819-199C934C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F259-7E7A-4ED3-BD36-F79140456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6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8A9AB-AEF8-4474-936A-C7A1A88C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Akzeptanztest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9625-2ACF-450F-AA98-887E8C1D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Beispielhafter Test</a:t>
            </a:r>
          </a:p>
          <a:p>
            <a:r>
              <a:rPr lang="de-DE" dirty="0"/>
              <a:t>Black-Box-Tests</a:t>
            </a:r>
          </a:p>
          <a:p>
            <a:r>
              <a:rPr lang="de-DE" dirty="0"/>
              <a:t>Testdesign mit Vorbedingungen, Testschritten und erwartetem Resultat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5F5F7-3405-4695-B1BA-0CAE32A3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</p:spTree>
    <p:extLst>
      <p:ext uri="{BB962C8B-B14F-4D97-AF65-F5344CB8AC3E}">
        <p14:creationId xmlns:p14="http://schemas.microsoft.com/office/powerpoint/2010/main" val="267576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B00393D-2505-4C32-B4E2-5CD303352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5813"/>
              </p:ext>
            </p:extLst>
          </p:nvPr>
        </p:nvGraphicFramePr>
        <p:xfrm>
          <a:off x="420588" y="1692322"/>
          <a:ext cx="7758534" cy="4710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298">
                  <a:extLst>
                    <a:ext uri="{9D8B030D-6E8A-4147-A177-3AD203B41FA5}">
                      <a16:colId xmlns:a16="http://schemas.microsoft.com/office/drawing/2014/main" val="3288258713"/>
                    </a:ext>
                  </a:extLst>
                </a:gridCol>
                <a:gridCol w="2230908">
                  <a:extLst>
                    <a:ext uri="{9D8B030D-6E8A-4147-A177-3AD203B41FA5}">
                      <a16:colId xmlns:a16="http://schemas.microsoft.com/office/drawing/2014/main" val="2867290163"/>
                    </a:ext>
                  </a:extLst>
                </a:gridCol>
                <a:gridCol w="2221329">
                  <a:extLst>
                    <a:ext uri="{9D8B030D-6E8A-4147-A177-3AD203B41FA5}">
                      <a16:colId xmlns:a16="http://schemas.microsoft.com/office/drawing/2014/main" val="3204685979"/>
                    </a:ext>
                  </a:extLst>
                </a:gridCol>
                <a:gridCol w="2098551">
                  <a:extLst>
                    <a:ext uri="{9D8B030D-6E8A-4147-A177-3AD203B41FA5}">
                      <a16:colId xmlns:a16="http://schemas.microsoft.com/office/drawing/2014/main" val="2549289383"/>
                    </a:ext>
                  </a:extLst>
                </a:gridCol>
                <a:gridCol w="859448">
                  <a:extLst>
                    <a:ext uri="{9D8B030D-6E8A-4147-A177-3AD203B41FA5}">
                      <a16:colId xmlns:a16="http://schemas.microsoft.com/office/drawing/2014/main" val="2208314005"/>
                    </a:ext>
                  </a:extLst>
                </a:gridCol>
              </a:tblGrid>
              <a:tr h="217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Nr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Testschritt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Erwartetes Resultat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Testresultat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Erfüllt?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854765"/>
                  </a:ext>
                </a:extLst>
              </a:tr>
              <a:tr h="67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Aufrufen der Startseite als Wähler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301624"/>
                  </a:ext>
                </a:extLst>
              </a:tr>
              <a:tr h="90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Fingerabdruck korrekt scannen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Übersichtseite des Wählers mit allen verfügbaren Wahlen erscheint.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934793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Eine Wahl auswählen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Digitaler Stimmzettel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843011"/>
                  </a:ext>
                </a:extLst>
              </a:tr>
              <a:tr h="67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Gewünschte Auswahl treffen und absenden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10453"/>
                  </a:ext>
                </a:extLst>
              </a:tr>
              <a:tr h="446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Fingerabdruck korrekt scannen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Bestätigungsnachfrage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430664"/>
                  </a:ext>
                </a:extLst>
              </a:tr>
              <a:tr h="67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Nachfrage bestätigen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über erfolgreiche Stimmabgabe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733558"/>
                  </a:ext>
                </a:extLst>
              </a:tr>
              <a:tr h="67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mit Ok schließen.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 erscheint ohne die Wahl für die gerade abgestimmt wurde.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98339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EB9B169-64B4-4E51-A248-8F758731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88" y="77608"/>
            <a:ext cx="8765926" cy="15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sng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de-DE" altLang="de-DE" sz="2800" b="1" i="0" u="sng" strike="noStrike" cap="none" normalizeH="0" baseline="0" dirty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kzeptanzkriterium 7</a:t>
            </a: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Identifikation doppelt verifiziert: </a:t>
            </a:r>
            <a:b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 dem Login, vor jeder Stimmabgabe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Vorbedingung: Es muss mindestens eine Wahl für diesen Wähler aktiv sein.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855690-6585-4B98-8FEF-CC9AFE5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Bozedmir </a:t>
            </a:r>
          </a:p>
        </p:txBody>
      </p:sp>
    </p:spTree>
    <p:extLst>
      <p:ext uri="{BB962C8B-B14F-4D97-AF65-F5344CB8AC3E}">
        <p14:creationId xmlns:p14="http://schemas.microsoft.com/office/powerpoint/2010/main" val="2181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Akzeptanztest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Akzeptanztest</dc:title>
  <dc:creator>Katharina Schwab</dc:creator>
  <cp:lastModifiedBy>Katharina Schwab</cp:lastModifiedBy>
  <cp:revision>2</cp:revision>
  <dcterms:created xsi:type="dcterms:W3CDTF">2018-03-21T12:30:55Z</dcterms:created>
  <dcterms:modified xsi:type="dcterms:W3CDTF">2018-03-21T12:36:38Z</dcterms:modified>
</cp:coreProperties>
</file>