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D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8D98E-AD57-4B16-B072-D9582EF7B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69C995-4085-4FC1-9FCB-79DC1CBB6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092F91-7846-498E-8F8D-6E9E9A42B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2234-F981-457C-BAB0-C3FC53D8FD14}" type="datetimeFigureOut">
              <a:rPr lang="de-DE" smtClean="0"/>
              <a:t>20.03.2018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45F832-EC42-4667-9B5E-4F0B3960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1BB3B-BEC8-4CDF-ABCB-AB739BFB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B4E8-0C41-4FEA-84CA-7D74AAA690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20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BEC168-9996-4E2A-AE50-64A73336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EC1052-09CF-481D-8996-50CF3A379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33229B-46DF-4CCA-8C8A-6975DFDF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2234-F981-457C-BAB0-C3FC53D8FD14}" type="datetimeFigureOut">
              <a:rPr lang="de-DE" smtClean="0"/>
              <a:t>20.03.2018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41B71E-4BEF-4BA3-9835-5F2C5810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9A88EA-B0D7-4F5E-A864-8716702C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B4E8-0C41-4FEA-84CA-7D74AAA690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84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029586-CD1A-4C56-B6C9-8A6570575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71C351-8D14-41E6-B408-1C3D5E1EB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1FC78D-964F-42C7-A778-DF54E6B4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2234-F981-457C-BAB0-C3FC53D8FD14}" type="datetimeFigureOut">
              <a:rPr lang="de-DE" smtClean="0"/>
              <a:t>20.03.2018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1C15EF-8E05-4972-B1D6-16EC9B61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9940EF-8E05-4F83-8362-FA072423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B4E8-0C41-4FEA-84CA-7D74AAA690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23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45E70-AC2C-4774-9D60-5E02E4F60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98F877-4325-499D-AC60-1E2A32C75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3F3563-9446-4163-9A4A-E980CADB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2234-F981-457C-BAB0-C3FC53D8FD14}" type="datetimeFigureOut">
              <a:rPr lang="de-DE" smtClean="0"/>
              <a:t>20.03.2018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366510-5F72-4DB6-8231-BFB75A945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B8CF73-7E2F-4AC4-8C84-E341F088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B4E8-0C41-4FEA-84CA-7D74AAA690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35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74D94C-4C43-4649-BE69-6CC7729C5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09EBDC-4B04-411B-86AF-670629D12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884B15-C083-49A8-B0E3-2742B2AE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2234-F981-457C-BAB0-C3FC53D8FD14}" type="datetimeFigureOut">
              <a:rPr lang="de-DE" smtClean="0"/>
              <a:t>20.03.2018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E5DEBA-A32C-4249-9199-BDE78F168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D9A04B-6DB1-4258-9906-E3E03E31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B4E8-0C41-4FEA-84CA-7D74AAA690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59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170937-7305-4067-BABF-D18136905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D9E87A-621A-4172-8423-1DF4D4C47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616B58-A8ED-4BB8-99B1-CACE1D997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BC1C74-FCCD-4050-A97E-14CC8A8F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2234-F981-457C-BAB0-C3FC53D8FD14}" type="datetimeFigureOut">
              <a:rPr lang="de-DE" smtClean="0"/>
              <a:t>20.03.2018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B44B3C-265B-4D78-8FD2-9DE17892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6513C1-0CF8-4643-869B-B1B4AA8C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B4E8-0C41-4FEA-84CA-7D74AAA690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82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A1D03-36A8-4CD9-9664-8567E40F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74FE8C-F08A-48F7-86C2-4073D6B04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97160B-9A4A-4268-A383-6C88382A5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D76C3AD-EE69-48FA-B616-A631E818B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2DCF9E-06C7-4DB7-93F3-91CC5A679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6F5441-7EA1-4408-9764-CEC1F726F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2234-F981-457C-BAB0-C3FC53D8FD14}" type="datetimeFigureOut">
              <a:rPr lang="de-DE" smtClean="0"/>
              <a:t>20.03.2018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0DF7CB2-E96F-4610-8422-6BDEDB175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35FCB90-701E-49FF-8CE8-F9588AA3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B4E8-0C41-4FEA-84CA-7D74AAA690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48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C6CF1-50DC-4065-826E-8987CA83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78F2BF-3D07-438A-A8B5-EA0E0F10E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2234-F981-457C-BAB0-C3FC53D8FD14}" type="datetimeFigureOut">
              <a:rPr lang="de-DE" smtClean="0"/>
              <a:t>20.03.2018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E786D9-236C-4F60-879D-E163C790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1D7543-CBF0-4AD4-9FE4-10AE994A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B4E8-0C41-4FEA-84CA-7D74AAA690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34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5946687-A130-4C40-A47D-175D1BCA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2234-F981-457C-BAB0-C3FC53D8FD14}" type="datetimeFigureOut">
              <a:rPr lang="de-DE" smtClean="0"/>
              <a:t>20.03.2018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0ED8D5-EE2A-4036-A792-6F101C1E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DB9AAA-9D35-4317-82E1-3E8EDF79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B4E8-0C41-4FEA-84CA-7D74AAA690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54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E2F36-2881-43B8-8487-B242E915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1D3DF7-D272-4777-8829-D171CDF6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25998F-66A0-4929-9259-5969785CF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BF4E46-841A-42FD-BDB9-B08CE410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2234-F981-457C-BAB0-C3FC53D8FD14}" type="datetimeFigureOut">
              <a:rPr lang="de-DE" smtClean="0"/>
              <a:t>20.03.2018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C16B25-8FCC-4D2F-B62D-172215D9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87BB25-F022-4F74-9D92-F8F1E36A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B4E8-0C41-4FEA-84CA-7D74AAA690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20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262A1-29AC-4E58-A28B-25EDD3452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6D76F23-A3CD-458D-9113-2CB0F1816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44FBFE-C056-47D9-B620-938936FCB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870A4D-54BA-4BC5-8516-6FD5E3DDE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2234-F981-457C-BAB0-C3FC53D8FD14}" type="datetimeFigureOut">
              <a:rPr lang="de-DE" smtClean="0"/>
              <a:t>20.03.2018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BC31D0-E92D-46C1-A3F8-2ACF282E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32DDB1-34DE-485A-A884-AFAD8132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B4E8-0C41-4FEA-84CA-7D74AAA690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5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F8593DA-C3EB-4D56-8214-70CD6D14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9B0989-2B9D-4145-BFB2-33FE84112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0A0FCE-8AF0-42F4-BB70-C0C54B43F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2234-F981-457C-BAB0-C3FC53D8FD14}" type="datetimeFigureOut">
              <a:rPr lang="de-DE" smtClean="0"/>
              <a:t>20.03.2018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D328B6-2612-4256-82AD-209309A46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F0C26D-E8B9-4774-BB56-3238709A0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1B4E8-0C41-4FEA-84CA-7D74AAA690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923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235F3D6-F9A6-4C4A-B206-5B302D3A4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56"/>
          </a:xfrm>
        </p:spPr>
        <p:txBody>
          <a:bodyPr>
            <a:normAutofit fontScale="90000"/>
          </a:bodyPr>
          <a:lstStyle/>
          <a:p>
            <a:endParaRPr lang="de-DE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305DF8FA-F254-4937-8577-98AA7116F56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71512663"/>
              </p:ext>
            </p:extLst>
          </p:nvPr>
        </p:nvGraphicFramePr>
        <p:xfrm>
          <a:off x="838200" y="394104"/>
          <a:ext cx="5181601" cy="595004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07327">
                  <a:extLst>
                    <a:ext uri="{9D8B030D-6E8A-4147-A177-3AD203B41FA5}">
                      <a16:colId xmlns:a16="http://schemas.microsoft.com/office/drawing/2014/main" val="2092681279"/>
                    </a:ext>
                  </a:extLst>
                </a:gridCol>
                <a:gridCol w="1587137">
                  <a:extLst>
                    <a:ext uri="{9D8B030D-6E8A-4147-A177-3AD203B41FA5}">
                      <a16:colId xmlns:a16="http://schemas.microsoft.com/office/drawing/2014/main" val="2051530887"/>
                    </a:ext>
                  </a:extLst>
                </a:gridCol>
                <a:gridCol w="1587137">
                  <a:extLst>
                    <a:ext uri="{9D8B030D-6E8A-4147-A177-3AD203B41FA5}">
                      <a16:colId xmlns:a16="http://schemas.microsoft.com/office/drawing/2014/main" val="3144360003"/>
                    </a:ext>
                  </a:extLst>
                </a:gridCol>
              </a:tblGrid>
              <a:tr h="7264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Nummer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Res-02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109436"/>
                  </a:ext>
                </a:extLst>
              </a:tr>
              <a:tr h="7264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Beschreibung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Ausfall von Teammitgliedern während dem Projekt (Krankheit...)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379692"/>
                  </a:ext>
                </a:extLst>
              </a:tr>
              <a:tr h="7264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Wahrscheinlichkeit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D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656848"/>
                  </a:ext>
                </a:extLst>
              </a:tr>
              <a:tr h="7264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Auswirkung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94837"/>
                  </a:ext>
                </a:extLst>
              </a:tr>
              <a:tr h="14529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Behandlung und Kontrolle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Längere Arbeitszeiten pro Person, personelle Ressourcen umverteilen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614306"/>
                  </a:ext>
                </a:extLst>
              </a:tr>
              <a:tr h="7264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Hinweise Status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DE" sz="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520230"/>
                  </a:ext>
                </a:extLst>
              </a:tr>
              <a:tr h="7264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Termin / Nächster Schritt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DE" sz="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592730"/>
                  </a:ext>
                </a:extLst>
              </a:tr>
            </a:tbl>
          </a:graphicData>
        </a:graphic>
      </p:graphicFrame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8CA4E770-9BBA-4325-A4A4-F7C6A2287E8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0525157"/>
              </p:ext>
            </p:extLst>
          </p:nvPr>
        </p:nvGraphicFramePr>
        <p:xfrm>
          <a:off x="6172201" y="394105"/>
          <a:ext cx="5181598" cy="596693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07326">
                  <a:extLst>
                    <a:ext uri="{9D8B030D-6E8A-4147-A177-3AD203B41FA5}">
                      <a16:colId xmlns:a16="http://schemas.microsoft.com/office/drawing/2014/main" val="4237017193"/>
                    </a:ext>
                  </a:extLst>
                </a:gridCol>
                <a:gridCol w="1587136">
                  <a:extLst>
                    <a:ext uri="{9D8B030D-6E8A-4147-A177-3AD203B41FA5}">
                      <a16:colId xmlns:a16="http://schemas.microsoft.com/office/drawing/2014/main" val="4117921910"/>
                    </a:ext>
                  </a:extLst>
                </a:gridCol>
                <a:gridCol w="1587136">
                  <a:extLst>
                    <a:ext uri="{9D8B030D-6E8A-4147-A177-3AD203B41FA5}">
                      <a16:colId xmlns:a16="http://schemas.microsoft.com/office/drawing/2014/main" val="2260835171"/>
                    </a:ext>
                  </a:extLst>
                </a:gridCol>
              </a:tblGrid>
              <a:tr h="7104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Nummer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Pla-01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142559"/>
                  </a:ext>
                </a:extLst>
              </a:tr>
              <a:tr h="9235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Beschreibung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Falsch kalkulierter Zeitplan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836506"/>
                  </a:ext>
                </a:extLst>
              </a:tr>
              <a:tr h="6752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Wahrscheinlichkeit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D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920066"/>
                  </a:ext>
                </a:extLst>
              </a:tr>
              <a:tr h="7951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Auswirkung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294672"/>
                  </a:ext>
                </a:extLst>
              </a:tr>
              <a:tr h="14057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Behandlung und Kontrolle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Nachschätzung durch Projektleiter, genug Puffer einplanen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423719"/>
                  </a:ext>
                </a:extLst>
              </a:tr>
              <a:tr h="7013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Hinweise Status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018024"/>
                  </a:ext>
                </a:extLst>
              </a:tr>
              <a:tr h="7553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Termin / Nächster Schritt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991018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6AC84E67-0678-413E-87F6-D5DB75936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38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87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FB60A-CA13-43EB-8BD9-C9483A202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de-DE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CF11F5D8-1447-4B5F-B770-175C8ABEA20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70266757"/>
              </p:ext>
            </p:extLst>
          </p:nvPr>
        </p:nvGraphicFramePr>
        <p:xfrm>
          <a:off x="838200" y="271005"/>
          <a:ext cx="5181601" cy="590595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07327">
                  <a:extLst>
                    <a:ext uri="{9D8B030D-6E8A-4147-A177-3AD203B41FA5}">
                      <a16:colId xmlns:a16="http://schemas.microsoft.com/office/drawing/2014/main" val="776101794"/>
                    </a:ext>
                  </a:extLst>
                </a:gridCol>
                <a:gridCol w="1587137">
                  <a:extLst>
                    <a:ext uri="{9D8B030D-6E8A-4147-A177-3AD203B41FA5}">
                      <a16:colId xmlns:a16="http://schemas.microsoft.com/office/drawing/2014/main" val="371657016"/>
                    </a:ext>
                  </a:extLst>
                </a:gridCol>
                <a:gridCol w="1587137">
                  <a:extLst>
                    <a:ext uri="{9D8B030D-6E8A-4147-A177-3AD203B41FA5}">
                      <a16:colId xmlns:a16="http://schemas.microsoft.com/office/drawing/2014/main" val="1384508874"/>
                    </a:ext>
                  </a:extLst>
                </a:gridCol>
              </a:tblGrid>
              <a:tr h="8437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Nummer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Pla-02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55979"/>
                  </a:ext>
                </a:extLst>
              </a:tr>
              <a:tr h="8437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Beschreibung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Unterschätzter Aufwand der Implementierung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17605"/>
                  </a:ext>
                </a:extLst>
              </a:tr>
              <a:tr h="8437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Wahrscheinlichkeit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934202"/>
                  </a:ext>
                </a:extLst>
              </a:tr>
              <a:tr h="8437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Auswirkung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479461"/>
                  </a:ext>
                </a:extLst>
              </a:tr>
              <a:tr h="8437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Behandlung und Kontrolle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Übergreifende Analysephase, ordentliche Planung, Pufferzone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850284"/>
                  </a:ext>
                </a:extLst>
              </a:tr>
              <a:tr h="8437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Hinweise Status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474984"/>
                  </a:ext>
                </a:extLst>
              </a:tr>
              <a:tr h="8437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Termin / Nächster Schritt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651856"/>
                  </a:ext>
                </a:extLst>
              </a:tr>
            </a:tbl>
          </a:graphicData>
        </a:graphic>
      </p:graphicFrame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25E8B092-F935-4D31-BC37-DF27628136B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54353222"/>
              </p:ext>
            </p:extLst>
          </p:nvPr>
        </p:nvGraphicFramePr>
        <p:xfrm>
          <a:off x="6172200" y="271004"/>
          <a:ext cx="5181601" cy="591776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07327">
                  <a:extLst>
                    <a:ext uri="{9D8B030D-6E8A-4147-A177-3AD203B41FA5}">
                      <a16:colId xmlns:a16="http://schemas.microsoft.com/office/drawing/2014/main" val="1627559334"/>
                    </a:ext>
                  </a:extLst>
                </a:gridCol>
                <a:gridCol w="1587137">
                  <a:extLst>
                    <a:ext uri="{9D8B030D-6E8A-4147-A177-3AD203B41FA5}">
                      <a16:colId xmlns:a16="http://schemas.microsoft.com/office/drawing/2014/main" val="2879119684"/>
                    </a:ext>
                  </a:extLst>
                </a:gridCol>
                <a:gridCol w="1587137">
                  <a:extLst>
                    <a:ext uri="{9D8B030D-6E8A-4147-A177-3AD203B41FA5}">
                      <a16:colId xmlns:a16="http://schemas.microsoft.com/office/drawing/2014/main" val="256890619"/>
                    </a:ext>
                  </a:extLst>
                </a:gridCol>
              </a:tblGrid>
              <a:tr h="8289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b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Nummer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Pla-04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81125"/>
                  </a:ext>
                </a:extLst>
              </a:tr>
              <a:tr h="8348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Beschreibung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Unzureichende und zu wenige Tests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070673"/>
                  </a:ext>
                </a:extLst>
              </a:tr>
              <a:tr h="9276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Wahrscheinlichkeit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197442"/>
                  </a:ext>
                </a:extLst>
              </a:tr>
              <a:tr h="8216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Auswirkung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922540"/>
                  </a:ext>
                </a:extLst>
              </a:tr>
              <a:tr h="7951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Behandlung und Kontrolle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Testdriven implementation, Tools zur Testabdeckung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967389"/>
                  </a:ext>
                </a:extLst>
              </a:tr>
              <a:tr h="8481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Hinweise Status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622570"/>
                  </a:ext>
                </a:extLst>
              </a:tr>
              <a:tr h="8613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Termin / Nächster Schritt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741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67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BA7D54-0FFB-40F4-AF86-1EF99FAC0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endParaRPr lang="de-DE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19CB241C-6F23-437E-8EAD-61401CACA05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29320517"/>
              </p:ext>
            </p:extLst>
          </p:nvPr>
        </p:nvGraphicFramePr>
        <p:xfrm>
          <a:off x="3713922" y="456563"/>
          <a:ext cx="5181601" cy="5720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07327">
                  <a:extLst>
                    <a:ext uri="{9D8B030D-6E8A-4147-A177-3AD203B41FA5}">
                      <a16:colId xmlns:a16="http://schemas.microsoft.com/office/drawing/2014/main" val="412601909"/>
                    </a:ext>
                  </a:extLst>
                </a:gridCol>
                <a:gridCol w="1587137">
                  <a:extLst>
                    <a:ext uri="{9D8B030D-6E8A-4147-A177-3AD203B41FA5}">
                      <a16:colId xmlns:a16="http://schemas.microsoft.com/office/drawing/2014/main" val="763007183"/>
                    </a:ext>
                  </a:extLst>
                </a:gridCol>
                <a:gridCol w="1587137">
                  <a:extLst>
                    <a:ext uri="{9D8B030D-6E8A-4147-A177-3AD203B41FA5}">
                      <a16:colId xmlns:a16="http://schemas.microsoft.com/office/drawing/2014/main" val="1323081969"/>
                    </a:ext>
                  </a:extLst>
                </a:gridCol>
              </a:tblGrid>
              <a:tr h="81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Nummer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Tec-01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386500"/>
                  </a:ext>
                </a:extLst>
              </a:tr>
              <a:tr h="81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Beschreibung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1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neue und zu viele Tools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492624"/>
                  </a:ext>
                </a:extLst>
              </a:tr>
              <a:tr h="81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Wahrscheinlichkeit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D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492922"/>
                  </a:ext>
                </a:extLst>
              </a:tr>
              <a:tr h="81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Auswirkung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965868"/>
                  </a:ext>
                </a:extLst>
              </a:tr>
              <a:tr h="81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Behandlung und Kontrolle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Gute Tutorials, wenige Tools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249351"/>
                  </a:ext>
                </a:extLst>
              </a:tr>
              <a:tr h="81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Hinweise Status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460468"/>
                  </a:ext>
                </a:extLst>
              </a:tr>
              <a:tr h="81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Termin / Nächster Schritt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67145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2D54BD63-79AB-4B2D-A49A-344E1052C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14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43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Breitbild</PresentationFormat>
  <Paragraphs>75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Tahoma</vt:lpstr>
      <vt:lpstr>Times New Roman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Katharina Schwab</dc:creator>
  <cp:lastModifiedBy>Tarik Bozdemir1</cp:lastModifiedBy>
  <cp:revision>6</cp:revision>
  <dcterms:created xsi:type="dcterms:W3CDTF">2018-03-19T17:23:04Z</dcterms:created>
  <dcterms:modified xsi:type="dcterms:W3CDTF">2018-03-20T14:55:02Z</dcterms:modified>
</cp:coreProperties>
</file>