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847c5ff2a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847c5ff2a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847c5ff2a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847c5ff2a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847c5ff2a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f847c5ff2a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847c5ff2a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f847c5ff2a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847c5ff2a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f847c5ff2a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847c5ff2a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f847c5ff2a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847c5ff2a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847c5ff2a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847c5ff2a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f847c5ff2a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847c5ff2a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847c5ff2a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847c5ff2a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847c5ff2a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847c5ff2a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847c5ff2a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847c5ff2a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847c5ff2a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847c5ff2a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847c5ff2a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847c5ff2a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847c5ff2a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HH0rQiwKtS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Listen with Our Whole Body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F6AF4B-7CC7-693B-30F8-9AC5A0B233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our hands when listening</a:t>
            </a:r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3813" y="1919075"/>
            <a:ext cx="2478281" cy="27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/>
          <p:nvPr/>
        </p:nvSpPr>
        <p:spPr>
          <a:xfrm>
            <a:off x="3836950" y="3349100"/>
            <a:ext cx="586200" cy="661500"/>
          </a:xfrm>
          <a:prstGeom prst="ellipse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our feet when listening</a:t>
            </a:r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3813" y="1919075"/>
            <a:ext cx="2478281" cy="27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/>
          <p:nvPr/>
        </p:nvSpPr>
        <p:spPr>
          <a:xfrm>
            <a:off x="3803900" y="4076800"/>
            <a:ext cx="2133600" cy="661500"/>
          </a:xfrm>
          <a:prstGeom prst="ellipse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our brain when listening</a:t>
            </a:r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3813" y="1919075"/>
            <a:ext cx="2478281" cy="27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4"/>
          <p:cNvSpPr/>
          <p:nvPr/>
        </p:nvSpPr>
        <p:spPr>
          <a:xfrm>
            <a:off x="4009700" y="2183100"/>
            <a:ext cx="670800" cy="520800"/>
          </a:xfrm>
          <a:prstGeom prst="ellipse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our heart when listening</a:t>
            </a:r>
            <a:endParaRPr/>
          </a:p>
        </p:txBody>
      </p:sp>
      <p:sp>
        <p:nvSpPr>
          <p:cNvPr id="158" name="Google Shape;158;p2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3813" y="1919075"/>
            <a:ext cx="2478281" cy="27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5"/>
          <p:cNvSpPr/>
          <p:nvPr/>
        </p:nvSpPr>
        <p:spPr>
          <a:xfrm>
            <a:off x="4572000" y="3112950"/>
            <a:ext cx="488700" cy="487800"/>
          </a:xfrm>
          <a:prstGeom prst="ellipse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Bunny ear headband</a:t>
            </a:r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7850" y="1919075"/>
            <a:ext cx="2710200" cy="27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behaviors</a:t>
            </a:r>
            <a:endParaRPr/>
          </a:p>
        </p:txBody>
      </p:sp>
      <p:sp>
        <p:nvSpPr>
          <p:cNvPr id="173" name="Google Shape;173;p2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Watch		Listen		Work		Ask for help</a:t>
            </a:r>
            <a:endParaRPr dirty="0"/>
          </a:p>
        </p:txBody>
      </p:sp>
      <p:pic>
        <p:nvPicPr>
          <p:cNvPr id="174" name="Google Shape;174;p27"/>
          <p:cNvPicPr preferRelativeResize="0"/>
          <p:nvPr/>
        </p:nvPicPr>
        <p:blipFill rotWithShape="1">
          <a:blip r:embed="rId3">
            <a:alphaModFix/>
          </a:blip>
          <a:srcRect b="10976"/>
          <a:stretch/>
        </p:blipFill>
        <p:spPr>
          <a:xfrm>
            <a:off x="471900" y="2753075"/>
            <a:ext cx="1501825" cy="104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9471" y="2753063"/>
            <a:ext cx="1079439" cy="104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8374" y="2734474"/>
            <a:ext cx="1079425" cy="107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71625" y="2734497"/>
            <a:ext cx="1079425" cy="1079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Plans for today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Watch a video			Act it out		Make a craft</a:t>
            </a:r>
            <a:endParaRPr dirty="0"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2571750"/>
            <a:ext cx="2819400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 rotWithShape="1">
          <a:blip r:embed="rId4">
            <a:alphaModFix/>
          </a:blip>
          <a:srcRect b="11691"/>
          <a:stretch/>
        </p:blipFill>
        <p:spPr>
          <a:xfrm>
            <a:off x="3662625" y="2571750"/>
            <a:ext cx="1699869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8425" y="2571750"/>
            <a:ext cx="2159009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parts of your body are for listening?</a:t>
            </a:r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Watch a video about </a:t>
            </a:r>
            <a:r>
              <a:rPr lang="en" u="sng">
                <a:solidFill>
                  <a:schemeClr val="hlink"/>
                </a:solidFill>
                <a:hlinkClick r:id="rId3"/>
              </a:rPr>
              <a:t>Howard B.Wigglebottom</a:t>
            </a:r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3813" y="1919075"/>
            <a:ext cx="2478281" cy="27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3813" y="1919075"/>
            <a:ext cx="2478281" cy="27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parts of your body are for listening?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3813" y="1919075"/>
            <a:ext cx="2478281" cy="27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our ears when listening</a:t>
            </a:r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04" name="Google Shape;104;p18"/>
          <p:cNvSpPr/>
          <p:nvPr/>
        </p:nvSpPr>
        <p:spPr>
          <a:xfrm rot="-1575917">
            <a:off x="3134094" y="1793672"/>
            <a:ext cx="2513062" cy="1041798"/>
          </a:xfrm>
          <a:prstGeom prst="ellipse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our face when listening</a:t>
            </a:r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3813" y="1919075"/>
            <a:ext cx="2478281" cy="27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/>
          <p:nvPr/>
        </p:nvSpPr>
        <p:spPr>
          <a:xfrm>
            <a:off x="4137613" y="2365025"/>
            <a:ext cx="890700" cy="860400"/>
          </a:xfrm>
          <a:prstGeom prst="ellipse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3813" y="1919075"/>
            <a:ext cx="2478281" cy="27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our eyes when listening</a:t>
            </a:r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4167750" y="2311350"/>
            <a:ext cx="586200" cy="520800"/>
          </a:xfrm>
          <a:prstGeom prst="ellipse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our mouth when listening</a:t>
            </a:r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3813" y="1919075"/>
            <a:ext cx="2478281" cy="27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/>
          <p:nvPr/>
        </p:nvSpPr>
        <p:spPr>
          <a:xfrm>
            <a:off x="4289863" y="2728875"/>
            <a:ext cx="586200" cy="570600"/>
          </a:xfrm>
          <a:prstGeom prst="ellipse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</Words>
  <Application>Microsoft Office PowerPoint</Application>
  <PresentationFormat>On-screen Show (16:9)</PresentationFormat>
  <Paragraphs>17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Roboto</vt:lpstr>
      <vt:lpstr>Arial</vt:lpstr>
      <vt:lpstr>Material</vt:lpstr>
      <vt:lpstr>Listen with Our Whole Body</vt:lpstr>
      <vt:lpstr>Plans for today</vt:lpstr>
      <vt:lpstr>Which parts of your body are for listening?</vt:lpstr>
      <vt:lpstr>Watch a video about Howard B.Wigglebottom</vt:lpstr>
      <vt:lpstr>Which parts of your body are for listening?</vt:lpstr>
      <vt:lpstr>Use our ears when listening</vt:lpstr>
      <vt:lpstr>Use our face when listening</vt:lpstr>
      <vt:lpstr>Use our eyes when listening</vt:lpstr>
      <vt:lpstr>Use our mouth when listening</vt:lpstr>
      <vt:lpstr>Use our hands when listening</vt:lpstr>
      <vt:lpstr>Use our feet when listening</vt:lpstr>
      <vt:lpstr>Use our brain when listening</vt:lpstr>
      <vt:lpstr>Use our heart when listening</vt:lpstr>
      <vt:lpstr>Bunny ear headband</vt:lpstr>
      <vt:lpstr>Expected behaviors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Listen with Our Whole Body</dc:title>
  <cp:lastModifiedBy>YouranLIN</cp:lastModifiedBy>
  <cp:revision>1</cp:revision>
  <dcterms:modified xsi:type="dcterms:W3CDTF">2022-12-25T06:20:02Z</dcterms:modified>
</cp:coreProperties>
</file>