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96ead03d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96ead03d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96ead03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96ead03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96ead03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96ead03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37de4905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37de4905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0e0fed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90e0fed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96ead03d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96ead03d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6ead0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6ead0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96ead03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96ead03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96ead03d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f96ead03d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96ead03d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96ead03d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96ead03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96ead03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0" Type="http://schemas.openxmlformats.org/officeDocument/2006/relationships/image" Target="../media/image34.jpg"/><Relationship Id="rId20" Type="http://schemas.openxmlformats.org/officeDocument/2006/relationships/image" Target="../media/image23.jpg"/><Relationship Id="rId41" Type="http://schemas.openxmlformats.org/officeDocument/2006/relationships/image" Target="../media/image33.jpg"/><Relationship Id="rId22" Type="http://schemas.openxmlformats.org/officeDocument/2006/relationships/image" Target="../media/image22.jpg"/><Relationship Id="rId21" Type="http://schemas.openxmlformats.org/officeDocument/2006/relationships/image" Target="../media/image32.jpg"/><Relationship Id="rId24" Type="http://schemas.openxmlformats.org/officeDocument/2006/relationships/image" Target="../media/image16.jpg"/><Relationship Id="rId23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9" Type="http://schemas.openxmlformats.org/officeDocument/2006/relationships/image" Target="../media/image8.jpg"/><Relationship Id="rId26" Type="http://schemas.openxmlformats.org/officeDocument/2006/relationships/image" Target="../media/image36.jpg"/><Relationship Id="rId25" Type="http://schemas.openxmlformats.org/officeDocument/2006/relationships/image" Target="../media/image17.jpg"/><Relationship Id="rId28" Type="http://schemas.openxmlformats.org/officeDocument/2006/relationships/image" Target="../media/image31.jpg"/><Relationship Id="rId27" Type="http://schemas.openxmlformats.org/officeDocument/2006/relationships/image" Target="../media/image25.jpg"/><Relationship Id="rId5" Type="http://schemas.openxmlformats.org/officeDocument/2006/relationships/image" Target="../media/image2.png"/><Relationship Id="rId6" Type="http://schemas.openxmlformats.org/officeDocument/2006/relationships/image" Target="../media/image6.jpg"/><Relationship Id="rId29" Type="http://schemas.openxmlformats.org/officeDocument/2006/relationships/image" Target="../media/image21.jpg"/><Relationship Id="rId7" Type="http://schemas.openxmlformats.org/officeDocument/2006/relationships/image" Target="../media/image3.jpg"/><Relationship Id="rId8" Type="http://schemas.openxmlformats.org/officeDocument/2006/relationships/image" Target="../media/image4.jpg"/><Relationship Id="rId31" Type="http://schemas.openxmlformats.org/officeDocument/2006/relationships/image" Target="../media/image26.jpg"/><Relationship Id="rId30" Type="http://schemas.openxmlformats.org/officeDocument/2006/relationships/image" Target="../media/image20.jpg"/><Relationship Id="rId11" Type="http://schemas.openxmlformats.org/officeDocument/2006/relationships/image" Target="../media/image9.jpg"/><Relationship Id="rId33" Type="http://schemas.openxmlformats.org/officeDocument/2006/relationships/image" Target="../media/image30.jpg"/><Relationship Id="rId10" Type="http://schemas.openxmlformats.org/officeDocument/2006/relationships/image" Target="../media/image7.jpg"/><Relationship Id="rId32" Type="http://schemas.openxmlformats.org/officeDocument/2006/relationships/image" Target="../media/image29.jpg"/><Relationship Id="rId13" Type="http://schemas.openxmlformats.org/officeDocument/2006/relationships/image" Target="../media/image14.jpg"/><Relationship Id="rId35" Type="http://schemas.openxmlformats.org/officeDocument/2006/relationships/image" Target="../media/image39.jpg"/><Relationship Id="rId12" Type="http://schemas.openxmlformats.org/officeDocument/2006/relationships/image" Target="../media/image10.jpg"/><Relationship Id="rId34" Type="http://schemas.openxmlformats.org/officeDocument/2006/relationships/image" Target="../media/image40.jpg"/><Relationship Id="rId15" Type="http://schemas.openxmlformats.org/officeDocument/2006/relationships/image" Target="../media/image13.jpg"/><Relationship Id="rId37" Type="http://schemas.openxmlformats.org/officeDocument/2006/relationships/image" Target="../media/image28.jpg"/><Relationship Id="rId14" Type="http://schemas.openxmlformats.org/officeDocument/2006/relationships/image" Target="../media/image11.jpg"/><Relationship Id="rId36" Type="http://schemas.openxmlformats.org/officeDocument/2006/relationships/image" Target="../media/image27.jpg"/><Relationship Id="rId17" Type="http://schemas.openxmlformats.org/officeDocument/2006/relationships/image" Target="../media/image15.jpg"/><Relationship Id="rId39" Type="http://schemas.openxmlformats.org/officeDocument/2006/relationships/image" Target="../media/image38.jpg"/><Relationship Id="rId16" Type="http://schemas.openxmlformats.org/officeDocument/2006/relationships/image" Target="../media/image12.jpg"/><Relationship Id="rId38" Type="http://schemas.openxmlformats.org/officeDocument/2006/relationships/image" Target="../media/image35.jpg"/><Relationship Id="rId19" Type="http://schemas.openxmlformats.org/officeDocument/2006/relationships/image" Target="../media/image19.jpg"/><Relationship Id="rId18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40" Type="http://schemas.openxmlformats.org/officeDocument/2006/relationships/image" Target="../media/image7.jpg"/><Relationship Id="rId20" Type="http://schemas.openxmlformats.org/officeDocument/2006/relationships/image" Target="../media/image31.jpg"/><Relationship Id="rId42" Type="http://schemas.openxmlformats.org/officeDocument/2006/relationships/image" Target="../media/image13.jpg"/><Relationship Id="rId41" Type="http://schemas.openxmlformats.org/officeDocument/2006/relationships/image" Target="../media/image28.jpg"/><Relationship Id="rId22" Type="http://schemas.openxmlformats.org/officeDocument/2006/relationships/image" Target="../media/image27.jpg"/><Relationship Id="rId21" Type="http://schemas.openxmlformats.org/officeDocument/2006/relationships/image" Target="../media/image9.jpg"/><Relationship Id="rId43" Type="http://schemas.openxmlformats.org/officeDocument/2006/relationships/image" Target="../media/image4.jpg"/><Relationship Id="rId24" Type="http://schemas.openxmlformats.org/officeDocument/2006/relationships/image" Target="../media/image26.jpg"/><Relationship Id="rId23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9.jpg"/><Relationship Id="rId9" Type="http://schemas.openxmlformats.org/officeDocument/2006/relationships/image" Target="../media/image10.jpg"/><Relationship Id="rId26" Type="http://schemas.openxmlformats.org/officeDocument/2006/relationships/image" Target="../media/image21.jpg"/><Relationship Id="rId25" Type="http://schemas.openxmlformats.org/officeDocument/2006/relationships/image" Target="../media/image20.jpg"/><Relationship Id="rId28" Type="http://schemas.openxmlformats.org/officeDocument/2006/relationships/image" Target="../media/image36.jpg"/><Relationship Id="rId27" Type="http://schemas.openxmlformats.org/officeDocument/2006/relationships/image" Target="../media/image29.jpg"/><Relationship Id="rId5" Type="http://schemas.openxmlformats.org/officeDocument/2006/relationships/image" Target="../media/image40.jpg"/><Relationship Id="rId6" Type="http://schemas.openxmlformats.org/officeDocument/2006/relationships/image" Target="../media/image30.jpg"/><Relationship Id="rId29" Type="http://schemas.openxmlformats.org/officeDocument/2006/relationships/image" Target="../media/image16.jpg"/><Relationship Id="rId7" Type="http://schemas.openxmlformats.org/officeDocument/2006/relationships/image" Target="../media/image35.jpg"/><Relationship Id="rId8" Type="http://schemas.openxmlformats.org/officeDocument/2006/relationships/image" Target="../media/image41.jpg"/><Relationship Id="rId31" Type="http://schemas.openxmlformats.org/officeDocument/2006/relationships/image" Target="../media/image38.jpg"/><Relationship Id="rId30" Type="http://schemas.openxmlformats.org/officeDocument/2006/relationships/image" Target="../media/image3.jpg"/><Relationship Id="rId11" Type="http://schemas.openxmlformats.org/officeDocument/2006/relationships/image" Target="../media/image18.jpg"/><Relationship Id="rId33" Type="http://schemas.openxmlformats.org/officeDocument/2006/relationships/image" Target="../media/image22.jpg"/><Relationship Id="rId10" Type="http://schemas.openxmlformats.org/officeDocument/2006/relationships/image" Target="../media/image25.jpg"/><Relationship Id="rId32" Type="http://schemas.openxmlformats.org/officeDocument/2006/relationships/image" Target="../media/image34.jpg"/><Relationship Id="rId13" Type="http://schemas.openxmlformats.org/officeDocument/2006/relationships/image" Target="../media/image42.jpg"/><Relationship Id="rId35" Type="http://schemas.openxmlformats.org/officeDocument/2006/relationships/image" Target="../media/image43.jpg"/><Relationship Id="rId12" Type="http://schemas.openxmlformats.org/officeDocument/2006/relationships/image" Target="../media/image11.jpg"/><Relationship Id="rId34" Type="http://schemas.openxmlformats.org/officeDocument/2006/relationships/image" Target="../media/image12.jpg"/><Relationship Id="rId15" Type="http://schemas.openxmlformats.org/officeDocument/2006/relationships/image" Target="../media/image15.jpg"/><Relationship Id="rId37" Type="http://schemas.openxmlformats.org/officeDocument/2006/relationships/image" Target="../media/image33.jpg"/><Relationship Id="rId14" Type="http://schemas.openxmlformats.org/officeDocument/2006/relationships/image" Target="../media/image37.jpg"/><Relationship Id="rId36" Type="http://schemas.openxmlformats.org/officeDocument/2006/relationships/image" Target="../media/image14.jpg"/><Relationship Id="rId17" Type="http://schemas.openxmlformats.org/officeDocument/2006/relationships/image" Target="../media/image23.jpg"/><Relationship Id="rId39" Type="http://schemas.openxmlformats.org/officeDocument/2006/relationships/image" Target="../media/image17.jpg"/><Relationship Id="rId16" Type="http://schemas.openxmlformats.org/officeDocument/2006/relationships/image" Target="../media/image32.jpg"/><Relationship Id="rId38" Type="http://schemas.openxmlformats.org/officeDocument/2006/relationships/image" Target="../media/image24.jpg"/><Relationship Id="rId19" Type="http://schemas.openxmlformats.org/officeDocument/2006/relationships/image" Target="../media/image8.jpg"/><Relationship Id="rId18" Type="http://schemas.openxmlformats.org/officeDocument/2006/relationships/image" Target="../media/image3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40" Type="http://schemas.openxmlformats.org/officeDocument/2006/relationships/image" Target="../media/image7.jpg"/><Relationship Id="rId20" Type="http://schemas.openxmlformats.org/officeDocument/2006/relationships/image" Target="../media/image31.jpg"/><Relationship Id="rId42" Type="http://schemas.openxmlformats.org/officeDocument/2006/relationships/image" Target="../media/image13.jpg"/><Relationship Id="rId41" Type="http://schemas.openxmlformats.org/officeDocument/2006/relationships/image" Target="../media/image28.jpg"/><Relationship Id="rId22" Type="http://schemas.openxmlformats.org/officeDocument/2006/relationships/image" Target="../media/image27.jpg"/><Relationship Id="rId21" Type="http://schemas.openxmlformats.org/officeDocument/2006/relationships/image" Target="../media/image9.jpg"/><Relationship Id="rId43" Type="http://schemas.openxmlformats.org/officeDocument/2006/relationships/image" Target="../media/image4.jpg"/><Relationship Id="rId24" Type="http://schemas.openxmlformats.org/officeDocument/2006/relationships/image" Target="../media/image26.jpg"/><Relationship Id="rId23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9.jpg"/><Relationship Id="rId9" Type="http://schemas.openxmlformats.org/officeDocument/2006/relationships/image" Target="../media/image10.jpg"/><Relationship Id="rId26" Type="http://schemas.openxmlformats.org/officeDocument/2006/relationships/image" Target="../media/image21.jpg"/><Relationship Id="rId25" Type="http://schemas.openxmlformats.org/officeDocument/2006/relationships/image" Target="../media/image20.jpg"/><Relationship Id="rId28" Type="http://schemas.openxmlformats.org/officeDocument/2006/relationships/image" Target="../media/image36.jpg"/><Relationship Id="rId27" Type="http://schemas.openxmlformats.org/officeDocument/2006/relationships/image" Target="../media/image29.jpg"/><Relationship Id="rId5" Type="http://schemas.openxmlformats.org/officeDocument/2006/relationships/image" Target="../media/image40.jpg"/><Relationship Id="rId6" Type="http://schemas.openxmlformats.org/officeDocument/2006/relationships/image" Target="../media/image30.jpg"/><Relationship Id="rId29" Type="http://schemas.openxmlformats.org/officeDocument/2006/relationships/image" Target="../media/image16.jpg"/><Relationship Id="rId7" Type="http://schemas.openxmlformats.org/officeDocument/2006/relationships/image" Target="../media/image35.jpg"/><Relationship Id="rId8" Type="http://schemas.openxmlformats.org/officeDocument/2006/relationships/image" Target="../media/image41.jpg"/><Relationship Id="rId31" Type="http://schemas.openxmlformats.org/officeDocument/2006/relationships/image" Target="../media/image38.jpg"/><Relationship Id="rId30" Type="http://schemas.openxmlformats.org/officeDocument/2006/relationships/image" Target="../media/image3.jpg"/><Relationship Id="rId11" Type="http://schemas.openxmlformats.org/officeDocument/2006/relationships/image" Target="../media/image18.jpg"/><Relationship Id="rId33" Type="http://schemas.openxmlformats.org/officeDocument/2006/relationships/image" Target="../media/image22.jpg"/><Relationship Id="rId10" Type="http://schemas.openxmlformats.org/officeDocument/2006/relationships/image" Target="../media/image25.jpg"/><Relationship Id="rId32" Type="http://schemas.openxmlformats.org/officeDocument/2006/relationships/image" Target="../media/image34.jpg"/><Relationship Id="rId13" Type="http://schemas.openxmlformats.org/officeDocument/2006/relationships/image" Target="../media/image42.jpg"/><Relationship Id="rId35" Type="http://schemas.openxmlformats.org/officeDocument/2006/relationships/image" Target="../media/image43.jpg"/><Relationship Id="rId12" Type="http://schemas.openxmlformats.org/officeDocument/2006/relationships/image" Target="../media/image11.jpg"/><Relationship Id="rId34" Type="http://schemas.openxmlformats.org/officeDocument/2006/relationships/image" Target="../media/image12.jpg"/><Relationship Id="rId15" Type="http://schemas.openxmlformats.org/officeDocument/2006/relationships/image" Target="../media/image15.jpg"/><Relationship Id="rId37" Type="http://schemas.openxmlformats.org/officeDocument/2006/relationships/image" Target="../media/image33.jpg"/><Relationship Id="rId14" Type="http://schemas.openxmlformats.org/officeDocument/2006/relationships/image" Target="../media/image37.jpg"/><Relationship Id="rId36" Type="http://schemas.openxmlformats.org/officeDocument/2006/relationships/image" Target="../media/image14.jpg"/><Relationship Id="rId17" Type="http://schemas.openxmlformats.org/officeDocument/2006/relationships/image" Target="../media/image23.jpg"/><Relationship Id="rId39" Type="http://schemas.openxmlformats.org/officeDocument/2006/relationships/image" Target="../media/image17.jpg"/><Relationship Id="rId16" Type="http://schemas.openxmlformats.org/officeDocument/2006/relationships/image" Target="../media/image32.jpg"/><Relationship Id="rId38" Type="http://schemas.openxmlformats.org/officeDocument/2006/relationships/image" Target="../media/image24.jpg"/><Relationship Id="rId19" Type="http://schemas.openxmlformats.org/officeDocument/2006/relationships/image" Target="../media/image8.jpg"/><Relationship Id="rId18" Type="http://schemas.openxmlformats.org/officeDocument/2006/relationships/image" Target="../media/image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3.jpg"/><Relationship Id="rId22" Type="http://schemas.openxmlformats.org/officeDocument/2006/relationships/image" Target="../media/image24.jpg"/><Relationship Id="rId21" Type="http://schemas.openxmlformats.org/officeDocument/2006/relationships/image" Target="../media/image14.jpg"/><Relationship Id="rId23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0.jpg"/><Relationship Id="rId9" Type="http://schemas.openxmlformats.org/officeDocument/2006/relationships/image" Target="../media/image37.jpg"/><Relationship Id="rId5" Type="http://schemas.openxmlformats.org/officeDocument/2006/relationships/image" Target="../media/image10.jpg"/><Relationship Id="rId6" Type="http://schemas.openxmlformats.org/officeDocument/2006/relationships/image" Target="../media/image18.jpg"/><Relationship Id="rId7" Type="http://schemas.openxmlformats.org/officeDocument/2006/relationships/image" Target="../media/image11.jpg"/><Relationship Id="rId8" Type="http://schemas.openxmlformats.org/officeDocument/2006/relationships/image" Target="../media/image42.jpg"/><Relationship Id="rId11" Type="http://schemas.openxmlformats.org/officeDocument/2006/relationships/image" Target="../media/image32.jpg"/><Relationship Id="rId10" Type="http://schemas.openxmlformats.org/officeDocument/2006/relationships/image" Target="../media/image15.jpg"/><Relationship Id="rId13" Type="http://schemas.openxmlformats.org/officeDocument/2006/relationships/image" Target="../media/image39.jpg"/><Relationship Id="rId12" Type="http://schemas.openxmlformats.org/officeDocument/2006/relationships/image" Target="../media/image23.jpg"/><Relationship Id="rId15" Type="http://schemas.openxmlformats.org/officeDocument/2006/relationships/image" Target="../media/image9.jpg"/><Relationship Id="rId14" Type="http://schemas.openxmlformats.org/officeDocument/2006/relationships/image" Target="../media/image31.jpg"/><Relationship Id="rId17" Type="http://schemas.openxmlformats.org/officeDocument/2006/relationships/image" Target="../media/image36.jpg"/><Relationship Id="rId16" Type="http://schemas.openxmlformats.org/officeDocument/2006/relationships/image" Target="../media/image29.jpg"/><Relationship Id="rId19" Type="http://schemas.openxmlformats.org/officeDocument/2006/relationships/image" Target="../media/image12.jpg"/><Relationship Id="rId18" Type="http://schemas.openxmlformats.org/officeDocument/2006/relationships/image" Target="../media/image2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40" Type="http://schemas.openxmlformats.org/officeDocument/2006/relationships/image" Target="../media/image28.jpg"/><Relationship Id="rId20" Type="http://schemas.openxmlformats.org/officeDocument/2006/relationships/image" Target="../media/image31.jpg"/><Relationship Id="rId42" Type="http://schemas.openxmlformats.org/officeDocument/2006/relationships/image" Target="../media/image4.jpg"/><Relationship Id="rId41" Type="http://schemas.openxmlformats.org/officeDocument/2006/relationships/image" Target="../media/image13.jpg"/><Relationship Id="rId22" Type="http://schemas.openxmlformats.org/officeDocument/2006/relationships/image" Target="../media/image27.jpg"/><Relationship Id="rId21" Type="http://schemas.openxmlformats.org/officeDocument/2006/relationships/image" Target="../media/image9.jpg"/><Relationship Id="rId43" Type="http://schemas.openxmlformats.org/officeDocument/2006/relationships/image" Target="../media/image29.jpg"/><Relationship Id="rId24" Type="http://schemas.openxmlformats.org/officeDocument/2006/relationships/image" Target="../media/image26.jpg"/><Relationship Id="rId23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9.jpg"/><Relationship Id="rId9" Type="http://schemas.openxmlformats.org/officeDocument/2006/relationships/image" Target="../media/image10.jpg"/><Relationship Id="rId26" Type="http://schemas.openxmlformats.org/officeDocument/2006/relationships/image" Target="../media/image21.jpg"/><Relationship Id="rId25" Type="http://schemas.openxmlformats.org/officeDocument/2006/relationships/image" Target="../media/image20.jpg"/><Relationship Id="rId28" Type="http://schemas.openxmlformats.org/officeDocument/2006/relationships/image" Target="../media/image16.jpg"/><Relationship Id="rId27" Type="http://schemas.openxmlformats.org/officeDocument/2006/relationships/image" Target="../media/image36.jpg"/><Relationship Id="rId5" Type="http://schemas.openxmlformats.org/officeDocument/2006/relationships/image" Target="../media/image40.jpg"/><Relationship Id="rId6" Type="http://schemas.openxmlformats.org/officeDocument/2006/relationships/image" Target="../media/image30.jpg"/><Relationship Id="rId29" Type="http://schemas.openxmlformats.org/officeDocument/2006/relationships/image" Target="../media/image3.jpg"/><Relationship Id="rId7" Type="http://schemas.openxmlformats.org/officeDocument/2006/relationships/image" Target="../media/image35.jpg"/><Relationship Id="rId8" Type="http://schemas.openxmlformats.org/officeDocument/2006/relationships/image" Target="../media/image41.jpg"/><Relationship Id="rId31" Type="http://schemas.openxmlformats.org/officeDocument/2006/relationships/image" Target="../media/image34.jpg"/><Relationship Id="rId30" Type="http://schemas.openxmlformats.org/officeDocument/2006/relationships/image" Target="../media/image38.jpg"/><Relationship Id="rId11" Type="http://schemas.openxmlformats.org/officeDocument/2006/relationships/image" Target="../media/image18.jpg"/><Relationship Id="rId33" Type="http://schemas.openxmlformats.org/officeDocument/2006/relationships/image" Target="../media/image12.jpg"/><Relationship Id="rId10" Type="http://schemas.openxmlformats.org/officeDocument/2006/relationships/image" Target="../media/image25.jpg"/><Relationship Id="rId32" Type="http://schemas.openxmlformats.org/officeDocument/2006/relationships/image" Target="../media/image22.jpg"/><Relationship Id="rId13" Type="http://schemas.openxmlformats.org/officeDocument/2006/relationships/image" Target="../media/image42.jpg"/><Relationship Id="rId35" Type="http://schemas.openxmlformats.org/officeDocument/2006/relationships/image" Target="../media/image14.jpg"/><Relationship Id="rId12" Type="http://schemas.openxmlformats.org/officeDocument/2006/relationships/image" Target="../media/image11.jpg"/><Relationship Id="rId34" Type="http://schemas.openxmlformats.org/officeDocument/2006/relationships/image" Target="../media/image43.jpg"/><Relationship Id="rId15" Type="http://schemas.openxmlformats.org/officeDocument/2006/relationships/image" Target="../media/image15.jpg"/><Relationship Id="rId37" Type="http://schemas.openxmlformats.org/officeDocument/2006/relationships/image" Target="../media/image24.jpg"/><Relationship Id="rId14" Type="http://schemas.openxmlformats.org/officeDocument/2006/relationships/image" Target="../media/image37.jpg"/><Relationship Id="rId36" Type="http://schemas.openxmlformats.org/officeDocument/2006/relationships/image" Target="../media/image33.jpg"/><Relationship Id="rId17" Type="http://schemas.openxmlformats.org/officeDocument/2006/relationships/image" Target="../media/image23.jpg"/><Relationship Id="rId39" Type="http://schemas.openxmlformats.org/officeDocument/2006/relationships/image" Target="../media/image7.jpg"/><Relationship Id="rId16" Type="http://schemas.openxmlformats.org/officeDocument/2006/relationships/image" Target="../media/image32.jpg"/><Relationship Id="rId38" Type="http://schemas.openxmlformats.org/officeDocument/2006/relationships/image" Target="../media/image17.jpg"/><Relationship Id="rId19" Type="http://schemas.openxmlformats.org/officeDocument/2006/relationships/image" Target="../media/image8.jpg"/><Relationship Id="rId18" Type="http://schemas.openxmlformats.org/officeDocument/2006/relationships/image" Target="../media/image3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40" Type="http://schemas.openxmlformats.org/officeDocument/2006/relationships/image" Target="../media/image7.jpg"/><Relationship Id="rId20" Type="http://schemas.openxmlformats.org/officeDocument/2006/relationships/image" Target="../media/image31.jpg"/><Relationship Id="rId42" Type="http://schemas.openxmlformats.org/officeDocument/2006/relationships/image" Target="../media/image13.jpg"/><Relationship Id="rId41" Type="http://schemas.openxmlformats.org/officeDocument/2006/relationships/image" Target="../media/image28.jpg"/><Relationship Id="rId22" Type="http://schemas.openxmlformats.org/officeDocument/2006/relationships/image" Target="../media/image27.jpg"/><Relationship Id="rId21" Type="http://schemas.openxmlformats.org/officeDocument/2006/relationships/image" Target="../media/image9.jpg"/><Relationship Id="rId43" Type="http://schemas.openxmlformats.org/officeDocument/2006/relationships/image" Target="../media/image4.jpg"/><Relationship Id="rId24" Type="http://schemas.openxmlformats.org/officeDocument/2006/relationships/image" Target="../media/image26.jpg"/><Relationship Id="rId23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9.jpg"/><Relationship Id="rId9" Type="http://schemas.openxmlformats.org/officeDocument/2006/relationships/image" Target="../media/image10.jpg"/><Relationship Id="rId26" Type="http://schemas.openxmlformats.org/officeDocument/2006/relationships/image" Target="../media/image21.jpg"/><Relationship Id="rId25" Type="http://schemas.openxmlformats.org/officeDocument/2006/relationships/image" Target="../media/image20.jpg"/><Relationship Id="rId28" Type="http://schemas.openxmlformats.org/officeDocument/2006/relationships/image" Target="../media/image36.jpg"/><Relationship Id="rId27" Type="http://schemas.openxmlformats.org/officeDocument/2006/relationships/image" Target="../media/image29.jpg"/><Relationship Id="rId5" Type="http://schemas.openxmlformats.org/officeDocument/2006/relationships/image" Target="../media/image40.jpg"/><Relationship Id="rId6" Type="http://schemas.openxmlformats.org/officeDocument/2006/relationships/image" Target="../media/image30.jpg"/><Relationship Id="rId29" Type="http://schemas.openxmlformats.org/officeDocument/2006/relationships/image" Target="../media/image16.jpg"/><Relationship Id="rId7" Type="http://schemas.openxmlformats.org/officeDocument/2006/relationships/image" Target="../media/image35.jpg"/><Relationship Id="rId8" Type="http://schemas.openxmlformats.org/officeDocument/2006/relationships/image" Target="../media/image41.jpg"/><Relationship Id="rId31" Type="http://schemas.openxmlformats.org/officeDocument/2006/relationships/image" Target="../media/image38.jpg"/><Relationship Id="rId30" Type="http://schemas.openxmlformats.org/officeDocument/2006/relationships/image" Target="../media/image3.jpg"/><Relationship Id="rId11" Type="http://schemas.openxmlformats.org/officeDocument/2006/relationships/image" Target="../media/image18.jpg"/><Relationship Id="rId33" Type="http://schemas.openxmlformats.org/officeDocument/2006/relationships/image" Target="../media/image22.jpg"/><Relationship Id="rId10" Type="http://schemas.openxmlformats.org/officeDocument/2006/relationships/image" Target="../media/image25.jpg"/><Relationship Id="rId32" Type="http://schemas.openxmlformats.org/officeDocument/2006/relationships/image" Target="../media/image34.jpg"/><Relationship Id="rId13" Type="http://schemas.openxmlformats.org/officeDocument/2006/relationships/image" Target="../media/image42.jpg"/><Relationship Id="rId35" Type="http://schemas.openxmlformats.org/officeDocument/2006/relationships/image" Target="../media/image43.jpg"/><Relationship Id="rId12" Type="http://schemas.openxmlformats.org/officeDocument/2006/relationships/image" Target="../media/image11.jpg"/><Relationship Id="rId34" Type="http://schemas.openxmlformats.org/officeDocument/2006/relationships/image" Target="../media/image12.jpg"/><Relationship Id="rId15" Type="http://schemas.openxmlformats.org/officeDocument/2006/relationships/image" Target="../media/image15.jpg"/><Relationship Id="rId37" Type="http://schemas.openxmlformats.org/officeDocument/2006/relationships/image" Target="../media/image33.jpg"/><Relationship Id="rId14" Type="http://schemas.openxmlformats.org/officeDocument/2006/relationships/image" Target="../media/image37.jpg"/><Relationship Id="rId36" Type="http://schemas.openxmlformats.org/officeDocument/2006/relationships/image" Target="../media/image14.jpg"/><Relationship Id="rId17" Type="http://schemas.openxmlformats.org/officeDocument/2006/relationships/image" Target="../media/image23.jpg"/><Relationship Id="rId39" Type="http://schemas.openxmlformats.org/officeDocument/2006/relationships/image" Target="../media/image17.jpg"/><Relationship Id="rId16" Type="http://schemas.openxmlformats.org/officeDocument/2006/relationships/image" Target="../media/image32.jpg"/><Relationship Id="rId38" Type="http://schemas.openxmlformats.org/officeDocument/2006/relationships/image" Target="../media/image24.jpg"/><Relationship Id="rId19" Type="http://schemas.openxmlformats.org/officeDocument/2006/relationships/image" Target="../media/image8.jpg"/><Relationship Id="rId18" Type="http://schemas.openxmlformats.org/officeDocument/2006/relationships/image" Target="../media/image3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b="9288" l="0" r="0" t="0"/>
          <a:stretch/>
        </p:blipFill>
        <p:spPr>
          <a:xfrm>
            <a:off x="0" y="0"/>
            <a:ext cx="1993275" cy="19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025" y="236975"/>
            <a:ext cx="1458500" cy="17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93795" y="773550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0 fish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589820" y="860500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0 fish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51475" y="-53819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80232" y="51405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8612" y="-10833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3367" y="73852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44957" y="-10833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80939" y="89973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7885" y="74135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48820" y="290530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-432958" y="-538195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61024" y="60270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-243599" y="50613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148484" y="7413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-243593" y="-412118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677878" y="236965"/>
            <a:ext cx="1546990" cy="8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061018" y="-3523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47320" y="-38373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-44945" y="39678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80945" y="3019158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451314" y="50614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279985" y="-19646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7303926" y="7413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6967372" y="-257795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48826" y="73853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274955" y="15618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677874" y="107408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-44942" y="-25779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6967377" y="-10833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7098601" y="7413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6419368" y="860505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487473" y="60271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6180233" y="73853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6391520" y="39678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6580432" y="514055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113384" y="1667718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-114675" y="70496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707226" y="2545558"/>
            <a:ext cx="1644449" cy="93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03" y="2702540"/>
            <a:ext cx="1546990" cy="8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2843" y="349793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6426" y="6927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1357" y="188014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399" y="3873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79323" y="420852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1397" y="102849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582" y="186590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77405" y="1830855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71171" y="186590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44959" y="6927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962159" y="106700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62145" y="6926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248993" y="102848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332898" y="106699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3567" y="349792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827576" y="428267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437714" y="267483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273908" y="106700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0" y="3872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614383" y="106700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4051" y="420852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660105" y="349793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411152" y="4208518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337526" y="349793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3977339" y="349793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3865907" y="188014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2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5631584" y="4282668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7344950" y="268484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2579343" y="3872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2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2492863" y="184611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4055" y="268799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2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1183120" y="267484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6671176" y="349793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2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4223795" y="420852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23565" y="102848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5455293" y="349793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2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3865895" y="6926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2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6249011" y="270410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2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4851887" y="2674841"/>
            <a:ext cx="1644449" cy="93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3"/>
          <p:cNvPicPr preferRelativeResize="0"/>
          <p:nvPr/>
        </p:nvPicPr>
        <p:blipFill rotWithShape="1">
          <a:blip r:embed="rId4">
            <a:alphaModFix/>
          </a:blip>
          <a:srcRect b="9288" l="0" r="0" t="0"/>
          <a:stretch/>
        </p:blipFill>
        <p:spPr>
          <a:xfrm>
            <a:off x="0" y="0"/>
            <a:ext cx="1993275" cy="19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025" y="236975"/>
            <a:ext cx="1458500" cy="17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3"/>
          <p:cNvSpPr txBox="1"/>
          <p:nvPr/>
        </p:nvSpPr>
        <p:spPr>
          <a:xfrm>
            <a:off x="393795" y="773550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0 fish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7589820" y="860500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0 fish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03" y="2702540"/>
            <a:ext cx="1546990" cy="8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2843" y="349793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6426" y="6927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1357" y="188014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399" y="3873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79323" y="420852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1397" y="102849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582" y="186590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77405" y="1830855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71171" y="186590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44959" y="6927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962159" y="106700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62145" y="6926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248993" y="102848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332898" y="106699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3567" y="349792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827576" y="428267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437714" y="267483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273908" y="106700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0" y="3872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614383" y="106700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4051" y="420852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660105" y="349793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411152" y="4208518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337526" y="349793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3977339" y="349793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3865907" y="188014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4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5631584" y="4282668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4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7344950" y="268484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4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2579343" y="3872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2492863" y="184611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4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4055" y="268799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4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1183120" y="267484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4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6671176" y="349793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4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4223795" y="420852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4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23565" y="102848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4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5455293" y="349793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4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3865895" y="6926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4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6249011" y="270410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4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4851887" y="2674841"/>
            <a:ext cx="1644449" cy="93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9288" l="0" r="0" t="0"/>
          <a:stretch/>
        </p:blipFill>
        <p:spPr>
          <a:xfrm>
            <a:off x="0" y="0"/>
            <a:ext cx="1993275" cy="19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025" y="236975"/>
            <a:ext cx="1458500" cy="17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393795" y="773550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0 fish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589820" y="860500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0 fish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843" y="349793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9323" y="420852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82" y="186590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77405" y="1830855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71171" y="186590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44959" y="6927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62159" y="106700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62145" y="6926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248993" y="102848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32898" y="106699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27576" y="428267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37714" y="267483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411152" y="4208518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37526" y="349793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579343" y="3872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492863" y="184611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-4055" y="268799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183120" y="267484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223795" y="420852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865895" y="69264"/>
            <a:ext cx="1644449" cy="93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board is repeated for reuse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/>
          </a:blip>
          <a:srcRect b="9288" l="0" r="0" t="0"/>
          <a:stretch/>
        </p:blipFill>
        <p:spPr>
          <a:xfrm>
            <a:off x="0" y="0"/>
            <a:ext cx="1993275" cy="19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025" y="236975"/>
            <a:ext cx="1458500" cy="17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393795" y="773550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0 fish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7589820" y="860500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0 fish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03" y="2702540"/>
            <a:ext cx="1546990" cy="8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2843" y="349793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6426" y="6927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1357" y="188014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399" y="3873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79323" y="420852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1397" y="102849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582" y="186590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77405" y="1830855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71171" y="186590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44959" y="6927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962159" y="106700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62145" y="6926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248993" y="102848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332898" y="106699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3567" y="349792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20">
            <a:alphaModFix/>
          </a:blip>
          <a:srcRect b="-24970" l="81630" r="-81630" t="24970"/>
          <a:stretch/>
        </p:blipFill>
        <p:spPr>
          <a:xfrm>
            <a:off x="2813763" y="434104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437714" y="267483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273908" y="106700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0" y="3872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614383" y="106700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4051" y="420852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660105" y="349793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283526" y="349793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77339" y="349793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3865907" y="188014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5631584" y="4282668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7344950" y="268484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2579343" y="3872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2492863" y="184611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-4055" y="268799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1183120" y="267484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6671176" y="349793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4223795" y="420852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23565" y="102848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5455293" y="349793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3865895" y="6926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6249011" y="270410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4851887" y="267484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2492865" y="4208518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331951" y="4144046"/>
            <a:ext cx="1644449" cy="93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 rotWithShape="1">
          <a:blip r:embed="rId4">
            <a:alphaModFix/>
          </a:blip>
          <a:srcRect b="9288" l="0" r="0" t="0"/>
          <a:stretch/>
        </p:blipFill>
        <p:spPr>
          <a:xfrm>
            <a:off x="0" y="0"/>
            <a:ext cx="1993275" cy="19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025" y="236975"/>
            <a:ext cx="1458500" cy="17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393795" y="773550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0 fish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7589820" y="860500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0 fish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03" y="2702540"/>
            <a:ext cx="1546990" cy="879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2843" y="349793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6426" y="6927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1357" y="188014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7399" y="3873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79323" y="420852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91397" y="1028492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582" y="186590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77405" y="1830855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71171" y="186590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44959" y="69270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962159" y="106700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962145" y="6926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248993" y="102848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332898" y="106699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3567" y="349792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827576" y="428267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437714" y="267483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273908" y="106700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0" y="3872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614383" y="106700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-4051" y="420852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660105" y="349793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1411152" y="4208518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1337526" y="349793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0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3977339" y="349793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3865907" y="188014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5631584" y="4282668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7344950" y="268484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2579343" y="38727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2492863" y="184611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-4055" y="268799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1183120" y="267484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6671176" y="3497933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4223795" y="420852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23565" y="1028489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5455293" y="3497931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3865895" y="69264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6249011" y="2704106"/>
            <a:ext cx="1644449" cy="93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0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4851887" y="2674841"/>
            <a:ext cx="1644449" cy="93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1"/>
          <p:cNvPicPr preferRelativeResize="0"/>
          <p:nvPr/>
        </p:nvPicPr>
        <p:blipFill rotWithShape="1">
          <a:blip r:embed="rId4">
            <a:alphaModFix/>
          </a:blip>
          <a:srcRect b="9288" l="0" r="0" t="0"/>
          <a:stretch/>
        </p:blipFill>
        <p:spPr>
          <a:xfrm>
            <a:off x="0" y="0"/>
            <a:ext cx="1993275" cy="19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025" y="236975"/>
            <a:ext cx="1458500" cy="17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1"/>
          <p:cNvSpPr txBox="1"/>
          <p:nvPr/>
        </p:nvSpPr>
        <p:spPr>
          <a:xfrm>
            <a:off x="393795" y="773550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0 fish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7589820" y="860500"/>
            <a:ext cx="120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0 fish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