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824e71ea_0_1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824e71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3824e71ea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3824e71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824e71ea_0_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824e71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3824e71ea_0_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3824e71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824e71ea_0_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824e71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3824e71ea_0_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3824e71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824e71ea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3824e71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824e71ea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824e71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824e71ea_0_5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824e71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824e71ea_0_6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3824e71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824e71ea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824e71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824e71ea_0_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3824e71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3824e71ea_0_6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3824e71e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824e71ea_0_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824e71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824e71ea_0_7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824e71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3824e71ea_0_8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3824e71e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3824e71ea_0_8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3824e71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824e71ea_0_8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824e71e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3824e71ea_0_9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3824e71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3824e71ea_0_9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3824e71e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824e71ea_0_10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3824e71e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824e71ea_0_21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824e71e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3824e71ea_0_10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3824e71e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824e71ea_0_10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3824e71e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3824e71ea_0_1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3824e71e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3824e71ea_0_1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3824e71e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3824e71ea_0_1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3824e71e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3824e71ea_0_13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3824e71e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3824e71ea_0_1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3824e71e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824e71ea_0_1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3824e71e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3824e71ea_0_14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3824e71e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3824e71ea_0_1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3824e71e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824e71ea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824e71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3824e71ea_0_1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3824e71e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824e71ea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824e71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824e71ea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824e71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824e71ea_0_1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824e71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824e71ea_0_2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824e71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824e71ea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824e71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glad</a:t>
            </a:r>
            <a:endParaRPr sz="7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2150846"/>
            <a:ext cx="1157550" cy="11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swift</a:t>
            </a:r>
            <a:endParaRPr sz="72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25" y="2262725"/>
            <a:ext cx="1421251" cy="10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like</a:t>
            </a:r>
            <a:endParaRPr sz="72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700" y="2150849"/>
            <a:ext cx="1052126" cy="105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enjoy</a:t>
            </a:r>
            <a:endParaRPr sz="7200"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700" y="2150849"/>
            <a:ext cx="1052126" cy="105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always</a:t>
            </a:r>
            <a:endParaRPr sz="7200"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4">
            <a:alphaModFix/>
          </a:blip>
          <a:srcRect b="8999" l="0" r="0" t="0"/>
          <a:stretch/>
        </p:blipFill>
        <p:spPr>
          <a:xfrm>
            <a:off x="1004175" y="2150852"/>
            <a:ext cx="1160214" cy="11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forever</a:t>
            </a:r>
            <a:endParaRPr sz="7200"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4">
            <a:alphaModFix/>
          </a:blip>
          <a:srcRect b="8999" l="0" r="0" t="0"/>
          <a:stretch/>
        </p:blipFill>
        <p:spPr>
          <a:xfrm>
            <a:off x="1004175" y="2150852"/>
            <a:ext cx="1160214" cy="11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stone</a:t>
            </a:r>
            <a:endParaRPr sz="7200"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00" y="2258125"/>
            <a:ext cx="1436274" cy="10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rock</a:t>
            </a:r>
            <a:endParaRPr sz="7200"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100" y="2258125"/>
            <a:ext cx="1436274" cy="10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street</a:t>
            </a:r>
            <a:endParaRPr sz="7200"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2323004"/>
            <a:ext cx="1422746" cy="8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road</a:t>
            </a:r>
            <a:endParaRPr sz="72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2323004"/>
            <a:ext cx="1422746" cy="8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sick</a:t>
            </a:r>
            <a:endParaRPr sz="7200"/>
          </a:p>
        </p:txBody>
      </p:sp>
      <p:pic>
        <p:nvPicPr>
          <p:cNvPr id="163" name="Google Shape;163;p31"/>
          <p:cNvPicPr preferRelativeResize="0"/>
          <p:nvPr/>
        </p:nvPicPr>
        <p:blipFill rotWithShape="1">
          <a:blip r:embed="rId4">
            <a:alphaModFix/>
          </a:blip>
          <a:srcRect b="8684" l="0" r="0" t="0"/>
          <a:stretch/>
        </p:blipFill>
        <p:spPr>
          <a:xfrm>
            <a:off x="920525" y="2150850"/>
            <a:ext cx="1274725" cy="1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happy</a:t>
            </a:r>
            <a:endParaRPr sz="7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2150846"/>
            <a:ext cx="1157550" cy="11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ill</a:t>
            </a:r>
            <a:endParaRPr sz="7200"/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4">
            <a:alphaModFix/>
          </a:blip>
          <a:srcRect b="8684" l="0" r="0" t="0"/>
          <a:stretch/>
        </p:blipFill>
        <p:spPr>
          <a:xfrm>
            <a:off x="920525" y="2150850"/>
            <a:ext cx="1274725" cy="1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tug</a:t>
            </a:r>
            <a:endParaRPr sz="7200"/>
          </a:p>
        </p:txBody>
      </p:sp>
      <p:pic>
        <p:nvPicPr>
          <p:cNvPr id="175" name="Google Shape;175;p33"/>
          <p:cNvPicPr preferRelativeResize="0"/>
          <p:nvPr/>
        </p:nvPicPr>
        <p:blipFill rotWithShape="1">
          <a:blip r:embed="rId4">
            <a:alphaModFix/>
          </a:blip>
          <a:srcRect b="18354" l="0" r="0" t="0"/>
          <a:stretch/>
        </p:blipFill>
        <p:spPr>
          <a:xfrm>
            <a:off x="905075" y="2299950"/>
            <a:ext cx="1560750" cy="9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pull</a:t>
            </a:r>
            <a:endParaRPr sz="7200"/>
          </a:p>
        </p:txBody>
      </p:sp>
      <p:pic>
        <p:nvPicPr>
          <p:cNvPr id="181" name="Google Shape;181;p34"/>
          <p:cNvPicPr preferRelativeResize="0"/>
          <p:nvPr/>
        </p:nvPicPr>
        <p:blipFill rotWithShape="1">
          <a:blip r:embed="rId4">
            <a:alphaModFix/>
          </a:blip>
          <a:srcRect b="18354" l="0" r="0" t="0"/>
          <a:stretch/>
        </p:blipFill>
        <p:spPr>
          <a:xfrm>
            <a:off x="905075" y="2299950"/>
            <a:ext cx="1560750" cy="9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</a:t>
            </a:r>
            <a:endParaRPr sz="7200"/>
          </a:p>
        </p:txBody>
      </p:sp>
      <p:grpSp>
        <p:nvGrpSpPr>
          <p:cNvPr id="187" name="Google Shape;187;p35"/>
          <p:cNvGrpSpPr/>
          <p:nvPr/>
        </p:nvGrpSpPr>
        <p:grpSpPr>
          <a:xfrm>
            <a:off x="892601" y="2150851"/>
            <a:ext cx="1449081" cy="1199135"/>
            <a:chOff x="1004150" y="1289175"/>
            <a:chExt cx="1832425" cy="1484997"/>
          </a:xfrm>
        </p:grpSpPr>
        <p:pic>
          <p:nvPicPr>
            <p:cNvPr id="188" name="Google Shape;188;p35"/>
            <p:cNvPicPr preferRelativeResize="0"/>
            <p:nvPr/>
          </p:nvPicPr>
          <p:blipFill rotWithShape="1">
            <a:blip r:embed="rId4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9" name="Google Shape;189;p35"/>
            <p:cNvCxnSpPr/>
            <p:nvPr/>
          </p:nvCxnSpPr>
          <p:spPr>
            <a:xfrm>
              <a:off x="1407550" y="1289175"/>
              <a:ext cx="223500" cy="3684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huge</a:t>
            </a:r>
            <a:endParaRPr sz="7200"/>
          </a:p>
        </p:txBody>
      </p:sp>
      <p:grpSp>
        <p:nvGrpSpPr>
          <p:cNvPr id="195" name="Google Shape;195;p36"/>
          <p:cNvGrpSpPr/>
          <p:nvPr/>
        </p:nvGrpSpPr>
        <p:grpSpPr>
          <a:xfrm>
            <a:off x="892601" y="2150851"/>
            <a:ext cx="1449081" cy="1199135"/>
            <a:chOff x="1004150" y="1289175"/>
            <a:chExt cx="1832425" cy="1484997"/>
          </a:xfrm>
        </p:grpSpPr>
        <p:pic>
          <p:nvPicPr>
            <p:cNvPr id="196" name="Google Shape;196;p36"/>
            <p:cNvPicPr preferRelativeResize="0"/>
            <p:nvPr/>
          </p:nvPicPr>
          <p:blipFill rotWithShape="1">
            <a:blip r:embed="rId4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Google Shape;197;p36"/>
            <p:cNvCxnSpPr/>
            <p:nvPr/>
          </p:nvCxnSpPr>
          <p:spPr>
            <a:xfrm>
              <a:off x="1407550" y="1289175"/>
              <a:ext cx="223500" cy="3684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large</a:t>
            </a:r>
            <a:endParaRPr sz="7200"/>
          </a:p>
        </p:txBody>
      </p:sp>
      <p:grpSp>
        <p:nvGrpSpPr>
          <p:cNvPr id="203" name="Google Shape;203;p37"/>
          <p:cNvGrpSpPr/>
          <p:nvPr/>
        </p:nvGrpSpPr>
        <p:grpSpPr>
          <a:xfrm>
            <a:off x="892601" y="2150851"/>
            <a:ext cx="1449081" cy="1199135"/>
            <a:chOff x="1004150" y="1289175"/>
            <a:chExt cx="1832425" cy="1484997"/>
          </a:xfrm>
        </p:grpSpPr>
        <p:pic>
          <p:nvPicPr>
            <p:cNvPr id="204" name="Google Shape;204;p37"/>
            <p:cNvPicPr preferRelativeResize="0"/>
            <p:nvPr/>
          </p:nvPicPr>
          <p:blipFill rotWithShape="1">
            <a:blip r:embed="rId4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5" name="Google Shape;205;p37"/>
            <p:cNvCxnSpPr/>
            <p:nvPr/>
          </p:nvCxnSpPr>
          <p:spPr>
            <a:xfrm>
              <a:off x="1407550" y="1289175"/>
              <a:ext cx="223500" cy="3684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little</a:t>
            </a:r>
            <a:endParaRPr sz="7200"/>
          </a:p>
        </p:txBody>
      </p:sp>
      <p:grpSp>
        <p:nvGrpSpPr>
          <p:cNvPr id="211" name="Google Shape;211;p38"/>
          <p:cNvGrpSpPr/>
          <p:nvPr/>
        </p:nvGrpSpPr>
        <p:grpSpPr>
          <a:xfrm>
            <a:off x="962363" y="2216332"/>
            <a:ext cx="1393376" cy="980306"/>
            <a:chOff x="1004150" y="1378122"/>
            <a:chExt cx="1832425" cy="1396050"/>
          </a:xfrm>
        </p:grpSpPr>
        <p:pic>
          <p:nvPicPr>
            <p:cNvPr id="212" name="Google Shape;212;p38"/>
            <p:cNvPicPr preferRelativeResize="0"/>
            <p:nvPr/>
          </p:nvPicPr>
          <p:blipFill rotWithShape="1">
            <a:blip r:embed="rId4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3" name="Google Shape;213;p38"/>
            <p:cNvCxnSpPr/>
            <p:nvPr/>
          </p:nvCxnSpPr>
          <p:spPr>
            <a:xfrm flipH="1">
              <a:off x="2486212" y="2009547"/>
              <a:ext cx="289200" cy="2796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small</a:t>
            </a:r>
            <a:endParaRPr sz="7200"/>
          </a:p>
        </p:txBody>
      </p:sp>
      <p:grpSp>
        <p:nvGrpSpPr>
          <p:cNvPr id="219" name="Google Shape;219;p39"/>
          <p:cNvGrpSpPr/>
          <p:nvPr/>
        </p:nvGrpSpPr>
        <p:grpSpPr>
          <a:xfrm>
            <a:off x="962363" y="2216332"/>
            <a:ext cx="1393376" cy="980306"/>
            <a:chOff x="1004150" y="1378122"/>
            <a:chExt cx="1832425" cy="1396050"/>
          </a:xfrm>
        </p:grpSpPr>
        <p:pic>
          <p:nvPicPr>
            <p:cNvPr id="220" name="Google Shape;220;p39"/>
            <p:cNvPicPr preferRelativeResize="0"/>
            <p:nvPr/>
          </p:nvPicPr>
          <p:blipFill rotWithShape="1">
            <a:blip r:embed="rId4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1" name="Google Shape;221;p39"/>
            <p:cNvCxnSpPr/>
            <p:nvPr/>
          </p:nvCxnSpPr>
          <p:spPr>
            <a:xfrm flipH="1">
              <a:off x="2486212" y="2009547"/>
              <a:ext cx="289200" cy="2796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tiny</a:t>
            </a:r>
            <a:endParaRPr sz="7200"/>
          </a:p>
        </p:txBody>
      </p:sp>
      <p:grpSp>
        <p:nvGrpSpPr>
          <p:cNvPr id="227" name="Google Shape;227;p40"/>
          <p:cNvGrpSpPr/>
          <p:nvPr/>
        </p:nvGrpSpPr>
        <p:grpSpPr>
          <a:xfrm>
            <a:off x="962363" y="2216332"/>
            <a:ext cx="1393376" cy="980306"/>
            <a:chOff x="1004150" y="1378122"/>
            <a:chExt cx="1832425" cy="1396050"/>
          </a:xfrm>
        </p:grpSpPr>
        <p:pic>
          <p:nvPicPr>
            <p:cNvPr id="228" name="Google Shape;228;p40"/>
            <p:cNvPicPr preferRelativeResize="0"/>
            <p:nvPr/>
          </p:nvPicPr>
          <p:blipFill rotWithShape="1">
            <a:blip r:embed="rId4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9" name="Google Shape;229;p40"/>
            <p:cNvCxnSpPr/>
            <p:nvPr/>
          </p:nvCxnSpPr>
          <p:spPr>
            <a:xfrm flipH="1">
              <a:off x="2486212" y="2009547"/>
              <a:ext cx="289200" cy="2796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easy</a:t>
            </a:r>
            <a:endParaRPr sz="7200"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525" y="1965250"/>
            <a:ext cx="1213000" cy="1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joyful</a:t>
            </a:r>
            <a:endParaRPr sz="72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2150846"/>
            <a:ext cx="1157550" cy="11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simple</a:t>
            </a:r>
            <a:endParaRPr sz="7200"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525" y="1965250"/>
            <a:ext cx="1213000" cy="1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calm</a:t>
            </a:r>
            <a:endParaRPr sz="7200"/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275" y="2150853"/>
            <a:ext cx="1176550" cy="11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peaceful</a:t>
            </a:r>
            <a:endParaRPr sz="7200"/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275" y="2150853"/>
            <a:ext cx="1176550" cy="11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noisy</a:t>
            </a:r>
            <a:endParaRPr sz="7200"/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25" y="2246400"/>
            <a:ext cx="1532750" cy="10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loud</a:t>
            </a:r>
            <a:endParaRPr sz="7200"/>
          </a:p>
        </p:txBody>
      </p:sp>
      <p:pic>
        <p:nvPicPr>
          <p:cNvPr id="265" name="Google Shape;2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25" y="2246400"/>
            <a:ext cx="1532750" cy="10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smart</a:t>
            </a:r>
            <a:endParaRPr sz="7200"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25" y="2081150"/>
            <a:ext cx="1215920" cy="14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clever</a:t>
            </a:r>
            <a:endParaRPr sz="7200"/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25" y="2081150"/>
            <a:ext cx="1215920" cy="14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64150" y="2150850"/>
            <a:ext cx="423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intelligent</a:t>
            </a:r>
            <a:endParaRPr sz="7200"/>
          </a:p>
        </p:txBody>
      </p:sp>
      <p:pic>
        <p:nvPicPr>
          <p:cNvPr id="283" name="Google Shape;28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25" y="2081150"/>
            <a:ext cx="1215920" cy="14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angry</a:t>
            </a:r>
            <a:endParaRPr sz="7200"/>
          </a:p>
        </p:txBody>
      </p:sp>
      <p:pic>
        <p:nvPicPr>
          <p:cNvPr id="289" name="Google Shape;2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574" y="2294800"/>
            <a:ext cx="1353266" cy="8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upset</a:t>
            </a:r>
            <a:endParaRPr sz="7200"/>
          </a:p>
        </p:txBody>
      </p:sp>
      <p:pic>
        <p:nvPicPr>
          <p:cNvPr id="295" name="Google Shape;29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574" y="2294800"/>
            <a:ext cx="1353266" cy="8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cold</a:t>
            </a:r>
            <a:endParaRPr sz="7200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7697" l="0" r="0" t="0"/>
          <a:stretch/>
        </p:blipFill>
        <p:spPr>
          <a:xfrm>
            <a:off x="1059900" y="2150847"/>
            <a:ext cx="1037303" cy="11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furious</a:t>
            </a:r>
            <a:endParaRPr sz="7200"/>
          </a:p>
        </p:txBody>
      </p:sp>
      <p:pic>
        <p:nvPicPr>
          <p:cNvPr id="301" name="Google Shape;30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574" y="2294800"/>
            <a:ext cx="1353266" cy="8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freezing</a:t>
            </a:r>
            <a:endParaRPr sz="7200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7697" l="0" r="0" t="0"/>
          <a:stretch/>
        </p:blipFill>
        <p:spPr>
          <a:xfrm>
            <a:off x="1059900" y="2150847"/>
            <a:ext cx="1037303" cy="11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chilly</a:t>
            </a:r>
            <a:endParaRPr sz="7200"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7697" l="0" r="0" t="0"/>
          <a:stretch/>
        </p:blipFill>
        <p:spPr>
          <a:xfrm>
            <a:off x="1059900" y="2150847"/>
            <a:ext cx="1037303" cy="11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frosty</a:t>
            </a:r>
            <a:endParaRPr sz="7200"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7697" l="0" r="0" t="0"/>
          <a:stretch/>
        </p:blipFill>
        <p:spPr>
          <a:xfrm>
            <a:off x="1059900" y="2150847"/>
            <a:ext cx="1037303" cy="11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fast</a:t>
            </a:r>
            <a:endParaRPr sz="72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25" y="2262725"/>
            <a:ext cx="1421251" cy="10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442950" y="2150850"/>
            <a:ext cx="370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quick</a:t>
            </a:r>
            <a:endParaRPr sz="7200"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25" y="2262725"/>
            <a:ext cx="1421251" cy="10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