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PT Sans Narrow"/>
      <p:regular r:id="rId46"/>
      <p:bold r:id="rId47"/>
    </p:embeddedFont>
    <p:embeddedFont>
      <p:font typeface="Open Sans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PTSansNarrow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penSans-regular.fntdata"/><Relationship Id="rId47" Type="http://schemas.openxmlformats.org/officeDocument/2006/relationships/font" Target="fonts/PTSansNarrow-bold.fntdata"/><Relationship Id="rId49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OpenSans-boldItalic.fntdata"/><Relationship Id="rId5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938047196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938047196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f938047196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f938047196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f938047196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f938047196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f93804719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f93804719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f93804719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f93804719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f938047196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f938047196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93804719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93804719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938047196_0_2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938047196_0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f938047196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f938047196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f93804719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f93804719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f938047196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f938047196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f938047196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f938047196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f938047196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f938047196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f376a4b4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f376a4b4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376a4b47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376a4b47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376a4b47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376a4b47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f376a4b471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f376a4b471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f376a4b47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f376a4b47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376a4b47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376a4b47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f376a4b47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f376a4b47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f376a4b47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f376a4b47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f376a4b47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f376a4b47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938047196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938047196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f376a4b47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f376a4b47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f376a4b47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f376a4b47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f376a4b47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f376a4b47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f376a4b471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f376a4b471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f376a4b471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f376a4b471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f376a4b471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f376a4b471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f376a4b47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f376a4b47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f376a4b471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f376a4b471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f376a4b47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f376a4b47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f376a4b47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f376a4b47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f938047196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f938047196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376a4b471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376a4b471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938047196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f938047196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f93804719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f93804719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3804719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3804719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f938047196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f938047196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938047196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938047196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2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happy</a:t>
            </a:r>
            <a:endParaRPr sz="7000"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68" name="Google Shape;6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616621"/>
            <a:ext cx="1157550" cy="1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forever</a:t>
            </a:r>
            <a:endParaRPr sz="7000"/>
          </a:p>
        </p:txBody>
      </p:sp>
      <p:sp>
        <p:nvSpPr>
          <p:cNvPr id="130" name="Google Shape;130;p2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 rotWithShape="1">
          <a:blip r:embed="rId3">
            <a:alphaModFix/>
          </a:blip>
          <a:srcRect b="8999" l="0" r="0" t="0"/>
          <a:stretch/>
        </p:blipFill>
        <p:spPr>
          <a:xfrm>
            <a:off x="1004150" y="1338150"/>
            <a:ext cx="1462900" cy="1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street</a:t>
            </a:r>
            <a:endParaRPr sz="7000"/>
          </a:p>
        </p:txBody>
      </p:sp>
      <p:sp>
        <p:nvSpPr>
          <p:cNvPr id="137" name="Google Shape;137;p2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01974"/>
            <a:ext cx="2146075" cy="1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road</a:t>
            </a:r>
            <a:endParaRPr sz="7000"/>
          </a:p>
        </p:txBody>
      </p:sp>
      <p:sp>
        <p:nvSpPr>
          <p:cNvPr id="144" name="Google Shape;144;p2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45" name="Google Shape;1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01974"/>
            <a:ext cx="2146075" cy="1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sick</a:t>
            </a:r>
            <a:endParaRPr sz="7000"/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52" name="Google Shape;152;p25"/>
          <p:cNvPicPr preferRelativeResize="0"/>
          <p:nvPr/>
        </p:nvPicPr>
        <p:blipFill rotWithShape="1">
          <a:blip r:embed="rId3">
            <a:alphaModFix/>
          </a:blip>
          <a:srcRect b="8684" l="0" r="0" t="0"/>
          <a:stretch/>
        </p:blipFill>
        <p:spPr>
          <a:xfrm>
            <a:off x="1004150" y="1375175"/>
            <a:ext cx="1490925" cy="1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ill</a:t>
            </a:r>
            <a:endParaRPr sz="7000"/>
          </a:p>
        </p:txBody>
      </p:sp>
      <p:sp>
        <p:nvSpPr>
          <p:cNvPr id="158" name="Google Shape;158;p2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59" name="Google Shape;159;p26"/>
          <p:cNvPicPr preferRelativeResize="0"/>
          <p:nvPr/>
        </p:nvPicPr>
        <p:blipFill rotWithShape="1">
          <a:blip r:embed="rId3">
            <a:alphaModFix/>
          </a:blip>
          <a:srcRect b="8684" l="0" r="0" t="0"/>
          <a:stretch/>
        </p:blipFill>
        <p:spPr>
          <a:xfrm>
            <a:off x="1004150" y="1375175"/>
            <a:ext cx="1490925" cy="147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shut</a:t>
            </a:r>
            <a:endParaRPr sz="7000"/>
          </a:p>
        </p:txBody>
      </p:sp>
      <p:sp>
        <p:nvSpPr>
          <p:cNvPr id="165" name="Google Shape;165;p2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288275"/>
            <a:ext cx="24384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close</a:t>
            </a:r>
            <a:endParaRPr sz="7000"/>
          </a:p>
        </p:txBody>
      </p:sp>
      <p:sp>
        <p:nvSpPr>
          <p:cNvPr id="172" name="Google Shape;172;p2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73" name="Google Shape;17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288275"/>
            <a:ext cx="2438400" cy="148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speak</a:t>
            </a:r>
            <a:endParaRPr sz="7000"/>
          </a:p>
        </p:txBody>
      </p:sp>
      <p:sp>
        <p:nvSpPr>
          <p:cNvPr id="179" name="Google Shape;179;p2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6252" l="0" r="0" t="0"/>
          <a:stretch/>
        </p:blipFill>
        <p:spPr>
          <a:xfrm>
            <a:off x="1004150" y="1324200"/>
            <a:ext cx="1241300" cy="15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talk</a:t>
            </a:r>
            <a:endParaRPr sz="7000"/>
          </a:p>
        </p:txBody>
      </p:sp>
      <p:sp>
        <p:nvSpPr>
          <p:cNvPr id="186" name="Google Shape;186;p3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6252" l="0" r="0" t="0"/>
          <a:stretch/>
        </p:blipFill>
        <p:spPr>
          <a:xfrm>
            <a:off x="1004150" y="1324200"/>
            <a:ext cx="1241300" cy="152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gift</a:t>
            </a:r>
            <a:endParaRPr sz="7000"/>
          </a:p>
        </p:txBody>
      </p:sp>
      <p:sp>
        <p:nvSpPr>
          <p:cNvPr id="193" name="Google Shape;193;p3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94" name="Google Shape;19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93897"/>
            <a:ext cx="1380275" cy="13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glad</a:t>
            </a:r>
            <a:endParaRPr sz="7000"/>
          </a:p>
        </p:txBody>
      </p:sp>
      <p:sp>
        <p:nvSpPr>
          <p:cNvPr id="74" name="Google Shape;74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616621"/>
            <a:ext cx="1157550" cy="115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present</a:t>
            </a:r>
            <a:endParaRPr sz="7000"/>
          </a:p>
        </p:txBody>
      </p:sp>
      <p:sp>
        <p:nvSpPr>
          <p:cNvPr id="200" name="Google Shape;200;p3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01" name="Google Shape;20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93897"/>
            <a:ext cx="1380275" cy="138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sad</a:t>
            </a:r>
            <a:endParaRPr sz="7000"/>
          </a:p>
        </p:txBody>
      </p:sp>
      <p:sp>
        <p:nvSpPr>
          <p:cNvPr id="207" name="Google Shape;207;p3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08" name="Google Shape;20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549350"/>
            <a:ext cx="1022400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depressed</a:t>
            </a:r>
            <a:endParaRPr sz="7000"/>
          </a:p>
        </p:txBody>
      </p:sp>
      <p:sp>
        <p:nvSpPr>
          <p:cNvPr id="214" name="Google Shape;214;p3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15" name="Google Shape;21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549350"/>
            <a:ext cx="1022400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sorrowful</a:t>
            </a:r>
            <a:endParaRPr sz="7000"/>
          </a:p>
        </p:txBody>
      </p:sp>
      <p:sp>
        <p:nvSpPr>
          <p:cNvPr id="221" name="Google Shape;221;p3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22" name="Google Shape;22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549350"/>
            <a:ext cx="1022400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unhappy</a:t>
            </a:r>
            <a:endParaRPr sz="7000"/>
          </a:p>
        </p:txBody>
      </p:sp>
      <p:sp>
        <p:nvSpPr>
          <p:cNvPr id="228" name="Google Shape;228;p3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29" name="Google Shape;2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549350"/>
            <a:ext cx="1022400" cy="1022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big</a:t>
            </a:r>
            <a:endParaRPr sz="7000"/>
          </a:p>
        </p:txBody>
      </p:sp>
      <p:sp>
        <p:nvSpPr>
          <p:cNvPr id="235" name="Google Shape;235;p3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grpSp>
        <p:nvGrpSpPr>
          <p:cNvPr id="236" name="Google Shape;236;p37"/>
          <p:cNvGrpSpPr/>
          <p:nvPr/>
        </p:nvGrpSpPr>
        <p:grpSpPr>
          <a:xfrm>
            <a:off x="1004150" y="1289175"/>
            <a:ext cx="1832425" cy="1484997"/>
            <a:chOff x="1004150" y="1289175"/>
            <a:chExt cx="1832425" cy="1484997"/>
          </a:xfrm>
        </p:grpSpPr>
        <p:pic>
          <p:nvPicPr>
            <p:cNvPr id="237" name="Google Shape;237;p37"/>
            <p:cNvPicPr preferRelativeResize="0"/>
            <p:nvPr/>
          </p:nvPicPr>
          <p:blipFill rotWithShape="1">
            <a:blip r:embed="rId3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8" name="Google Shape;238;p37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large</a:t>
            </a:r>
            <a:endParaRPr sz="7000"/>
          </a:p>
        </p:txBody>
      </p:sp>
      <p:sp>
        <p:nvSpPr>
          <p:cNvPr id="244" name="Google Shape;244;p3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grpSp>
        <p:nvGrpSpPr>
          <p:cNvPr id="245" name="Google Shape;245;p38"/>
          <p:cNvGrpSpPr/>
          <p:nvPr/>
        </p:nvGrpSpPr>
        <p:grpSpPr>
          <a:xfrm>
            <a:off x="1004150" y="1289175"/>
            <a:ext cx="1832425" cy="1484997"/>
            <a:chOff x="1004150" y="1289175"/>
            <a:chExt cx="1832425" cy="1484997"/>
          </a:xfrm>
        </p:grpSpPr>
        <p:pic>
          <p:nvPicPr>
            <p:cNvPr id="246" name="Google Shape;246;p38"/>
            <p:cNvPicPr preferRelativeResize="0"/>
            <p:nvPr/>
          </p:nvPicPr>
          <p:blipFill rotWithShape="1">
            <a:blip r:embed="rId3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7" name="Google Shape;247;p38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giant</a:t>
            </a:r>
            <a:endParaRPr sz="7000"/>
          </a:p>
        </p:txBody>
      </p:sp>
      <p:sp>
        <p:nvSpPr>
          <p:cNvPr id="253" name="Google Shape;253;p3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grpSp>
        <p:nvGrpSpPr>
          <p:cNvPr id="254" name="Google Shape;254;p39"/>
          <p:cNvGrpSpPr/>
          <p:nvPr/>
        </p:nvGrpSpPr>
        <p:grpSpPr>
          <a:xfrm>
            <a:off x="1004150" y="1289175"/>
            <a:ext cx="1832425" cy="1484997"/>
            <a:chOff x="1004150" y="1289175"/>
            <a:chExt cx="1832425" cy="1484997"/>
          </a:xfrm>
        </p:grpSpPr>
        <p:pic>
          <p:nvPicPr>
            <p:cNvPr id="255" name="Google Shape;255;p39"/>
            <p:cNvPicPr preferRelativeResize="0"/>
            <p:nvPr/>
          </p:nvPicPr>
          <p:blipFill rotWithShape="1">
            <a:blip r:embed="rId3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56" name="Google Shape;256;p39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huge</a:t>
            </a:r>
            <a:endParaRPr sz="7000"/>
          </a:p>
        </p:txBody>
      </p:sp>
      <p:sp>
        <p:nvSpPr>
          <p:cNvPr id="262" name="Google Shape;262;p4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grpSp>
        <p:nvGrpSpPr>
          <p:cNvPr id="263" name="Google Shape;263;p40"/>
          <p:cNvGrpSpPr/>
          <p:nvPr/>
        </p:nvGrpSpPr>
        <p:grpSpPr>
          <a:xfrm>
            <a:off x="1004150" y="1289175"/>
            <a:ext cx="1832425" cy="1484997"/>
            <a:chOff x="1004150" y="1289175"/>
            <a:chExt cx="1832425" cy="1484997"/>
          </a:xfrm>
        </p:grpSpPr>
        <p:pic>
          <p:nvPicPr>
            <p:cNvPr id="264" name="Google Shape;264;p40"/>
            <p:cNvPicPr preferRelativeResize="0"/>
            <p:nvPr/>
          </p:nvPicPr>
          <p:blipFill rotWithShape="1">
            <a:blip r:embed="rId3">
              <a:alphaModFix/>
            </a:blip>
            <a:srcRect b="26586" l="0" r="0" t="2667"/>
            <a:stretch/>
          </p:blipFill>
          <p:spPr>
            <a:xfrm>
              <a:off x="1004150" y="1378122"/>
              <a:ext cx="1832425" cy="139605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65" name="Google Shape;265;p40"/>
            <p:cNvCxnSpPr/>
            <p:nvPr/>
          </p:nvCxnSpPr>
          <p:spPr>
            <a:xfrm>
              <a:off x="1407550" y="1289175"/>
              <a:ext cx="223500" cy="368400"/>
            </a:xfrm>
            <a:prstGeom prst="straightConnector1">
              <a:avLst/>
            </a:prstGeom>
            <a:noFill/>
            <a:ln cap="flat" cmpd="sng" w="38100">
              <a:solidFill>
                <a:srgbClr val="695D46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wonderful</a:t>
            </a:r>
            <a:endParaRPr sz="7000"/>
          </a:p>
        </p:txBody>
      </p:sp>
      <p:sp>
        <p:nvSpPr>
          <p:cNvPr id="271" name="Google Shape;271;p4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72" name="Google Shape;27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495872"/>
            <a:ext cx="1278299" cy="12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cold</a:t>
            </a:r>
            <a:endParaRPr sz="7000"/>
          </a:p>
        </p:txBody>
      </p:sp>
      <p:sp>
        <p:nvSpPr>
          <p:cNvPr id="81" name="Google Shape;81;p1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1004150" y="1276650"/>
            <a:ext cx="1328050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great</a:t>
            </a:r>
            <a:endParaRPr sz="7000"/>
          </a:p>
        </p:txBody>
      </p:sp>
      <p:sp>
        <p:nvSpPr>
          <p:cNvPr id="278" name="Google Shape;278;p4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79" name="Google Shape;27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495872"/>
            <a:ext cx="1278299" cy="12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excellent</a:t>
            </a:r>
            <a:endParaRPr sz="7000"/>
          </a:p>
        </p:txBody>
      </p:sp>
      <p:sp>
        <p:nvSpPr>
          <p:cNvPr id="285" name="Google Shape;285;p4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495872"/>
            <a:ext cx="1278299" cy="12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superb</a:t>
            </a:r>
            <a:endParaRPr sz="7000"/>
          </a:p>
        </p:txBody>
      </p:sp>
      <p:sp>
        <p:nvSpPr>
          <p:cNvPr id="292" name="Google Shape;292;p4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293" name="Google Shape;29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495872"/>
            <a:ext cx="1278299" cy="1278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angry</a:t>
            </a:r>
            <a:endParaRPr sz="7000"/>
          </a:p>
        </p:txBody>
      </p:sp>
      <p:sp>
        <p:nvSpPr>
          <p:cNvPr id="299" name="Google Shape;299;p45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00" name="Google Shape;3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48" y="1420700"/>
            <a:ext cx="2175825" cy="13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upset</a:t>
            </a:r>
            <a:endParaRPr sz="7000"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07" name="Google Shape;30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48" y="1420700"/>
            <a:ext cx="2175825" cy="13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mad</a:t>
            </a:r>
            <a:endParaRPr sz="7000"/>
          </a:p>
        </p:txBody>
      </p:sp>
      <p:sp>
        <p:nvSpPr>
          <p:cNvPr id="313" name="Google Shape;313;p4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14" name="Google Shape;314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48" y="1420700"/>
            <a:ext cx="2175825" cy="13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furious</a:t>
            </a:r>
            <a:endParaRPr sz="7000"/>
          </a:p>
        </p:txBody>
      </p:sp>
      <p:sp>
        <p:nvSpPr>
          <p:cNvPr id="320" name="Google Shape;320;p4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21" name="Google Shape;321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48" y="1420700"/>
            <a:ext cx="2175825" cy="1353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cold</a:t>
            </a:r>
            <a:endParaRPr sz="7000"/>
          </a:p>
        </p:txBody>
      </p:sp>
      <p:sp>
        <p:nvSpPr>
          <p:cNvPr id="327" name="Google Shape;327;p4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28" name="Google Shape;328;p49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1004150" y="1276650"/>
            <a:ext cx="1328050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5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freezing</a:t>
            </a:r>
            <a:endParaRPr sz="7000"/>
          </a:p>
        </p:txBody>
      </p:sp>
      <p:sp>
        <p:nvSpPr>
          <p:cNvPr id="334" name="Google Shape;334;p5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35" name="Google Shape;335;p50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1004150" y="1276650"/>
            <a:ext cx="1328050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chilly</a:t>
            </a:r>
            <a:endParaRPr sz="7000"/>
          </a:p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42" name="Google Shape;342;p51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1004150" y="1276650"/>
            <a:ext cx="1328050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freezing</a:t>
            </a:r>
            <a:endParaRPr sz="7000"/>
          </a:p>
        </p:txBody>
      </p:sp>
      <p:sp>
        <p:nvSpPr>
          <p:cNvPr id="88" name="Google Shape;88;p16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1004150" y="1276650"/>
            <a:ext cx="1328050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frosty</a:t>
            </a:r>
            <a:endParaRPr sz="7000"/>
          </a:p>
        </p:txBody>
      </p:sp>
      <p:sp>
        <p:nvSpPr>
          <p:cNvPr id="348" name="Google Shape;348;p5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349" name="Google Shape;349;p52"/>
          <p:cNvPicPr preferRelativeResize="0"/>
          <p:nvPr/>
        </p:nvPicPr>
        <p:blipFill rotWithShape="1">
          <a:blip r:embed="rId3">
            <a:alphaModFix/>
          </a:blip>
          <a:srcRect b="7697" l="0" r="0" t="0"/>
          <a:stretch/>
        </p:blipFill>
        <p:spPr>
          <a:xfrm>
            <a:off x="1004150" y="1276650"/>
            <a:ext cx="1328050" cy="149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fast</a:t>
            </a:r>
            <a:endParaRPr sz="7000"/>
          </a:p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80075"/>
            <a:ext cx="1903051" cy="1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quick</a:t>
            </a:r>
            <a:endParaRPr sz="7000"/>
          </a:p>
        </p:txBody>
      </p:sp>
      <p:sp>
        <p:nvSpPr>
          <p:cNvPr id="102" name="Google Shape;102;p18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03" name="Google Shape;10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80075"/>
            <a:ext cx="1903051" cy="13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like</a:t>
            </a:r>
            <a:endParaRPr sz="7000"/>
          </a:p>
        </p:txBody>
      </p:sp>
      <p:sp>
        <p:nvSpPr>
          <p:cNvPr id="109" name="Google Shape;109;p19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80823"/>
            <a:ext cx="1393350" cy="1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enjoy</a:t>
            </a:r>
            <a:endParaRPr sz="7000"/>
          </a:p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150" y="1380823"/>
            <a:ext cx="1393350" cy="1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/>
              <a:t>always</a:t>
            </a:r>
            <a:endParaRPr sz="7000"/>
          </a:p>
        </p:txBody>
      </p:sp>
      <p:sp>
        <p:nvSpPr>
          <p:cNvPr id="123" name="Google Shape;123;p21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your synonym partner!</a:t>
            </a: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>
            <a:alphaModFix/>
          </a:blip>
          <a:srcRect b="8999" l="0" r="0" t="0"/>
          <a:stretch/>
        </p:blipFill>
        <p:spPr>
          <a:xfrm>
            <a:off x="1004150" y="1338150"/>
            <a:ext cx="1462900" cy="1436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