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157" autoAdjust="0"/>
  </p:normalViewPr>
  <p:slideViewPr>
    <p:cSldViewPr snapToGrid="0">
      <p:cViewPr varScale="1">
        <p:scale>
          <a:sx n="49" d="100"/>
          <a:sy n="49" d="100"/>
        </p:scale>
        <p:origin x="17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bb7423e4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bb7423e4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is a structured play activity to work on /f/ sounds </a:t>
            </a:r>
            <a:r>
              <a:rPr lang="en-CA"/>
              <a:t>in isolation via teletherapy, </a:t>
            </a:r>
            <a:r>
              <a:rPr lang="en-CA" dirty="0"/>
              <a:t>incorporating choices, word exposures, and movement breaks.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Developed by Youran Lin, BA, MA, </a:t>
            </a:r>
            <a:r>
              <a:rPr lang="en-CA" dirty="0" err="1"/>
              <a:t>MScSLP</a:t>
            </a:r>
            <a:r>
              <a:rPr lang="en-CA" dirty="0"/>
              <a:t>/PhD student at the University of Alberta.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b7e59e9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b7e59e9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1b7e59e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1b7e59e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Funny Bunny lives in a jungle with her friends.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b7423e4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b7423e4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wants to surprise her friends with beautiful fireworks.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bb7423e4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bb7423e4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Funny Bunny sets out to look for fireworks. She sees four treasure boxes.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treasure boxes are so far away. Funny Bunny has to hop over there.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[use the next 2 slides to demonstrate how to “hop” and “breathe”]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Mommy please use your big steps to measure where to start (2 steps, or let her choose).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Hop-and-breathe, until you can high-five with Mommy (</a:t>
            </a:r>
            <a:r>
              <a:rPr lang="en-CA" dirty="0"/>
              <a:t>or get close enough to the computer)</a:t>
            </a:r>
            <a:r>
              <a:rPr lang="en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open a treasure box! Which one do you want to check?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bb7423e4a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bb7423e4a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starting point, hop!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b7423e4a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b7423e4a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you hop, you need to take a break and do the funny bunny breathing /f/.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1b7e59e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1b7e59e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Funny Bunny goes back to the jungle with her new friends and her surprise!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b7e59e9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b7e59e9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Slowly, she opens the treasure box. Everyone holds their breath and widens their eyes. Three, two, one...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b7e59e9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b7e59e9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come the most beautiful fireworks in the world!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</a:t>
            </a:r>
            <a:r>
              <a:rPr lang="en-CA" dirty="0"/>
              <a:t>T</a:t>
            </a:r>
            <a:r>
              <a:rPr lang="en" dirty="0"/>
              <a:t>he .</a:t>
            </a:r>
            <a:r>
              <a:rPr lang="en-CA" dirty="0"/>
              <a:t>gif file requires the PowerPoint to be presented. But if you upload it as Google Slides, it’ll move without being presented.)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1218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707876" y="795275"/>
            <a:ext cx="5205448" cy="9295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 w="38100" cap="flat" cmpd="sng">
                  <a:solidFill>
                    <a:srgbClr val="1155CC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Comic Sans MS"/>
              </a:rPr>
              <a:t>Find the Fireworks</a:t>
            </a: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345" y="175575"/>
            <a:ext cx="1271875" cy="14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120" y="1234600"/>
            <a:ext cx="1271875" cy="1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0" cy="660030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4110850" y="1046300"/>
            <a:ext cx="4667226" cy="1150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Comic Sans MS"/>
              </a:rPr>
              <a:t>The End</a:t>
            </a: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295" y="197600"/>
            <a:ext cx="1271875" cy="14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020" y="1487900"/>
            <a:ext cx="1271875" cy="1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0490"/>
            <a:ext cx="9144000" cy="557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l="17171" r="17315"/>
          <a:stretch/>
        </p:blipFill>
        <p:spPr>
          <a:xfrm>
            <a:off x="2668550" y="2834125"/>
            <a:ext cx="1288600" cy="19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12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l="17171" r="17315"/>
          <a:stretch/>
        </p:blipFill>
        <p:spPr>
          <a:xfrm>
            <a:off x="3143650" y="2571750"/>
            <a:ext cx="1655875" cy="25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4358550" y="784950"/>
            <a:ext cx="2416800" cy="1828200"/>
          </a:xfrm>
          <a:prstGeom prst="cloudCallout">
            <a:avLst>
              <a:gd name="adj1" fmla="val -44091"/>
              <a:gd name="adj2" fmla="val 63769"/>
            </a:avLst>
          </a:prstGeom>
          <a:solidFill>
            <a:srgbClr val="EFEFEF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708" y="998800"/>
            <a:ext cx="1271875" cy="14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4"/>
            <a:ext cx="9144000" cy="512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" y="3002293"/>
            <a:ext cx="2105437" cy="2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825" y="841850"/>
            <a:ext cx="1190500" cy="12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4206" y="1006331"/>
            <a:ext cx="1393085" cy="15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2174" y="2478824"/>
            <a:ext cx="1789475" cy="185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275" y="2353209"/>
            <a:ext cx="1279875" cy="123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9">
            <a:alphaModFix/>
          </a:blip>
          <a:srcRect b="18705"/>
          <a:stretch/>
        </p:blipFill>
        <p:spPr>
          <a:xfrm>
            <a:off x="6819039" y="2275475"/>
            <a:ext cx="896250" cy="8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10">
            <a:alphaModFix/>
          </a:blip>
          <a:srcRect r="33364" b="40227"/>
          <a:stretch/>
        </p:blipFill>
        <p:spPr>
          <a:xfrm flipH="1">
            <a:off x="5762100" y="911275"/>
            <a:ext cx="799882" cy="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11">
            <a:alphaModFix/>
          </a:blip>
          <a:srcRect b="12617"/>
          <a:stretch/>
        </p:blipFill>
        <p:spPr>
          <a:xfrm rot="727919">
            <a:off x="1449108" y="1269426"/>
            <a:ext cx="1103284" cy="74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9">
            <a:alphaModFix/>
          </a:blip>
          <a:srcRect b="18705"/>
          <a:stretch/>
        </p:blipFill>
        <p:spPr>
          <a:xfrm>
            <a:off x="6819039" y="2275475"/>
            <a:ext cx="896250" cy="8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12">
            <a:alphaModFix/>
          </a:blip>
          <a:srcRect b="18725"/>
          <a:stretch/>
        </p:blipFill>
        <p:spPr>
          <a:xfrm rot="-364457">
            <a:off x="2895397" y="2563152"/>
            <a:ext cx="986178" cy="101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DEBF49-D161-4357-9F4E-DEF6BB9EFC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848" y="794586"/>
            <a:ext cx="2058736" cy="18551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DD6E7E-18D0-47E9-9CFF-72B4CB410D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7045" y="1560943"/>
            <a:ext cx="2509111" cy="32075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8A6FCC-9C9D-4E30-9226-3E9DB17A2B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8532" y="373093"/>
            <a:ext cx="2230236" cy="1980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C38626-8CA1-40FA-BCEB-7D6195BD2E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15111" y="2074730"/>
            <a:ext cx="2410202" cy="185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 rot="564122">
            <a:off x="1165404" y="89649"/>
            <a:ext cx="7407108" cy="5143475"/>
          </a:xfrm>
          <a:prstGeom prst="irregularSeal2">
            <a:avLst/>
          </a:prstGeom>
          <a:solidFill>
            <a:srgbClr val="EA999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29301" y="-112950"/>
            <a:ext cx="4685399" cy="554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7"/>
          <p:cNvCxnSpPr/>
          <p:nvPr/>
        </p:nvCxnSpPr>
        <p:spPr>
          <a:xfrm rot="10800000" flipH="1">
            <a:off x="2958350" y="3787550"/>
            <a:ext cx="627300" cy="280200"/>
          </a:xfrm>
          <a:prstGeom prst="curvedConnector3">
            <a:avLst>
              <a:gd name="adj1" fmla="val 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7"/>
          <p:cNvCxnSpPr/>
          <p:nvPr/>
        </p:nvCxnSpPr>
        <p:spPr>
          <a:xfrm rot="10800000" flipH="1">
            <a:off x="3278825" y="3872725"/>
            <a:ext cx="627300" cy="280200"/>
          </a:xfrm>
          <a:prstGeom prst="curvedConnector3">
            <a:avLst>
              <a:gd name="adj1" fmla="val 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5849475" y="1826575"/>
            <a:ext cx="12774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c Sans MS"/>
                <a:ea typeface="Comic Sans MS"/>
                <a:cs typeface="Comic Sans MS"/>
                <a:sym typeface="Comic Sans MS"/>
              </a:rPr>
              <a:t>× 1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1344750" y="397800"/>
            <a:ext cx="6454500" cy="43479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26576" y="1112028"/>
            <a:ext cx="2881250" cy="29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325" y="1617123"/>
            <a:ext cx="1729401" cy="17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83977">
            <a:off x="3385975" y="1779899"/>
            <a:ext cx="873699" cy="88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543886">
            <a:off x="4446655" y="1504668"/>
            <a:ext cx="617039" cy="62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849475" y="1826575"/>
            <a:ext cx="12774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c Sans MS"/>
                <a:ea typeface="Comic Sans MS"/>
                <a:cs typeface="Comic Sans MS"/>
                <a:sym typeface="Comic Sans MS"/>
              </a:rPr>
              <a:t>× 5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0490"/>
            <a:ext cx="9144000" cy="557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50" y="3467425"/>
            <a:ext cx="10297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l="17171" r="17315"/>
          <a:stretch/>
        </p:blipFill>
        <p:spPr>
          <a:xfrm>
            <a:off x="2926775" y="2513950"/>
            <a:ext cx="1288600" cy="19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6">
            <a:alphaModFix/>
          </a:blip>
          <a:srcRect r="33364" b="40227"/>
          <a:stretch/>
        </p:blipFill>
        <p:spPr>
          <a:xfrm flipH="1">
            <a:off x="2176024" y="4229110"/>
            <a:ext cx="1029776" cy="91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7673" y="3718200"/>
            <a:ext cx="769250" cy="9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474500" y="2011918"/>
            <a:ext cx="1288600" cy="991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30490"/>
            <a:ext cx="9144000" cy="557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r="33364" b="40227"/>
          <a:stretch/>
        </p:blipFill>
        <p:spPr>
          <a:xfrm flipH="1">
            <a:off x="2023624" y="4229110"/>
            <a:ext cx="1029776" cy="914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673" y="3718200"/>
            <a:ext cx="769250" cy="97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1075" y="1805343"/>
            <a:ext cx="1288600" cy="99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7">
            <a:alphaModFix/>
          </a:blip>
          <a:srcRect l="17171" r="17315"/>
          <a:stretch/>
        </p:blipFill>
        <p:spPr>
          <a:xfrm>
            <a:off x="3862825" y="3104500"/>
            <a:ext cx="1288600" cy="19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93550" y="3626546"/>
            <a:ext cx="1279875" cy="1233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 rotWithShape="1">
          <a:blip r:embed="rId9">
            <a:alphaModFix/>
          </a:blip>
          <a:srcRect b="18705"/>
          <a:stretch/>
        </p:blipFill>
        <p:spPr>
          <a:xfrm>
            <a:off x="2832314" y="3548812"/>
            <a:ext cx="896250" cy="8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" y="0"/>
            <a:ext cx="9144000" cy="525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Comic Sans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Youran Lin</dc:creator>
  <cp:lastModifiedBy>YouranLIN</cp:lastModifiedBy>
  <cp:revision>4</cp:revision>
  <dcterms:modified xsi:type="dcterms:W3CDTF">2020-10-28T04:37:23Z</dcterms:modified>
</cp:coreProperties>
</file>